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494" r:id="rId2"/>
    <p:sldId id="495" r:id="rId3"/>
    <p:sldId id="488" r:id="rId4"/>
    <p:sldId id="496" r:id="rId5"/>
    <p:sldId id="499" r:id="rId6"/>
    <p:sldId id="503" r:id="rId7"/>
    <p:sldId id="629" r:id="rId8"/>
    <p:sldId id="504" r:id="rId9"/>
    <p:sldId id="505" r:id="rId10"/>
    <p:sldId id="628" r:id="rId11"/>
    <p:sldId id="642" r:id="rId12"/>
    <p:sldId id="513" r:id="rId13"/>
    <p:sldId id="678" r:id="rId14"/>
    <p:sldId id="679" r:id="rId15"/>
    <p:sldId id="681" r:id="rId16"/>
    <p:sldId id="682" r:id="rId17"/>
    <p:sldId id="508" r:id="rId18"/>
    <p:sldId id="647" r:id="rId19"/>
    <p:sldId id="635" r:id="rId20"/>
    <p:sldId id="636" r:id="rId21"/>
    <p:sldId id="646" r:id="rId22"/>
    <p:sldId id="644" r:id="rId23"/>
    <p:sldId id="645" r:id="rId24"/>
    <p:sldId id="683" r:id="rId25"/>
    <p:sldId id="684" r:id="rId26"/>
    <p:sldId id="680" r:id="rId27"/>
    <p:sldId id="665" r:id="rId28"/>
    <p:sldId id="401" r:id="rId29"/>
    <p:sldId id="570" r:id="rId30"/>
    <p:sldId id="579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852D5B-DC6F-4DA3-A2C4-06C5ACA7FD47}">
          <p14:sldIdLst>
            <p14:sldId id="494"/>
            <p14:sldId id="495"/>
            <p14:sldId id="488"/>
          </p14:sldIdLst>
        </p14:section>
        <p14:section name="Strings" id="{D6346B38-9B1E-4C3F-B11E-95EC692DAFB6}">
          <p14:sldIdLst>
            <p14:sldId id="496"/>
            <p14:sldId id="499"/>
            <p14:sldId id="503"/>
            <p14:sldId id="629"/>
          </p14:sldIdLst>
        </p14:section>
        <p14:section name="Manipulating Strings" id="{E9120801-4F60-4397-A4CC-7680C8982228}">
          <p14:sldIdLst>
            <p14:sldId id="504"/>
            <p14:sldId id="505"/>
            <p14:sldId id="628"/>
            <p14:sldId id="642"/>
            <p14:sldId id="513"/>
            <p14:sldId id="678"/>
            <p14:sldId id="679"/>
            <p14:sldId id="681"/>
            <p14:sldId id="682"/>
            <p14:sldId id="508"/>
            <p14:sldId id="647"/>
            <p14:sldId id="635"/>
            <p14:sldId id="636"/>
            <p14:sldId id="646"/>
            <p14:sldId id="644"/>
            <p14:sldId id="645"/>
            <p14:sldId id="683"/>
            <p14:sldId id="684"/>
            <p14:sldId id="680"/>
          </p14:sldIdLst>
        </p14:section>
        <p14:section name="Conclusion" id="{772934D8-5255-4850-A66F-7D92C326851F}">
          <p14:sldIdLst>
            <p14:sldId id="665"/>
            <p14:sldId id="401"/>
            <p14:sldId id="570"/>
            <p14:sldId id="57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24FA23D-12B2-43D7-9800-B2B5662B3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4E87847-6794-4669-B568-E25EB36D6B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5504C06-62E6-40E2-8F74-AB61B06604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884-0EE5-47A9-B4F3-949DCAAEDD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139905-699B-4A7A-91BA-5B4111DE6B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555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5599D8E-620F-41BE-B383-5E38B02DB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2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1256131-A584-4AF4-9D02-133079C0D4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089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ECAB0A-F554-4CDC-98A9-71D2D818D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963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3AA70D-1D42-430E-8336-EE7AF747F2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86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9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/>
              <a:t>for Substrings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D6BB23-CE54-4F9E-A395-3599AC99E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Substrings</a:t>
            </a:r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length)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9829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 JavaScript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47244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9B3EA9-CE61-4FBE-817E-CEE4C252ED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Operations 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CCE6D82-6B15-4D77-BEF1-34C61E6715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44FF048-DD7A-4B42-89B2-E966311F7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603691"/>
            <a:ext cx="7943850" cy="4196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5509DF-F8E2-47B1-8800-F8BA55C10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D7B98D1-0E45-4127-8059-7211AEE22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29063-B928-4D0B-85F2-E748E0BE4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3101" y="1905000"/>
            <a:ext cx="83058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GB" sz="2800" b="1" dirty="0">
                <a:latin typeface="Consolas" panose="020B0609020204030204" pitchFamily="49" charset="0"/>
              </a:rPr>
              <a:t>(startIndex, 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DD3E8B-3F74-4950-B37C-36F286A24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Splitting and Finding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325BD8-50FC-41CD-B1C2-733B7469D7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repeat(str, count)</a:t>
            </a:r>
            <a:r>
              <a:rPr lang="en-US" dirty="0"/>
              <a:t> - Creates a new string repeated </a:t>
            </a:r>
            <a:r>
              <a:rPr lang="en-US"/>
              <a:t>count 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Repeating Strings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D4992FB-D0A2-4EA7-8905-1915D1B63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0D3708D-0F92-4CD2-8B32-D350082A7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Strings in JavaScript</a:t>
            </a:r>
          </a:p>
          <a:p>
            <a:r>
              <a:rPr lang="en-GB" b="1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Replace, 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More Functions</a:t>
            </a:r>
            <a:endParaRPr lang="bg-BG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499538-032C-497F-AAFE-730B545005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115967-5C96-4F3C-9CC7-BA26F7A76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Trimming Strings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7A730E2-79D1-4C46-99FD-6C356E7EF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Starts With/Ends with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7D548A-00E5-414F-9693-9B73A46814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</a:t>
            </a:r>
            <a:r>
              <a:rPr lang="en-US"/>
              <a:t>and End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1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1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CD7F98B-DC9C-4F0F-9BD0-8863434036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</a:t>
            </a:r>
            <a:r>
              <a:rPr lang="en-US"/>
              <a:t>print them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</a:t>
            </a:r>
            <a:r>
              <a:rPr lang="en-US" sz="2400"/>
              <a:t>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"is"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</a:t>
            </a:r>
            <a:r>
              <a:rPr lang="en-US"/>
              <a:t>String Occurrences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F43864-971D-4082-B2A0-A9CFADD494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</a:t>
            </a:r>
            <a:r>
              <a:rPr lang="en-US"/>
              <a:t>String Occurrences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27FAF5E-1B0F-4152-9930-A71163219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B08DB-A318-4565-BFD3-A6BCCB9232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2B4CC0-A9F2-4173-8272-5AC8A39CF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617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BD8C2F3-23A7-48E5-BAF7-3A9836CF2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6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3FABF2-1416-4C7F-97D6-97A70463B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65E0744B-190B-4E5C-B622-2C307314B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5B3DA5-246C-45E8-B49C-00BBA23028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9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EC6A3-10BD-4C96-AEDD-EF10010D7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86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46465-888C-40AE-ABD8-F7A2D1C736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D33CA169-0322-4581-82AD-25A76834AC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361D771-3602-4314-842D-A6C1B30E71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32218-0028-46A9-AB5A-38B1A20E90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BAB6281-5CB8-4DB8-94DA-5F859CB7E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455B-01E1-4FCA-B368-989CEB8A9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chemeClr val="accent2"/>
                </a:solidFill>
              </a:rPr>
              <a:t>// Expected </a:t>
            </a:r>
            <a:r>
              <a:rPr lang="en-US" sz="2800" i="1" dirty="0">
                <a:solidFill>
                  <a:schemeClr val="accent2"/>
                </a:solidFill>
              </a:rPr>
              <a:t>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Concatenating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543CE3-FEC9-4EF6-B8DE-31D3D63F5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1644</Words>
  <Application>Microsoft Office PowerPoint</Application>
  <PresentationFormat>Widescreen</PresentationFormat>
  <Paragraphs>286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Remove Occurrences</vt:lpstr>
      <vt:lpstr>Solution: Remove Occurrences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4</cp:revision>
  <dcterms:created xsi:type="dcterms:W3CDTF">2018-05-23T13:08:44Z</dcterms:created>
  <dcterms:modified xsi:type="dcterms:W3CDTF">2019-12-04T11:26:16Z</dcterms:modified>
  <cp:category>computer programming;programming;C#;програмиране;кодиране</cp:category>
</cp:coreProperties>
</file>