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5" r:id="rId27"/>
    <p:sldId id="286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SCM" id="{0F231E8B-1151-46F1-86DF-C72EFD15DBE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Git" id="{334A6C2D-C8DF-422C-94AA-C97B5CE16AB9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GitHub" id="{2BDB9817-25D8-4CD9-B869-9061FC0B411F}">
          <p14:sldIdLst>
            <p14:sldId id="275"/>
            <p14:sldId id="276"/>
            <p14:sldId id="277"/>
          </p14:sldIdLst>
        </p14:section>
        <p14:section name="Conclusion" id="{93B86954-CFB0-4F95-B5C1-1E5D9EEF5A46}">
          <p14:sldIdLst>
            <p14:sldId id="278"/>
            <p14:sldId id="282"/>
            <p14:sldId id="285"/>
            <p14:sldId id="286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7464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7.png"/><Relationship Id="rId20" Type="http://schemas.openxmlformats.org/officeDocument/2006/relationships/image" Target="../media/image4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hyperlink" Target="https://codexio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74" y="3327811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04134"/>
            <a:ext cx="2497015" cy="24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643152"/>
            <a:ext cx="5272655" cy="26286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Take and Merge the Changes from the Remote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Send Local Changes to the Remote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2054158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005955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9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8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1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2250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3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rgbClr val="F2A40D"/>
                </a:solidFill>
              </a:rPr>
              <a:t>https://tortoisegit.org/download/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GitHub</a:t>
            </a:r>
            <a:r>
              <a:rPr lang="en-US" sz="3400" b="1" dirty="0">
                <a:solidFill>
                  <a:schemeClr val="bg1"/>
                </a:solidFill>
              </a:rPr>
              <a:t> Desktop </a:t>
            </a:r>
            <a:r>
              <a:rPr lang="en-US" sz="3400" dirty="0"/>
              <a:t>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rgbClr val="F2A40D"/>
                </a:solidFill>
              </a:rPr>
              <a:t>https://desktop.github.com </a:t>
            </a:r>
            <a:endParaRPr lang="bg-BG" sz="3200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69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2293" y="1283496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MsysGit Installation On Windows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</a:t>
            </a:r>
            <a:r>
              <a:rPr lang="en-US" sz="3000" noProof="1" smtClean="0">
                <a:cs typeface="Consolas" pitchFamily="49" charset="0"/>
              </a:rPr>
              <a:t>,</a:t>
            </a:r>
            <a:r>
              <a:rPr lang="bg-BG" sz="3000" noProof="1" smtClean="0">
                <a:cs typeface="Consolas" pitchFamily="49" charset="0"/>
              </a:rPr>
              <a:t/>
            </a:r>
            <a:br>
              <a:rPr lang="bg-BG" sz="3000" noProof="1" smtClean="0">
                <a:cs typeface="Consolas" pitchFamily="49" charset="0"/>
              </a:rPr>
            </a:br>
            <a:r>
              <a:rPr lang="en-US" sz="3000" noProof="1" smtClean="0">
                <a:cs typeface="Consolas" pitchFamily="49" charset="0"/>
              </a:rPr>
              <a:t> </a:t>
            </a:r>
            <a:r>
              <a:rPr lang="en-US" sz="3000" noProof="1">
                <a:cs typeface="Consolas" pitchFamily="49" charset="0"/>
              </a:rPr>
              <a:t>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5814000"/>
            <a:ext cx="5625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29" y="3630637"/>
            <a:ext cx="3624079" cy="2688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1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2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56010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586915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22200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874517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42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329234"/>
            <a:ext cx="11818096" cy="5339766"/>
          </a:xfrm>
        </p:spPr>
        <p:txBody>
          <a:bodyPr>
            <a:noAutofit/>
          </a:bodyPr>
          <a:lstStyle/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4000" dirty="0"/>
              <a:t>Software Configuration Management</a:t>
            </a:r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4000" dirty="0"/>
              <a:t>Introduction to Git</a:t>
            </a:r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4000" dirty="0"/>
              <a:t>Introduction to GitHub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3586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7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025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697879" y="1419225"/>
            <a:ext cx="784160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version control systems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push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Kanban board, 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17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5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0" y="1070603"/>
            <a:ext cx="10581213" cy="558489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sz="3400" b="1" dirty="0">
                <a:solidFill>
                  <a:schemeClr val="bg1"/>
                </a:solidFill>
              </a:rPr>
              <a:t>Version Control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>
                <a:cs typeface="Arial" charset="0"/>
              </a:rPr>
              <a:t>≈</a:t>
            </a:r>
            <a:r>
              <a:rPr lang="bg-BG" sz="3400" dirty="0"/>
              <a:t> </a:t>
            </a:r>
            <a:r>
              <a:rPr lang="en-US" sz="3400" dirty="0"/>
              <a:t>Software Configuration Management (SCM)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100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100" dirty="0"/>
              <a:t>Consists of techniques, practices and tools for working </a:t>
            </a:r>
            <a:br>
              <a:rPr lang="en-US" sz="3100" dirty="0"/>
            </a:br>
            <a:r>
              <a:rPr lang="en-US" sz="3100" dirty="0"/>
              <a:t>on </a:t>
            </a:r>
            <a:r>
              <a:rPr lang="en-US" sz="3100" b="1" dirty="0">
                <a:solidFill>
                  <a:schemeClr val="bg1"/>
                </a:solidFill>
              </a:rPr>
              <a:t>shared source code </a:t>
            </a:r>
            <a:r>
              <a:rPr lang="en-US" sz="3100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100" dirty="0"/>
              <a:t>Mechanisms for management, control and 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100" dirty="0"/>
              <a:t>Defines the process of </a:t>
            </a:r>
            <a:r>
              <a:rPr lang="en-US" sz="3100" b="1" dirty="0">
                <a:solidFill>
                  <a:schemeClr val="bg1"/>
                </a:solidFill>
              </a:rPr>
              <a:t>change management</a:t>
            </a:r>
            <a:endParaRPr lang="bg-BG" sz="31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3100" dirty="0"/>
              <a:t>Keeps track of what is happening in the project</a:t>
            </a:r>
            <a:r>
              <a:rPr lang="bg-BG" sz="3100" dirty="0"/>
              <a:t> </a:t>
            </a:r>
            <a:r>
              <a:rPr lang="en-US" sz="3100" dirty="0"/>
              <a:t>over time</a:t>
            </a:r>
            <a:endParaRPr lang="bg-BG" sz="3100" dirty="0"/>
          </a:p>
          <a:p>
            <a:pPr lvl="1">
              <a:lnSpc>
                <a:spcPct val="110000"/>
              </a:lnSpc>
              <a:defRPr/>
            </a:pPr>
            <a:r>
              <a:rPr lang="en-US" sz="3100" dirty="0"/>
              <a:t>Solves </a:t>
            </a:r>
            <a:r>
              <a:rPr lang="en-US" sz="3100" b="1" dirty="0">
                <a:solidFill>
                  <a:schemeClr val="bg1"/>
                </a:solidFill>
              </a:rPr>
              <a:t>conflicts</a:t>
            </a:r>
            <a:r>
              <a:rPr lang="en-US" sz="3100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Systems for version control 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7D7E8-F0C5-4FF8-B76B-3E2D01BA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85" y="2339582"/>
            <a:ext cx="5335127" cy="41953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Stores the Project in a Remote Server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2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Downloads a Local Copy of the Project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642938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9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Saves the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</TotalTime>
  <Words>1044</Words>
  <Application>Microsoft Office PowerPoint</Application>
  <PresentationFormat>Widescreen</PresentationFormat>
  <Paragraphs>216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Git and GitHub</vt:lpstr>
      <vt:lpstr>Table of Contents</vt:lpstr>
      <vt:lpstr>Have a Question?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</vt:lpstr>
      <vt:lpstr>What is Git?</vt:lpstr>
      <vt:lpstr>PowerPoint Presentation</vt:lpstr>
      <vt:lpstr>Installing Git</vt:lpstr>
      <vt:lpstr>PowerPoint Presentation</vt:lpstr>
      <vt:lpstr>PowerPoint Presentation</vt:lpstr>
      <vt:lpstr>GitHub</vt:lpstr>
      <vt:lpstr>What is GitHub?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15</cp:revision>
  <dcterms:created xsi:type="dcterms:W3CDTF">2018-05-23T13:08:44Z</dcterms:created>
  <dcterms:modified xsi:type="dcterms:W3CDTF">2021-05-18T08:37:28Z</dcterms:modified>
  <cp:category>programming;computer programming;software development;web development</cp:category>
</cp:coreProperties>
</file>