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2" r:id="rId18"/>
    <p:sldId id="287" r:id="rId19"/>
    <p:sldId id="274" r:id="rId20"/>
    <p:sldId id="275" r:id="rId21"/>
    <p:sldId id="276" r:id="rId22"/>
    <p:sldId id="277" r:id="rId23"/>
    <p:sldId id="278" r:id="rId24"/>
    <p:sldId id="289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01E6E5C-FB2C-42D2-8A1A-5BDA3FE5603B}">
          <p14:sldIdLst>
            <p14:sldId id="256"/>
            <p14:sldId id="257"/>
            <p14:sldId id="258"/>
          </p14:sldIdLst>
        </p14:section>
        <p14:section name="SCM" id="{29EF2E97-5D45-4C90-9F19-6A8B5ADA362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t" id="{06F0847B-1720-4911-AD7A-E875E481C5C0}">
          <p14:sldIdLst>
            <p14:sldId id="269"/>
            <p14:sldId id="270"/>
            <p14:sldId id="288"/>
            <p14:sldId id="272"/>
            <p14:sldId id="287"/>
            <p14:sldId id="274"/>
          </p14:sldIdLst>
        </p14:section>
        <p14:section name="GitHub" id="{E95BE855-2C83-48C2-AB43-C9320A1CFEDE}">
          <p14:sldIdLst>
            <p14:sldId id="275"/>
            <p14:sldId id="276"/>
            <p14:sldId id="277"/>
          </p14:sldIdLst>
        </p14:section>
        <p14:section name="Conclusion" id="{A669F81B-90D7-4E65-AD18-A0C09F97C459}">
          <p14:sldIdLst>
            <p14:sldId id="27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2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13/02/2021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494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74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479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3047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23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05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4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96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2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692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94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399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10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98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0861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627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50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00" y="3429000"/>
            <a:ext cx="1710000" cy="17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99" y="2428187"/>
            <a:ext cx="1665000" cy="16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Take and merge the changes</a:t>
            </a:r>
            <a:br>
              <a:rPr lang="en-US" dirty="0" smtClean="0"/>
            </a:br>
            <a:r>
              <a:rPr lang="en-US" dirty="0" smtClean="0"/>
              <a:t>from the remote </a:t>
            </a:r>
          </a:p>
          <a:p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Send local changes to the </a:t>
            </a:r>
            <a:br>
              <a:rPr lang="en-US" dirty="0" smtClean="0"/>
            </a:br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Vocabulary: Sync (Pull / Push</a:t>
            </a:r>
            <a:r>
              <a:rPr lang="en-US" dirty="0" smtClean="0"/>
              <a:t>)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xmlns="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xmlns="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0435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399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xmlns="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30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xmlns="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1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Distributed Source-Control System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6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</a:rPr>
              <a:t>https://tortoisegit.org/download/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GitHub Desktop </a:t>
            </a:r>
            <a:r>
              <a:rPr lang="en-US" dirty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</a:rPr>
              <a:t>https://desktop.github.com </a:t>
            </a:r>
            <a:endParaRPr lang="bg-BG" sz="3000" dirty="0">
              <a:solidFill>
                <a:srgbClr val="F2A40D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 smtClean="0"/>
              <a:t>Git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865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msysGit</a:t>
            </a:r>
            <a:r>
              <a:rPr lang="en-US" noProof="1" smtClean="0"/>
              <a:t> installation on Windows</a:t>
            </a:r>
          </a:p>
          <a:p>
            <a:pPr lvl="1"/>
            <a:r>
              <a:rPr lang="en-US" noProof="1" smtClean="0"/>
              <a:t>Download Git for Windows: https://git-scm.com/downloads</a:t>
            </a:r>
          </a:p>
          <a:p>
            <a:pPr lvl="2"/>
            <a:r>
              <a:rPr lang="en-US" noProof="1" smtClean="0"/>
              <a:t>"Next, Next, Next" does the Installation</a:t>
            </a:r>
          </a:p>
          <a:p>
            <a:pPr lvl="1"/>
            <a:r>
              <a:rPr lang="en-US" noProof="1" smtClean="0"/>
              <a:t>Options to select (they should be selected by default)</a:t>
            </a:r>
          </a:p>
          <a:p>
            <a:pPr lvl="2"/>
            <a:r>
              <a:rPr lang="en-US" noProof="1" smtClean="0"/>
              <a:t>"Use Git Bash Only"</a:t>
            </a:r>
          </a:p>
          <a:p>
            <a:pPr lvl="2"/>
            <a:r>
              <a:rPr lang="en-US" noProof="1" smtClean="0"/>
              <a:t>"Checkout Windows-style, commit Unix-style endings"</a:t>
            </a:r>
          </a:p>
          <a:p>
            <a:r>
              <a:rPr lang="en-US" noProof="1" smtClean="0"/>
              <a:t>Git Installation on Linux: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5814000"/>
            <a:ext cx="5040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2800" b="1" noProof="1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Cloning an existing </a:t>
            </a:r>
            <a:r>
              <a:rPr lang="en-US" noProof="1" smtClean="0"/>
              <a:t>Git</a:t>
            </a:r>
            <a:r>
              <a:rPr lang="en-US" dirty="0" smtClean="0"/>
              <a:t> repository</a:t>
            </a:r>
          </a:p>
          <a:p>
            <a:endParaRPr lang="en-US" noProof="1" smtClean="0"/>
          </a:p>
          <a:p>
            <a:r>
              <a:rPr lang="en-US" dirty="0" smtClean="0"/>
              <a:t>Fetch and merge the latest changes from the remote repository</a:t>
            </a:r>
          </a:p>
          <a:p>
            <a:endParaRPr lang="en-US" dirty="0" smtClean="0"/>
          </a:p>
          <a:p>
            <a:r>
              <a:rPr lang="en-US" dirty="0" smtClean="0"/>
              <a:t>Preparing (adding / selecting) files for a commit</a:t>
            </a:r>
          </a:p>
          <a:p>
            <a:endParaRPr lang="en-US" dirty="0" smtClean="0"/>
          </a:p>
          <a:p>
            <a:r>
              <a:rPr lang="en-US" dirty="0" smtClean="0"/>
              <a:t>Committing to the local repository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 (1)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1879184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234464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44000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6010780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</p:spTree>
    <p:extLst>
      <p:ext uri="{BB962C8B-B14F-4D97-AF65-F5344CB8AC3E}">
        <p14:creationId xmlns:p14="http://schemas.microsoft.com/office/powerpoint/2010/main" val="21834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Check the status of your local repository (see the local changes)</a:t>
            </a:r>
          </a:p>
          <a:p>
            <a:endParaRPr lang="en-US" dirty="0" smtClean="0"/>
          </a:p>
          <a:p>
            <a:r>
              <a:rPr lang="en-US" dirty="0" smtClean="0"/>
              <a:t>Creating a new local repository (in the current directory)</a:t>
            </a:r>
          </a:p>
          <a:p>
            <a:endParaRPr lang="en-US" dirty="0" smtClean="0"/>
          </a:p>
          <a:p>
            <a:r>
              <a:rPr lang="en-US" dirty="0" smtClean="0"/>
              <a:t>Creating a remote (assign a short name for remote </a:t>
            </a:r>
            <a:r>
              <a:rPr lang="en-US" noProof="1" smtClean="0"/>
              <a:t>Git</a:t>
            </a:r>
            <a:r>
              <a:rPr lang="en-US" dirty="0" smtClean="0"/>
              <a:t> URL)</a:t>
            </a:r>
          </a:p>
          <a:p>
            <a:endParaRPr lang="en-US" noProof="1" smtClean="0"/>
          </a:p>
          <a:p>
            <a:r>
              <a:rPr lang="en-US" dirty="0" smtClean="0"/>
              <a:t>Pushing to a remote (send changes to the remote repository)</a:t>
            </a:r>
            <a:endParaRPr lang="en-US" noProof="1" smtClean="0"/>
          </a:p>
          <a:p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Commands (2)</a:t>
            </a:r>
            <a:endParaRPr lang="bg-B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1960780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384000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89000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6084000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Software Configuration Management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Introduction to Git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Introduction to GitHub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World's Largest Source Code Hosting Site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0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4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Create Your Own GitHub Profile and Repository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56D586A-BD05-4815-AE45-375B80576922}"/>
              </a:ext>
            </a:extLst>
          </p:cNvPr>
          <p:cNvSpPr/>
          <p:nvPr/>
        </p:nvSpPr>
        <p:spPr>
          <a:xfrm>
            <a:off x="697879" y="1419225"/>
            <a:ext cx="7841609" cy="531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Kanban board, 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826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xmlns="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xmlns="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xmlns="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xmlns="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xmlns="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xmlns="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xmlns="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xmlns="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xmlns="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xmlns="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xmlns="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xmlns="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xmlns="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xmlns="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76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3171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3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Software Configuration Management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Version Control / Source Control Systems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8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Version Control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</a:t>
            </a:r>
            <a:r>
              <a:rPr lang="en-US" dirty="0"/>
              <a:t>Software Configuration Management 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Consists </a:t>
            </a:r>
            <a:r>
              <a:rPr lang="en-US" dirty="0"/>
              <a:t>of techniques, practices and tools for working </a:t>
            </a:r>
            <a:br>
              <a:rPr lang="en-US" dirty="0"/>
            </a:b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shared source code </a:t>
            </a:r>
            <a:r>
              <a:rPr lang="en-US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Mechanisms for management, control and tracking the </a:t>
            </a:r>
            <a:br>
              <a:rPr lang="en-US" dirty="0"/>
            </a:br>
            <a:r>
              <a:rPr lang="en-US" dirty="0"/>
              <a:t>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Keeps </a:t>
            </a:r>
            <a:r>
              <a:rPr lang="en-US" dirty="0"/>
              <a:t>track of what is happening in the project</a:t>
            </a:r>
            <a:r>
              <a:rPr lang="bg-BG" dirty="0"/>
              <a:t> </a:t>
            </a:r>
            <a:r>
              <a:rPr lang="en-US" dirty="0"/>
              <a:t>over time</a:t>
            </a:r>
            <a:endParaRPr lang="bg-BG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Solves </a:t>
            </a:r>
            <a:r>
              <a:rPr lang="en-US" b="1" dirty="0">
                <a:solidFill>
                  <a:schemeClr val="bg1"/>
                </a:solidFill>
              </a:rPr>
              <a:t>conflicts</a:t>
            </a:r>
            <a:r>
              <a:rPr lang="en-US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00" y="2304000"/>
            <a:ext cx="5174715" cy="406920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68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 smtClean="0"/>
              <a:t>Stores the project in a remote server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 smtClean="0"/>
              <a:t>Downloads a </a:t>
            </a:r>
            <a:r>
              <a:rPr lang="en-US" b="1" dirty="0">
                <a:solidFill>
                  <a:schemeClr val="bg1"/>
                </a:solidFill>
              </a:rPr>
              <a:t>local copy </a:t>
            </a:r>
            <a:r>
              <a:rPr lang="en-US" dirty="0" smtClean="0"/>
              <a:t>of the 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xmlns="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18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 smtClean="0"/>
              <a:t>Saves the changes </a:t>
            </a:r>
            <a:r>
              <a:rPr lang="en-US" sz="3100" b="1" dirty="0">
                <a:solidFill>
                  <a:schemeClr val="bg1"/>
                </a:solidFill>
              </a:rPr>
              <a:t>locally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4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1056</Words>
  <Application>Microsoft Office PowerPoint</Application>
  <PresentationFormat>Widescreen</PresentationFormat>
  <Paragraphs>220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Vocabulary: Sync (Pull / Push)</vt:lpstr>
      <vt:lpstr>PowerPoint Presentation</vt:lpstr>
      <vt:lpstr>PowerPoint Presentation</vt:lpstr>
      <vt:lpstr>PowerPoint Presentation</vt:lpstr>
      <vt:lpstr>Git</vt:lpstr>
      <vt:lpstr>What is Git?</vt:lpstr>
      <vt:lpstr>Using Git</vt:lpstr>
      <vt:lpstr>Installing Git</vt:lpstr>
      <vt:lpstr>Basic Commands (1)</vt:lpstr>
      <vt:lpstr>Basic Commands (2)</vt:lpstr>
      <vt:lpstr>GitHub</vt:lpstr>
      <vt:lpstr>What is GitHub?</vt:lpstr>
      <vt:lpstr>Live Exercises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Common - 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Потребител на Windows</cp:lastModifiedBy>
  <cp:revision>15</cp:revision>
  <dcterms:created xsi:type="dcterms:W3CDTF">2018-05-23T13:08:44Z</dcterms:created>
  <dcterms:modified xsi:type="dcterms:W3CDTF">2021-02-13T12:50:36Z</dcterms:modified>
  <cp:category>programming;computer programming;software development;web development</cp:category>
</cp:coreProperties>
</file>