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9" r:id="rId31"/>
    <p:sldId id="309" r:id="rId32"/>
    <p:sldId id="316" r:id="rId33"/>
    <p:sldId id="291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309"/>
            <p14:sldId id="31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18600"/>
              </a:spcAft>
              <a:buNone/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pPr marL="0" indent="0">
              <a:buNone/>
            </a:pPr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5041115"/>
            <a:ext cx="8403042" cy="112983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</a:t>
            </a:r>
            <a:r>
              <a:rPr lang="en-GB" sz="2400" b="1" dirty="0" err="1">
                <a:latin typeface="Consolas" panose="020B0609020204030204" pitchFamily="49" charset="0"/>
              </a:rPr>
              <a:t>arr</a:t>
            </a:r>
            <a:r>
              <a:rPr lang="en-GB" sz="2400" b="1" dirty="0">
                <a:latin typeface="Consolas" panose="020B0609020204030204" pitchFamily="49" charset="0"/>
              </a:rPr>
              <a:t>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</a:t>
            </a:r>
            <a:r>
              <a:rPr lang="en-GB" dirty="0" err="1">
                <a:solidFill>
                  <a:schemeClr val="tx1"/>
                </a:solidFill>
              </a:rPr>
              <a:t>arr</a:t>
            </a:r>
            <a:r>
              <a:rPr lang="en-GB" dirty="0">
                <a:solidFill>
                  <a:schemeClr val="tx1"/>
                </a:solidFill>
              </a:rPr>
              <a:t>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4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 in place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new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for (</a:t>
            </a:r>
            <a:r>
              <a:rPr lang="en-US" sz="3200" dirty="0">
                <a:solidFill>
                  <a:schemeClr val="bg1"/>
                </a:solidFill>
              </a:rPr>
              <a:t>let </a:t>
            </a:r>
            <a:r>
              <a:rPr lang="en-US" sz="3200" dirty="0">
                <a:solidFill>
                  <a:schemeClr val="tx1"/>
                </a:solidFill>
              </a:rPr>
              <a:t>number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/>
              <a:t>);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+ 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1905</Words>
  <Application>Microsoft Office PowerPoint</Application>
  <PresentationFormat>Широк екран</PresentationFormat>
  <Paragraphs>328</Paragraphs>
  <Slides>33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For-of Loops</vt:lpstr>
      <vt:lpstr>For-of Loop</vt:lpstr>
      <vt:lpstr>Print an Array with For-of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26</cp:revision>
  <dcterms:created xsi:type="dcterms:W3CDTF">2018-05-23T13:08:44Z</dcterms:created>
  <dcterms:modified xsi:type="dcterms:W3CDTF">2021-05-18T08:58:14Z</dcterms:modified>
  <cp:category>Technology fundamentals;computer programming;software development;web development</cp:category>
</cp:coreProperties>
</file>