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7"/>
  </p:notesMasterIdLst>
  <p:handoutMasterIdLst>
    <p:handoutMasterId r:id="rId48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  <p:sldId id="298" r:id="rId16"/>
    <p:sldId id="299" r:id="rId17"/>
    <p:sldId id="300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309" r:id="rId43"/>
    <p:sldId id="316" r:id="rId44"/>
    <p:sldId id="297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309"/>
            <p14:sldId id="316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5.png"/><Relationship Id="rId20" Type="http://schemas.openxmlformats.org/officeDocument/2006/relationships/image" Target="../media/image3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odexio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4000" dirty="0"/>
              <a:t> </a:t>
            </a:r>
            <a:r>
              <a:rPr lang="en-US" altLang="bg-BG" sz="40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</a:t>
            </a:r>
            <a:r>
              <a:rPr lang="en-US" altLang="bg-BG" sz="3800" dirty="0" err="1"/>
              <a:t>tuples</a:t>
            </a:r>
            <a:r>
              <a:rPr lang="en-US" altLang="bg-BG" sz="3800" dirty="0"/>
              <a:t>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93273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b="1" dirty="0">
                <a:latin typeface="+mj-lt"/>
              </a:rPr>
              <a:t>object</a:t>
            </a:r>
            <a:r>
              <a:rPr lang="en-US" sz="3200" dirty="0">
                <a:latin typeface="+mj-lt"/>
              </a:rPr>
              <a:t>,</a:t>
            </a:r>
            <a:r>
              <a:rPr lang="en-US" sz="3200" dirty="0"/>
              <a:t> which holds </a:t>
            </a:r>
            <a:r>
              <a:rPr lang="en-US" sz="3200" b="1" dirty="0"/>
              <a:t>name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country</a:t>
            </a:r>
            <a:r>
              <a:rPr lang="en-US" sz="3200" dirty="0"/>
              <a:t> and </a:t>
            </a:r>
            <a:r>
              <a:rPr lang="en-US" sz="3200" b="1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latin typeface="+mj-lt"/>
              </a:rPr>
              <a:t>code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en-US" sz="3200" b="1" dirty="0"/>
              <a:t>Loop</a:t>
            </a:r>
            <a:r>
              <a:rPr lang="en-US" sz="3200" dirty="0"/>
              <a:t> through all the </a:t>
            </a:r>
            <a:r>
              <a:rPr lang="en-US" sz="3200" b="1" dirty="0"/>
              <a:t>keys</a:t>
            </a:r>
            <a:r>
              <a:rPr lang="en-US" sz="3200" dirty="0"/>
              <a:t> and print them with their </a:t>
            </a:r>
            <a:r>
              <a:rPr lang="en-US" sz="3200" b="1" dirty="0"/>
              <a:t>values</a:t>
            </a:r>
            <a:endParaRPr lang="bg-BG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/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/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/>
              <a:t>keys</a:t>
            </a:r>
            <a:r>
              <a:rPr lang="en-US" sz="3200" dirty="0"/>
              <a:t> and </a:t>
            </a:r>
            <a:r>
              <a:rPr lang="en-US" sz="3200" b="1" dirty="0"/>
              <a:t>values</a:t>
            </a:r>
            <a:endParaRPr lang="bg-BG" sz="32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actually contain 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first name, last name, </a:t>
            </a:r>
            <a:br>
              <a:rPr lang="en-US" sz="3200" dirty="0"/>
            </a:br>
            <a:r>
              <a:rPr lang="en-US" sz="3200" dirty="0"/>
              <a:t>hair color 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personInfo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, </a:t>
            </a:r>
            <a:r>
              <a:rPr lang="en-US" altLang="bg-BG" sz="2800" b="1" dirty="0" err="1">
                <a:latin typeface="Consolas" panose="020B06090202040302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</a:rPr>
              <a:t>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2748</Words>
  <Application>Microsoft Office PowerPoint</Application>
  <PresentationFormat>Широк екран</PresentationFormat>
  <Paragraphs>401</Paragraphs>
  <Slides>44</Slides>
  <Notes>30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2021-05-18T08:58:45Z</dcterms:modified>
  <cp:category>programming;computer programming;software development;web development</cp:category>
</cp:coreProperties>
</file>