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36"/>
  </p:notesMasterIdLst>
  <p:handoutMasterIdLst>
    <p:handoutMasterId r:id="rId37"/>
  </p:handoutMasterIdLst>
  <p:sldIdLst>
    <p:sldId id="256" r:id="rId6"/>
    <p:sldId id="29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309" r:id="rId32"/>
    <p:sldId id="316" r:id="rId33"/>
    <p:sldId id="29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309"/>
            <p14:sldId id="316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1518</Words>
  <Application>Microsoft Office PowerPoint</Application>
  <PresentationFormat>Широк екран</PresentationFormat>
  <Paragraphs>253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20</cp:revision>
  <dcterms:created xsi:type="dcterms:W3CDTF">2018-05-23T13:08:44Z</dcterms:created>
  <dcterms:modified xsi:type="dcterms:W3CDTF">2021-05-18T08:59:05Z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