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302" r:id="rId4"/>
    <p:sldId id="258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303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9" r:id="rId40"/>
    <p:sldId id="316" r:id="rId41"/>
    <p:sldId id="301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Let vs. Var" id="{E9A06F4C-8471-434B-AB2C-BBB3400BBDBC}">
          <p14:sldIdLst>
            <p14:sldId id="263"/>
            <p14:sldId id="264"/>
            <p14:sldId id="265"/>
            <p14:sldId id="266"/>
            <p14:sldId id="267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Typeof Operator" id="{537E0914-9C4B-492C-863C-A0E6DA14D904}">
          <p14:sldIdLst>
            <p14:sldId id="286"/>
            <p14:sldId id="28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9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odexio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sz="3200" dirty="0"/>
              <a:t>Data type </a:t>
            </a:r>
            <a:r>
              <a:rPr lang="en-US" sz="3200" b="1" dirty="0">
                <a:solidFill>
                  <a:schemeClr val="bg1"/>
                </a:solidFill>
              </a:rPr>
              <a:t>indicates</a:t>
            </a:r>
            <a:r>
              <a:rPr lang="en-US" sz="3200" dirty="0"/>
              <a:t> characteristics of data and tells the compiler whether the value is numeric, alphabetic etc.</a:t>
            </a:r>
          </a:p>
          <a:p>
            <a:pPr eaLnBrk="0" latinLnBrk="0" hangingPunct="0"/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/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 eaLnBrk="0" latinLnBrk="0" hangingPunct="0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478416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987185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601461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Let vs. Var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– variables use </a:t>
            </a:r>
            <a:r>
              <a:rPr lang="en-US" b="1" dirty="0">
                <a:solidFill>
                  <a:schemeClr val="bg1"/>
                </a:solidFill>
              </a:rPr>
              <a:t>block scope</a:t>
            </a:r>
            <a:r>
              <a:rPr lang="en-US" dirty="0"/>
              <a:t> – when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– variables use </a:t>
            </a:r>
            <a:r>
              <a:rPr lang="en-US" sz="3198" b="1" dirty="0">
                <a:solidFill>
                  <a:schemeClr val="bg1"/>
                </a:solidFill>
              </a:rPr>
              <a:t>function scope</a:t>
            </a:r>
            <a:r>
              <a:rPr lang="en-US" sz="3400" dirty="0"/>
              <a:t> – when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>
                <a:latin typeface="Consolas" pitchFamily="49" charset="0"/>
              </a:rPr>
              <a:t>x); </a:t>
            </a:r>
            <a:r>
              <a:rPr lang="en-US" sz="2400" b="1" i="1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2307</Words>
  <Application>Microsoft Office PowerPoint</Application>
  <PresentationFormat>Широк екран</PresentationFormat>
  <Paragraphs>357</Paragraphs>
  <Slides>41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Data Types and Variables</vt:lpstr>
      <vt:lpstr>Table of Contents</vt:lpstr>
      <vt:lpstr>Have a Question?</vt:lpstr>
      <vt:lpstr>Let vs. Var</vt:lpstr>
      <vt:lpstr>Var and Let</vt:lpstr>
      <vt:lpstr>Variables Scope </vt:lpstr>
      <vt:lpstr>Variables Scope (2) </vt:lpstr>
      <vt:lpstr>Naming Variables</vt:lpstr>
      <vt:lpstr>What is Data Type?</vt:lpstr>
      <vt:lpstr>What is a Data Type?</vt:lpstr>
      <vt:lpstr>Examples</vt:lpstr>
      <vt:lpstr>Dynamic Typing</vt:lpstr>
      <vt:lpstr>Typeof Operator</vt:lpstr>
      <vt:lpstr>Definition and Examples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33</cp:revision>
  <dcterms:created xsi:type="dcterms:W3CDTF">2018-05-23T13:08:44Z</dcterms:created>
  <dcterms:modified xsi:type="dcterms:W3CDTF">2021-05-18T08:58:03Z</dcterms:modified>
  <cp:category>programming;computer programming;software development;web development</cp:category>
</cp:coreProperties>
</file>