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99" r:id="rId34"/>
    <p:sldId id="285" r:id="rId35"/>
    <p:sldId id="291" r:id="rId36"/>
    <p:sldId id="309" r:id="rId37"/>
    <p:sldId id="316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  <p14:sldId id="298"/>
            <p14:sldId id="299"/>
          </p14:sldIdLst>
        </p14:section>
        <p14:section name="Summary" id="{99A79D78-812A-4637-8CE4-C3DC37C21EB8}">
          <p14:sldIdLst>
            <p14:sldId id="285"/>
            <p14:sldId id="291"/>
            <p14:sldId id="309"/>
            <p14:sldId id="3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57388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48554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sz="3400" dirty="0"/>
              <a:t>Quantifiers and Grouping</a:t>
            </a:r>
            <a:endParaRPr lang="en-GB" sz="3400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test(string,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dirty="0" err="1"/>
              <a:t>iterator</a:t>
            </a:r>
            <a:r>
              <a:rPr lang="en-US" dirty="0"/>
              <a:t>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3654599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 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9800" y="1250950"/>
            <a:ext cx="10445750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NOTE: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Be careful </a:t>
            </a:r>
            <a:r>
              <a:rPr lang="en-US" sz="3500" b="1" dirty="0"/>
              <a:t>by using loops for replacing  string with another one! Case like this: </a:t>
            </a:r>
            <a:r>
              <a:rPr lang="en-US" sz="3500" b="1" dirty="0">
                <a:solidFill>
                  <a:schemeClr val="bg1"/>
                </a:solidFill>
              </a:rPr>
              <a:t>replacing "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with "new-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will cause an infinite loop!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0750" y="1264341"/>
            <a:ext cx="7943850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b="1" dirty="0">
                <a:solidFill>
                  <a:schemeClr val="bg1"/>
                </a:solidFill>
              </a:rPr>
              <a:t>regex</a:t>
            </a:r>
            <a:r>
              <a:rPr lang="en-US" dirty="0"/>
              <a:t>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1998</Words>
  <Application>Microsoft Office PowerPoint</Application>
  <PresentationFormat>Широк екран</PresentationFormat>
  <Paragraphs>315</Paragraphs>
  <Slides>38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Replacing with Regex</vt:lpstr>
      <vt:lpstr>MatchAll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Problem: Remove Occurrences</vt:lpstr>
      <vt:lpstr>Solution: Remove Occurrences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27</cp:revision>
  <dcterms:created xsi:type="dcterms:W3CDTF">2018-05-23T13:08:44Z</dcterms:created>
  <dcterms:modified xsi:type="dcterms:W3CDTF">2021-05-18T08:59:15Z</dcterms:modified>
  <cp:category>programming;computer programming;software development;web development</cp:category>
</cp:coreProperties>
</file>