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99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1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26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9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6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66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5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BB1-7C60-489E-9A4B-4D42CF7FEC1C}" type="datetimeFigureOut">
              <a:rPr lang="en-AU" smtClean="0"/>
              <a:t>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F7D8-B959-48DD-8AA0-1A53CA1343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8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7826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6484"/>
          </a:xfrm>
        </p:spPr>
      </p:pic>
    </p:spTree>
    <p:extLst>
      <p:ext uri="{BB962C8B-B14F-4D97-AF65-F5344CB8AC3E}">
        <p14:creationId xmlns:p14="http://schemas.microsoft.com/office/powerpoint/2010/main" val="282526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76" y="0"/>
            <a:ext cx="6412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6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8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Jin Han</dc:creator>
  <cp:lastModifiedBy>H Jin Han</cp:lastModifiedBy>
  <cp:revision>1</cp:revision>
  <dcterms:created xsi:type="dcterms:W3CDTF">2016-05-03T00:53:35Z</dcterms:created>
  <dcterms:modified xsi:type="dcterms:W3CDTF">2016-05-03T01:03:41Z</dcterms:modified>
</cp:coreProperties>
</file>