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</p:sldIdLst>
  <p:sldSz cx="9363075" cy="52578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3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j-lt"/>
        <a:ea typeface="+mj-ea"/>
        <a:cs typeface="+mj-cs"/>
        <a:sym typeface="Helvetica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3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j-lt"/>
        <a:ea typeface="+mj-ea"/>
        <a:cs typeface="+mj-cs"/>
        <a:sym typeface="Helvetica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3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j-lt"/>
        <a:ea typeface="+mj-ea"/>
        <a:cs typeface="+mj-cs"/>
        <a:sym typeface="Helvetica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3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j-lt"/>
        <a:ea typeface="+mj-ea"/>
        <a:cs typeface="+mj-cs"/>
        <a:sym typeface="Helvetica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3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j-lt"/>
        <a:ea typeface="+mj-ea"/>
        <a:cs typeface="+mj-cs"/>
        <a:sym typeface="Helvetica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3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j-lt"/>
        <a:ea typeface="+mj-ea"/>
        <a:cs typeface="+mj-cs"/>
        <a:sym typeface="Helvetica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3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j-lt"/>
        <a:ea typeface="+mj-ea"/>
        <a:cs typeface="+mj-cs"/>
        <a:sym typeface="Helvetica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3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j-lt"/>
        <a:ea typeface="+mj-ea"/>
        <a:cs typeface="+mj-cs"/>
        <a:sym typeface="Helvetica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3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8F44A2F1-9E1F-4B54-A3A2-5F16C0AD49E2}" styleName="">
    <a:tblBg/>
    <a:wholeTbl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Ref idx="major">
          <a:srgbClr val="FFFFFF"/>
        </a:fontRef>
        <a:srgbClr val="FFFFFF"/>
      </a:tcTxStyle>
      <a:tcStyle>
        <a:tcBdr>
          <a:left>
            <a:ln w="28575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FFFF">
              <a:alpha val="35000"/>
            </a:srgbClr>
          </a:solidFill>
        </a:fill>
      </a:tcStyle>
    </a:firstCol>
    <a:lastRow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8575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FFFF">
              <a:alpha val="35000"/>
            </a:srgbClr>
          </a:solidFill>
        </a:fill>
      </a:tcStyle>
    </a:lastRow>
    <a:firstRow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28575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FFFF">
              <a:alpha val="35000"/>
            </a:srgbClr>
          </a:solidFill>
        </a:fill>
      </a:tcStyle>
    </a:firstRow>
  </a:tblStyle>
  <a:tblStyle styleId="{D51ADE6A-740E-44AE-83CC-AE7238B6C88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Ref idx="major">
          <a:srgbClr val="000000"/>
        </a:fontRef>
        <a:srgbClr val="000000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4A9BC294-FFE2-49D5-8D69-9E1BD2C41BD5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de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de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de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de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de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de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de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de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de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de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de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de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de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de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de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de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9" name="Shape 18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457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457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457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457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457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457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457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457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tif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tif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tif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6_Agenda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104" name="Shape 104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105" name="Shape 105"/>
          <p:cNvSpPr/>
          <p:nvPr/>
        </p:nvSpPr>
        <p:spPr>
          <a:xfrm flipH="1">
            <a:off x="454025" y="2082800"/>
            <a:ext cx="2703513" cy="1588"/>
          </a:xfrm>
          <a:prstGeom prst="line">
            <a:avLst/>
          </a:prstGeom>
          <a:ln w="6350">
            <a:solidFill>
              <a:srgbClr val="000000"/>
            </a:solidFill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106" name="Shape 106"/>
          <p:cNvSpPr/>
          <p:nvPr/>
        </p:nvSpPr>
        <p:spPr>
          <a:xfrm>
            <a:off x="3386137" y="2085975"/>
            <a:ext cx="5272088" cy="1588"/>
          </a:xfrm>
          <a:prstGeom prst="line">
            <a:avLst/>
          </a:prstGeom>
          <a:ln w="6350">
            <a:solidFill>
              <a:srgbClr val="000000"/>
            </a:solidFill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107" name="Shape 107"/>
          <p:cNvSpPr/>
          <p:nvPr/>
        </p:nvSpPr>
        <p:spPr>
          <a:xfrm flipH="1">
            <a:off x="454025" y="3657600"/>
            <a:ext cx="2703513" cy="1588"/>
          </a:xfrm>
          <a:prstGeom prst="line">
            <a:avLst/>
          </a:prstGeom>
          <a:ln w="6350">
            <a:solidFill>
              <a:srgbClr val="000000"/>
            </a:solidFill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108" name="Shape 108"/>
          <p:cNvSpPr/>
          <p:nvPr/>
        </p:nvSpPr>
        <p:spPr>
          <a:xfrm flipH="1">
            <a:off x="3371850" y="3651250"/>
            <a:ext cx="5272088" cy="1588"/>
          </a:xfrm>
          <a:prstGeom prst="line">
            <a:avLst/>
          </a:prstGeom>
          <a:ln w="6350">
            <a:solidFill>
              <a:srgbClr val="000000"/>
            </a:solidFill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109" name="Shape 109"/>
          <p:cNvSpPr/>
          <p:nvPr>
            <p:ph type="sldNum" sz="quarter" idx="2"/>
          </p:nvPr>
        </p:nvSpPr>
        <p:spPr>
          <a:xfrm>
            <a:off x="8608485" y="508000"/>
            <a:ext cx="337605" cy="355601"/>
          </a:xfrm>
          <a:prstGeom prst="rect">
            <a:avLst/>
          </a:prstGeom>
        </p:spPr>
        <p:txBody>
          <a:bodyPr lIns="0" tIns="0" rIns="0" bIns="0" anchor="ctr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7_Agenda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117" name="Shape 117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118" name="Shape 118"/>
          <p:cNvSpPr/>
          <p:nvPr/>
        </p:nvSpPr>
        <p:spPr>
          <a:xfrm flipH="1">
            <a:off x="6169025" y="2082800"/>
            <a:ext cx="2703513" cy="1588"/>
          </a:xfrm>
          <a:prstGeom prst="line">
            <a:avLst/>
          </a:prstGeom>
          <a:ln w="6350">
            <a:solidFill>
              <a:srgbClr val="000000"/>
            </a:solidFill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119" name="Shape 119"/>
          <p:cNvSpPr/>
          <p:nvPr/>
        </p:nvSpPr>
        <p:spPr>
          <a:xfrm>
            <a:off x="476250" y="2082800"/>
            <a:ext cx="5500688" cy="1588"/>
          </a:xfrm>
          <a:prstGeom prst="line">
            <a:avLst/>
          </a:prstGeom>
          <a:ln w="6350">
            <a:solidFill>
              <a:srgbClr val="000000"/>
            </a:solidFill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120" name="Shape 120"/>
          <p:cNvSpPr/>
          <p:nvPr>
            <p:ph type="sldNum" sz="quarter" idx="2"/>
          </p:nvPr>
        </p:nvSpPr>
        <p:spPr>
          <a:xfrm>
            <a:off x="8608485" y="508000"/>
            <a:ext cx="337605" cy="355601"/>
          </a:xfrm>
          <a:prstGeom prst="rect">
            <a:avLst/>
          </a:prstGeom>
        </p:spPr>
        <p:txBody>
          <a:bodyPr lIns="0" tIns="0" rIns="0" bIns="0" anchor="ctr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Subtitl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type="title"/>
          </p:nvPr>
        </p:nvSpPr>
        <p:spPr>
          <a:xfrm>
            <a:off x="1860946" y="883146"/>
            <a:ext cx="5641183" cy="1779985"/>
          </a:xfrm>
          <a:prstGeom prst="rect">
            <a:avLst/>
          </a:prstGeom>
        </p:spPr>
        <p:txBody>
          <a:bodyPr lIns="27384" tIns="27384" rIns="27384" bIns="27384" anchor="b"/>
          <a:lstStyle>
            <a:lvl1pPr algn="ctr">
              <a:lnSpc>
                <a:spcPct val="100000"/>
              </a:lnSpc>
              <a:defRPr b="0" sz="44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8" name="Shape 128"/>
          <p:cNvSpPr/>
          <p:nvPr>
            <p:ph type="body" sz="quarter" idx="1"/>
          </p:nvPr>
        </p:nvSpPr>
        <p:spPr>
          <a:xfrm>
            <a:off x="1860946" y="2711053"/>
            <a:ext cx="5641183" cy="609303"/>
          </a:xfrm>
          <a:prstGeom prst="rect">
            <a:avLst/>
          </a:prstGeom>
        </p:spPr>
        <p:txBody>
          <a:bodyPr lIns="27384" tIns="27384" rIns="27384" bIns="27384"/>
          <a:lstStyle>
            <a:lvl1pPr marL="0" indent="0" algn="ctr">
              <a:lnSpc>
                <a:spcPct val="100000"/>
              </a:lnSpc>
              <a:defRPr b="0" sz="18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Gill Sans"/>
              </a:defRPr>
            </a:lvl1pPr>
            <a:lvl2pPr marL="0" indent="0" algn="ctr">
              <a:lnSpc>
                <a:spcPct val="100000"/>
              </a:lnSpc>
              <a:buSzTx/>
              <a:buFontTx/>
              <a:buNone/>
              <a:defRPr b="0" sz="18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Gill Sans"/>
              </a:defRPr>
            </a:lvl2pPr>
            <a:lvl3pPr marL="0" indent="0" algn="ctr">
              <a:lnSpc>
                <a:spcPct val="100000"/>
              </a:lnSpc>
              <a:buSzTx/>
              <a:buFontTx/>
              <a:buNone/>
              <a:defRPr b="0" sz="18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Gill Sans"/>
              </a:defRPr>
            </a:lvl3pPr>
            <a:lvl4pPr marL="0" indent="0" algn="ctr">
              <a:lnSpc>
                <a:spcPct val="100000"/>
              </a:lnSpc>
              <a:buSzTx/>
              <a:buFontTx/>
              <a:buNone/>
              <a:defRPr b="0" sz="18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Gill Sans"/>
              </a:defRPr>
            </a:lvl4pPr>
            <a:lvl5pPr marL="0" indent="0" algn="ctr">
              <a:lnSpc>
                <a:spcPct val="100000"/>
              </a:lnSpc>
              <a:buSzTx/>
              <a:buFontTx/>
              <a:buNone/>
              <a:defRPr b="0" sz="18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Gill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9" name="Shape 129"/>
          <p:cNvSpPr/>
          <p:nvPr>
            <p:ph type="sldNum" sz="quarter" idx="2"/>
          </p:nvPr>
        </p:nvSpPr>
        <p:spPr>
          <a:xfrm>
            <a:off x="4580811" y="4990802"/>
            <a:ext cx="194607" cy="194470"/>
          </a:xfrm>
          <a:prstGeom prst="rect">
            <a:avLst/>
          </a:prstGeom>
        </p:spPr>
        <p:txBody>
          <a:bodyPr lIns="27384" tIns="27384" rIns="27384" bIns="27384"/>
          <a:lstStyle>
            <a:lvl1pPr>
              <a:defRPr sz="900">
                <a:uFillTx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io Slid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/>
        </p:nvSpPr>
        <p:spPr>
          <a:xfrm>
            <a:off x="458787" y="487362"/>
            <a:ext cx="8448676" cy="1"/>
          </a:xfrm>
          <a:prstGeom prst="line">
            <a:avLst/>
          </a:prstGeom>
          <a:ln w="3175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137" name="Shape 137"/>
          <p:cNvSpPr/>
          <p:nvPr/>
        </p:nvSpPr>
        <p:spPr>
          <a:xfrm>
            <a:off x="458787" y="908050"/>
            <a:ext cx="8448676" cy="0"/>
          </a:xfrm>
          <a:prstGeom prst="line">
            <a:avLst/>
          </a:prstGeom>
          <a:ln w="3175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138" name="Shape 138"/>
          <p:cNvSpPr/>
          <p:nvPr>
            <p:ph type="title"/>
          </p:nvPr>
        </p:nvSpPr>
        <p:spPr>
          <a:xfrm>
            <a:off x="444569" y="1066787"/>
            <a:ext cx="4924356" cy="1126999"/>
          </a:xfrm>
          <a:prstGeom prst="rect">
            <a:avLst/>
          </a:prstGeom>
        </p:spPr>
        <p:txBody>
          <a:bodyPr lIns="0" tIns="0" rIns="0" bIns="0"/>
          <a:lstStyle>
            <a:lvl1pPr defTabSz="914400">
              <a:lnSpc>
                <a:spcPts val="3500"/>
              </a:lnSpc>
              <a:defRPr cap="all" sz="3800">
                <a:solidFill>
                  <a:srgbClr val="000000"/>
                </a:solidFill>
                <a:uFillTx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9" name="Shape 139"/>
          <p:cNvSpPr/>
          <p:nvPr>
            <p:ph type="body" sz="quarter" idx="1"/>
          </p:nvPr>
        </p:nvSpPr>
        <p:spPr>
          <a:xfrm>
            <a:off x="458769" y="2072195"/>
            <a:ext cx="5748357" cy="1343026"/>
          </a:xfrm>
          <a:prstGeom prst="rect">
            <a:avLst/>
          </a:prstGeom>
        </p:spPr>
        <p:txBody>
          <a:bodyPr lIns="0" tIns="0" rIns="0" bIns="0"/>
          <a:lstStyle>
            <a:lvl1pPr marL="174625" indent="-174625" defTabSz="914400">
              <a:lnSpc>
                <a:spcPts val="2400"/>
              </a:lnSpc>
              <a:buSzPct val="69000"/>
              <a:buFont typeface="Lucida Grande"/>
              <a:buChar char="‣"/>
              <a:defRPr b="0" sz="2000">
                <a:solidFill>
                  <a:srgbClr val="000000"/>
                </a:solidFill>
                <a:uFillTx/>
              </a:defRPr>
            </a:lvl1pPr>
            <a:lvl2pPr marL="0" indent="329138" defTabSz="914400">
              <a:lnSpc>
                <a:spcPts val="2400"/>
              </a:lnSpc>
              <a:buSzTx/>
              <a:buNone/>
              <a:defRPr b="0" sz="2000">
                <a:solidFill>
                  <a:srgbClr val="000000"/>
                </a:solidFill>
                <a:uFillTx/>
              </a:defRPr>
            </a:lvl2pPr>
            <a:lvl3pPr marL="0" indent="658277" defTabSz="914400">
              <a:lnSpc>
                <a:spcPts val="2400"/>
              </a:lnSpc>
              <a:buSzTx/>
              <a:buNone/>
              <a:defRPr b="0" sz="2000">
                <a:solidFill>
                  <a:srgbClr val="000000"/>
                </a:solidFill>
                <a:uFillTx/>
              </a:defRPr>
            </a:lvl3pPr>
            <a:lvl4pPr marL="0" indent="987415" defTabSz="914400">
              <a:lnSpc>
                <a:spcPts val="2400"/>
              </a:lnSpc>
              <a:buSzTx/>
              <a:buNone/>
              <a:defRPr b="0" sz="2000">
                <a:solidFill>
                  <a:srgbClr val="000000"/>
                </a:solidFill>
                <a:uFillTx/>
              </a:defRPr>
            </a:lvl4pPr>
            <a:lvl5pPr marL="0" indent="1316552" defTabSz="914400">
              <a:lnSpc>
                <a:spcPts val="2400"/>
              </a:lnSpc>
              <a:buSzTx/>
              <a:buNone/>
              <a:defRPr b="0" sz="2000">
                <a:solidFill>
                  <a:srgbClr val="000000"/>
                </a:solidFill>
                <a:uFillTx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0" name="Shape 140"/>
          <p:cNvSpPr/>
          <p:nvPr>
            <p:ph type="sldNum" sz="quarter" idx="2"/>
          </p:nvPr>
        </p:nvSpPr>
        <p:spPr>
          <a:xfrm>
            <a:off x="8582397" y="536831"/>
            <a:ext cx="323479" cy="297938"/>
          </a:xfrm>
          <a:prstGeom prst="rect">
            <a:avLst/>
          </a:prstGeom>
        </p:spPr>
        <p:txBody>
          <a:bodyPr lIns="0" tIns="0" rIns="0" bIns="0" anchor="ctr"/>
          <a:lstStyle>
            <a:lvl1pPr algn="r" defTabSz="914400">
              <a:lnSpc>
                <a:spcPts val="2300"/>
              </a:lnSpc>
              <a:defRPr sz="2200">
                <a:uFillTx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io Slid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/>
        </p:nvSpPr>
        <p:spPr>
          <a:xfrm>
            <a:off x="458787" y="487362"/>
            <a:ext cx="8448676" cy="1"/>
          </a:xfrm>
          <a:prstGeom prst="line">
            <a:avLst/>
          </a:prstGeom>
          <a:ln w="3175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148" name="Shape 148"/>
          <p:cNvSpPr/>
          <p:nvPr/>
        </p:nvSpPr>
        <p:spPr>
          <a:xfrm>
            <a:off x="458787" y="908050"/>
            <a:ext cx="8448676" cy="0"/>
          </a:xfrm>
          <a:prstGeom prst="line">
            <a:avLst/>
          </a:prstGeom>
          <a:ln w="3175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149" name="Shape 149"/>
          <p:cNvSpPr/>
          <p:nvPr>
            <p:ph type="title"/>
          </p:nvPr>
        </p:nvSpPr>
        <p:spPr>
          <a:xfrm>
            <a:off x="444569" y="1066787"/>
            <a:ext cx="4924356" cy="1126999"/>
          </a:xfrm>
          <a:prstGeom prst="rect">
            <a:avLst/>
          </a:prstGeom>
        </p:spPr>
        <p:txBody>
          <a:bodyPr lIns="0" tIns="0" rIns="0" bIns="0"/>
          <a:lstStyle>
            <a:lvl1pPr defTabSz="914400">
              <a:lnSpc>
                <a:spcPts val="3500"/>
              </a:lnSpc>
              <a:defRPr cap="all" sz="3800">
                <a:solidFill>
                  <a:srgbClr val="000000"/>
                </a:solidFill>
                <a:uFillTx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0" name="Shape 150"/>
          <p:cNvSpPr/>
          <p:nvPr>
            <p:ph type="body" sz="quarter" idx="1"/>
          </p:nvPr>
        </p:nvSpPr>
        <p:spPr>
          <a:xfrm>
            <a:off x="458769" y="2072195"/>
            <a:ext cx="5748357" cy="1343026"/>
          </a:xfrm>
          <a:prstGeom prst="rect">
            <a:avLst/>
          </a:prstGeom>
        </p:spPr>
        <p:txBody>
          <a:bodyPr lIns="0" tIns="0" rIns="0" bIns="0"/>
          <a:lstStyle>
            <a:lvl1pPr marL="174625" indent="-174625" defTabSz="914400">
              <a:lnSpc>
                <a:spcPts val="2400"/>
              </a:lnSpc>
              <a:buSzPct val="69000"/>
              <a:buFont typeface="Lucida Grande"/>
              <a:buChar char="‣"/>
              <a:defRPr b="0" sz="2000">
                <a:solidFill>
                  <a:srgbClr val="000000"/>
                </a:solidFill>
                <a:uFillTx/>
                <a:latin typeface="News706 BT"/>
                <a:ea typeface="News706 BT"/>
                <a:cs typeface="News706 BT"/>
                <a:sym typeface="News706 BT"/>
              </a:defRPr>
            </a:lvl1pPr>
            <a:lvl2pPr marL="0" indent="329138" defTabSz="914400">
              <a:lnSpc>
                <a:spcPts val="2400"/>
              </a:lnSpc>
              <a:buSzTx/>
              <a:buNone/>
              <a:defRPr b="0" sz="2000">
                <a:solidFill>
                  <a:srgbClr val="000000"/>
                </a:solidFill>
                <a:uFillTx/>
                <a:latin typeface="News706 BT"/>
                <a:ea typeface="News706 BT"/>
                <a:cs typeface="News706 BT"/>
                <a:sym typeface="News706 BT"/>
              </a:defRPr>
            </a:lvl2pPr>
            <a:lvl3pPr marL="0" indent="658277" defTabSz="914400">
              <a:lnSpc>
                <a:spcPts val="2400"/>
              </a:lnSpc>
              <a:buSzTx/>
              <a:buNone/>
              <a:defRPr b="0" sz="2000">
                <a:solidFill>
                  <a:srgbClr val="000000"/>
                </a:solidFill>
                <a:uFillTx/>
                <a:latin typeface="News706 BT"/>
                <a:ea typeface="News706 BT"/>
                <a:cs typeface="News706 BT"/>
                <a:sym typeface="News706 BT"/>
              </a:defRPr>
            </a:lvl3pPr>
            <a:lvl4pPr marL="0" indent="987415" defTabSz="914400">
              <a:lnSpc>
                <a:spcPts val="2400"/>
              </a:lnSpc>
              <a:buSzTx/>
              <a:buNone/>
              <a:defRPr b="0" sz="2000">
                <a:solidFill>
                  <a:srgbClr val="000000"/>
                </a:solidFill>
                <a:uFillTx/>
                <a:latin typeface="News706 BT"/>
                <a:ea typeface="News706 BT"/>
                <a:cs typeface="News706 BT"/>
                <a:sym typeface="News706 BT"/>
              </a:defRPr>
            </a:lvl4pPr>
            <a:lvl5pPr marL="0" indent="1316552" defTabSz="914400">
              <a:lnSpc>
                <a:spcPts val="2400"/>
              </a:lnSpc>
              <a:buSzTx/>
              <a:buNone/>
              <a:defRPr b="0" sz="2000">
                <a:solidFill>
                  <a:srgbClr val="000000"/>
                </a:solidFill>
                <a:uFillTx/>
                <a:latin typeface="News706 BT"/>
                <a:ea typeface="News706 BT"/>
                <a:cs typeface="News706 BT"/>
                <a:sym typeface="News706 B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1" name="Shape 151"/>
          <p:cNvSpPr/>
          <p:nvPr>
            <p:ph type="sldNum" sz="quarter" idx="2"/>
          </p:nvPr>
        </p:nvSpPr>
        <p:spPr>
          <a:xfrm>
            <a:off x="8582397" y="536831"/>
            <a:ext cx="323479" cy="297938"/>
          </a:xfrm>
          <a:prstGeom prst="rect">
            <a:avLst/>
          </a:prstGeom>
        </p:spPr>
        <p:txBody>
          <a:bodyPr lIns="0" tIns="0" rIns="0" bIns="0" anchor="ctr"/>
          <a:lstStyle>
            <a:lvl1pPr algn="r" defTabSz="914400">
              <a:lnSpc>
                <a:spcPts val="2300"/>
              </a:lnSpc>
              <a:defRPr sz="2200">
                <a:uFillTx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2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159" name="Shape 159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160" name="Shape 160"/>
          <p:cNvSpPr/>
          <p:nvPr>
            <p:ph type="sldNum" sz="quarter" idx="2"/>
          </p:nvPr>
        </p:nvSpPr>
        <p:spPr>
          <a:xfrm>
            <a:off x="8414810" y="458787"/>
            <a:ext cx="337605" cy="355601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type="title"/>
          </p:nvPr>
        </p:nvSpPr>
        <p:spPr>
          <a:xfrm>
            <a:off x="1689794" y="136921"/>
            <a:ext cx="5983487" cy="1163837"/>
          </a:xfrm>
          <a:prstGeom prst="rect">
            <a:avLst/>
          </a:prstGeom>
        </p:spPr>
        <p:txBody>
          <a:bodyPr lIns="27384" tIns="27384" rIns="27384" bIns="27384" anchor="ctr">
            <a:normAutofit fontScale="100000" lnSpcReduction="0"/>
          </a:bodyPr>
          <a:lstStyle>
            <a:lvl1pPr algn="ctr">
              <a:lnSpc>
                <a:spcPct val="100000"/>
              </a:lnSpc>
              <a:defRPr b="0" sz="4200"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8" name="Shape 168"/>
          <p:cNvSpPr/>
          <p:nvPr>
            <p:ph type="body" idx="1"/>
          </p:nvPr>
        </p:nvSpPr>
        <p:spPr>
          <a:xfrm>
            <a:off x="1689794" y="1396603"/>
            <a:ext cx="5983487" cy="3388817"/>
          </a:xfrm>
          <a:prstGeom prst="rect">
            <a:avLst/>
          </a:prstGeom>
        </p:spPr>
        <p:txBody>
          <a:bodyPr lIns="27384" tIns="27384" rIns="27384" bIns="27384" anchor="ctr">
            <a:normAutofit fontScale="100000" lnSpcReduction="0"/>
          </a:bodyPr>
          <a:lstStyle>
            <a:lvl1pPr marL="233947" indent="-233947">
              <a:lnSpc>
                <a:spcPct val="100000"/>
              </a:lnSpc>
              <a:spcBef>
                <a:spcPts val="4200"/>
              </a:spcBef>
              <a:buSzPct val="75000"/>
              <a:buChar char="•"/>
              <a:defRPr b="0" sz="2000"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678447" indent="-233947">
              <a:lnSpc>
                <a:spcPct val="100000"/>
              </a:lnSpc>
              <a:spcBef>
                <a:spcPts val="4200"/>
              </a:spcBef>
              <a:buSzPct val="75000"/>
              <a:buFontTx/>
              <a:buChar char="•"/>
              <a:defRPr b="0" sz="2000"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1122947" indent="-233947">
              <a:lnSpc>
                <a:spcPct val="100000"/>
              </a:lnSpc>
              <a:spcBef>
                <a:spcPts val="4200"/>
              </a:spcBef>
              <a:buSzPct val="75000"/>
              <a:buFontTx/>
              <a:buChar char="•"/>
              <a:defRPr b="0" sz="2000"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1567447" indent="-233947">
              <a:lnSpc>
                <a:spcPct val="100000"/>
              </a:lnSpc>
              <a:spcBef>
                <a:spcPts val="4200"/>
              </a:spcBef>
              <a:buSzPct val="75000"/>
              <a:buFontTx/>
              <a:buChar char="•"/>
              <a:defRPr b="0" sz="2000"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2011947" indent="-233947">
              <a:lnSpc>
                <a:spcPct val="100000"/>
              </a:lnSpc>
              <a:spcBef>
                <a:spcPts val="4200"/>
              </a:spcBef>
              <a:buSzPct val="75000"/>
              <a:buFontTx/>
              <a:buChar char="•"/>
              <a:defRPr b="0" sz="2000"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9" name="Shape 169"/>
          <p:cNvSpPr/>
          <p:nvPr>
            <p:ph type="sldNum" sz="quarter" idx="2"/>
          </p:nvPr>
        </p:nvSpPr>
        <p:spPr>
          <a:xfrm>
            <a:off x="4580829" y="4990802"/>
            <a:ext cx="194571" cy="194470"/>
          </a:xfrm>
          <a:prstGeom prst="rect">
            <a:avLst/>
          </a:prstGeom>
        </p:spPr>
        <p:txBody>
          <a:bodyPr lIns="27384" tIns="27384" rIns="27384" bIns="27384"/>
          <a:lstStyle>
            <a:lvl1pPr>
              <a:defRPr b="0" sz="900">
                <a:solidFill>
                  <a:srgbClr val="FFFFFF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Agenda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177" name="Shape 177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178" name="Shape 178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179" name="Shape 179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180" name="Shape 180"/>
          <p:cNvSpPr/>
          <p:nvPr>
            <p:ph type="sldNum" sz="quarter" idx="2"/>
          </p:nvPr>
        </p:nvSpPr>
        <p:spPr>
          <a:xfrm>
            <a:off x="8599785" y="514350"/>
            <a:ext cx="355005" cy="342901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81" name="Shape 181"/>
          <p:cNvSpPr/>
          <p:nvPr>
            <p:ph type="title"/>
          </p:nvPr>
        </p:nvSpPr>
        <p:spPr>
          <a:xfrm>
            <a:off x="468153" y="505195"/>
            <a:ext cx="7874121" cy="1016266"/>
          </a:xfrm>
          <a:prstGeom prst="rect">
            <a:avLst/>
          </a:prstGeom>
        </p:spPr>
        <p:txBody>
          <a:bodyPr/>
          <a:lstStyle>
            <a:lvl1pPr>
              <a:lnSpc>
                <a:spcPts val="2300"/>
              </a:lnSpc>
              <a:defRPr sz="23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2" name="Shape 182"/>
          <p:cNvSpPr/>
          <p:nvPr>
            <p:ph type="body" idx="1"/>
          </p:nvPr>
        </p:nvSpPr>
        <p:spPr>
          <a:xfrm>
            <a:off x="468153" y="983297"/>
            <a:ext cx="8426769" cy="4030980"/>
          </a:xfrm>
          <a:prstGeom prst="rect">
            <a:avLst/>
          </a:prstGeom>
        </p:spPr>
        <p:txBody>
          <a:bodyPr/>
          <a:lstStyle>
            <a:lvl1pPr marL="186689" indent="-146050">
              <a:lnSpc>
                <a:spcPts val="2400"/>
              </a:lnSpc>
              <a:buClr>
                <a:srgbClr val="000000"/>
              </a:buClr>
              <a:buSzPct val="69000"/>
              <a:buFont typeface="Lucida Grande"/>
              <a:buChar char="‣"/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  <a:lvl2pPr>
              <a:lnSpc>
                <a:spcPts val="2400"/>
              </a:lnSpc>
              <a:buClr>
                <a:srgbClr val="000000"/>
              </a:buClr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2pPr>
            <a:lvl3pPr>
              <a:lnSpc>
                <a:spcPts val="2400"/>
              </a:lnSpc>
              <a:buClr>
                <a:srgbClr val="000000"/>
              </a:buClr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3pPr>
            <a:lvl4pPr>
              <a:lnSpc>
                <a:spcPts val="2400"/>
              </a:lnSpc>
              <a:buClr>
                <a:srgbClr val="000000"/>
              </a:buClr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4pPr>
            <a:lvl5pPr>
              <a:lnSpc>
                <a:spcPts val="2400"/>
              </a:lnSpc>
              <a:buClr>
                <a:srgbClr val="000000"/>
              </a:buClr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Agenda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sldNum" sz="quarter" idx="2"/>
          </p:nvPr>
        </p:nvSpPr>
        <p:spPr>
          <a:xfrm>
            <a:off x="8608485" y="508000"/>
            <a:ext cx="337605" cy="355601"/>
          </a:xfrm>
          <a:prstGeom prst="rect">
            <a:avLst/>
          </a:prstGeom>
        </p:spPr>
        <p:txBody>
          <a:bodyPr lIns="0" tIns="0" rIns="0" bIns="0" anchor="ctr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image.png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" y="579437"/>
            <a:ext cx="2038350" cy="219076"/>
          </a:xfrm>
          <a:prstGeom prst="rect">
            <a:avLst/>
          </a:prstGeom>
          <a:ln w="12700">
            <a:miter lim="400000"/>
          </a:ln>
        </p:spPr>
      </p:pic>
      <p:sp>
        <p:nvSpPr>
          <p:cNvPr id="28" name="Shape 2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2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sldNum" sz="quarter" idx="2"/>
          </p:nvPr>
        </p:nvSpPr>
        <p:spPr>
          <a:xfrm>
            <a:off x="8414810" y="458787"/>
            <a:ext cx="337605" cy="355601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Agenda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43" name="Shape 43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44" name="Shape 44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45" name="Shape 45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46" name="Shape 46"/>
          <p:cNvSpPr/>
          <p:nvPr>
            <p:ph type="title"/>
          </p:nvPr>
        </p:nvSpPr>
        <p:spPr>
          <a:xfrm>
            <a:off x="468153" y="505195"/>
            <a:ext cx="7874121" cy="1016266"/>
          </a:xfrm>
          <a:prstGeom prst="rect">
            <a:avLst/>
          </a:prstGeom>
        </p:spPr>
        <p:txBody>
          <a:bodyPr/>
          <a:lstStyle>
            <a:lvl1pPr>
              <a:lnSpc>
                <a:spcPts val="2300"/>
              </a:lnSpc>
              <a:defRPr sz="23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7" name="Shape 47"/>
          <p:cNvSpPr/>
          <p:nvPr>
            <p:ph type="body" idx="1"/>
          </p:nvPr>
        </p:nvSpPr>
        <p:spPr>
          <a:xfrm>
            <a:off x="468153" y="983297"/>
            <a:ext cx="8426769" cy="4030980"/>
          </a:xfrm>
          <a:prstGeom prst="rect">
            <a:avLst/>
          </a:prstGeom>
        </p:spPr>
        <p:txBody>
          <a:bodyPr/>
          <a:lstStyle>
            <a:lvl1pPr marL="186689" indent="-146050">
              <a:lnSpc>
                <a:spcPts val="2400"/>
              </a:lnSpc>
              <a:buSzPct val="69000"/>
              <a:buFont typeface="Lucida Grande"/>
              <a:buChar char="‣"/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  <a:lvl2pPr>
              <a:lnSpc>
                <a:spcPts val="2400"/>
              </a:lnSpc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2pPr>
            <a:lvl3pPr>
              <a:lnSpc>
                <a:spcPts val="2400"/>
              </a:lnSpc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3pPr>
            <a:lvl4pPr>
              <a:lnSpc>
                <a:spcPts val="2400"/>
              </a:lnSpc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4pPr>
            <a:lvl5pPr>
              <a:lnSpc>
                <a:spcPts val="2400"/>
              </a:lnSpc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hape 48"/>
          <p:cNvSpPr/>
          <p:nvPr>
            <p:ph type="sldNum" sz="quarter" idx="2"/>
          </p:nvPr>
        </p:nvSpPr>
        <p:spPr>
          <a:xfrm>
            <a:off x="8599785" y="514350"/>
            <a:ext cx="355005" cy="34290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2_Agenda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56" name="Shape 56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57" name="Shape 57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58" name="Shape 58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pic>
        <p:nvPicPr>
          <p:cNvPr id="59" name="image.tif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44750" y="1104900"/>
            <a:ext cx="4522788" cy="3665538"/>
          </a:xfrm>
          <a:prstGeom prst="rect">
            <a:avLst/>
          </a:prstGeom>
          <a:ln w="12700">
            <a:miter lim="400000"/>
          </a:ln>
        </p:spPr>
      </p:pic>
      <p:sp>
        <p:nvSpPr>
          <p:cNvPr id="60" name="Shape 60"/>
          <p:cNvSpPr/>
          <p:nvPr>
            <p:ph type="sldNum" sz="quarter" idx="2"/>
          </p:nvPr>
        </p:nvSpPr>
        <p:spPr>
          <a:xfrm>
            <a:off x="8608485" y="508000"/>
            <a:ext cx="337605" cy="355601"/>
          </a:xfrm>
          <a:prstGeom prst="rect">
            <a:avLst/>
          </a:prstGeom>
        </p:spPr>
        <p:txBody>
          <a:bodyPr lIns="0" tIns="0" rIns="0" bIns="0" anchor="ctr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3_Agenda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68" name="Shape 68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pic>
        <p:nvPicPr>
          <p:cNvPr id="69" name="image.tif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17712" y="1111250"/>
            <a:ext cx="5259388" cy="3683000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Shape 70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71" name="Shape 71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72" name="Shape 72"/>
          <p:cNvSpPr/>
          <p:nvPr>
            <p:ph type="sldNum" sz="quarter" idx="2"/>
          </p:nvPr>
        </p:nvSpPr>
        <p:spPr>
          <a:xfrm>
            <a:off x="8608485" y="508000"/>
            <a:ext cx="337605" cy="355601"/>
          </a:xfrm>
          <a:prstGeom prst="rect">
            <a:avLst/>
          </a:prstGeom>
        </p:spPr>
        <p:txBody>
          <a:bodyPr lIns="0" tIns="0" rIns="0" bIns="0" anchor="ctr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4_Agenda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80" name="Shape 80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pic>
        <p:nvPicPr>
          <p:cNvPr id="81" name="image.tif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22512" y="1136650"/>
            <a:ext cx="4862513" cy="3808413"/>
          </a:xfrm>
          <a:prstGeom prst="rect">
            <a:avLst/>
          </a:prstGeom>
          <a:ln w="12700">
            <a:miter lim="400000"/>
          </a:ln>
        </p:spPr>
      </p:pic>
      <p:sp>
        <p:nvSpPr>
          <p:cNvPr id="82" name="Shape 82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83" name="Shape 83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84" name="Shape 84"/>
          <p:cNvSpPr/>
          <p:nvPr>
            <p:ph type="sldNum" sz="quarter" idx="2"/>
          </p:nvPr>
        </p:nvSpPr>
        <p:spPr>
          <a:xfrm>
            <a:off x="8608485" y="508000"/>
            <a:ext cx="337605" cy="355601"/>
          </a:xfrm>
          <a:prstGeom prst="rect">
            <a:avLst/>
          </a:prstGeom>
        </p:spPr>
        <p:txBody>
          <a:bodyPr lIns="0" tIns="0" rIns="0" bIns="0" anchor="ctr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5_Agenda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92" name="Shape 92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pic>
        <p:nvPicPr>
          <p:cNvPr id="93" name="image.tiff"/>
          <p:cNvPicPr>
            <a:picLocks noChangeAspect="0"/>
          </p:cNvPicPr>
          <p:nvPr/>
        </p:nvPicPr>
        <p:blipFill>
          <a:blip r:embed="rId2">
            <a:extLst/>
          </a:blip>
          <a:srcRect l="0" t="2653" r="0" b="9072"/>
          <a:stretch>
            <a:fillRect/>
          </a:stretch>
        </p:blipFill>
        <p:spPr>
          <a:xfrm>
            <a:off x="719137" y="1049337"/>
            <a:ext cx="7586663" cy="3873501"/>
          </a:xfrm>
          <a:prstGeom prst="rect">
            <a:avLst/>
          </a:prstGeom>
          <a:ln w="12700">
            <a:miter lim="400000"/>
          </a:ln>
        </p:spPr>
      </p:pic>
      <p:sp>
        <p:nvSpPr>
          <p:cNvPr id="94" name="Shape 94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95" name="Shape 95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96" name="Shape 96"/>
          <p:cNvSpPr/>
          <p:nvPr>
            <p:ph type="sldNum" sz="quarter" idx="2"/>
          </p:nvPr>
        </p:nvSpPr>
        <p:spPr>
          <a:xfrm>
            <a:off x="8608485" y="508000"/>
            <a:ext cx="337605" cy="355601"/>
          </a:xfrm>
          <a:prstGeom prst="rect">
            <a:avLst/>
          </a:prstGeom>
        </p:spPr>
        <p:txBody>
          <a:bodyPr lIns="0" tIns="0" rIns="0" bIns="0" anchor="ctr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3" name="Shape 3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4" name="Shape 4"/>
          <p:cNvSpPr/>
          <p:nvPr>
            <p:ph type="title"/>
          </p:nvPr>
        </p:nvSpPr>
        <p:spPr>
          <a:xfrm>
            <a:off x="468153" y="210555"/>
            <a:ext cx="8426769" cy="10162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/>
            <a:r>
              <a:t>Title Text</a:t>
            </a:r>
          </a:p>
        </p:txBody>
      </p:sp>
      <p:sp>
        <p:nvSpPr>
          <p:cNvPr id="5" name="Shape 5"/>
          <p:cNvSpPr/>
          <p:nvPr>
            <p:ph type="body" idx="1"/>
          </p:nvPr>
        </p:nvSpPr>
        <p:spPr>
          <a:xfrm>
            <a:off x="468153" y="1226819"/>
            <a:ext cx="8426769" cy="40309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2pPr>
              <a:buFont typeface="Lucida Grande"/>
              <a:buChar char="‣"/>
            </a:lvl2pPr>
            <a:lvl3pPr>
              <a:buFont typeface="Lucida Grande"/>
              <a:buChar char="‣"/>
            </a:lvl3pPr>
            <a:lvl4pPr>
              <a:buFont typeface="Lucida Grande"/>
              <a:buChar char="‣"/>
            </a:lvl4pPr>
            <a:lvl5pPr>
              <a:buFont typeface="Lucida Grande"/>
              <a:buChar char="‣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hape 6"/>
          <p:cNvSpPr/>
          <p:nvPr>
            <p:ph type="sldNum" sz="quarter" idx="2"/>
          </p:nvPr>
        </p:nvSpPr>
        <p:spPr>
          <a:xfrm>
            <a:off x="4461935" y="4787900"/>
            <a:ext cx="439205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/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l" defTabSz="584200" latinLnBrk="0">
        <a:lnSpc>
          <a:spcPts val="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500" u="none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Helvetica"/>
        </a:defRPr>
      </a:lvl1pPr>
      <a:lvl2pPr marL="0" marR="0" indent="228600" algn="l" defTabSz="584200" latinLnBrk="0">
        <a:lnSpc>
          <a:spcPts val="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500" u="none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Helvetica"/>
        </a:defRPr>
      </a:lvl2pPr>
      <a:lvl3pPr marL="0" marR="0" indent="457200" algn="l" defTabSz="584200" latinLnBrk="0">
        <a:lnSpc>
          <a:spcPts val="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500" u="none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Helvetica"/>
        </a:defRPr>
      </a:lvl3pPr>
      <a:lvl4pPr marL="0" marR="0" indent="685800" algn="l" defTabSz="584200" latinLnBrk="0">
        <a:lnSpc>
          <a:spcPts val="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500" u="none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Helvetica"/>
        </a:defRPr>
      </a:lvl4pPr>
      <a:lvl5pPr marL="0" marR="0" indent="914400" algn="l" defTabSz="584200" latinLnBrk="0">
        <a:lnSpc>
          <a:spcPts val="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500" u="none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Helvetica"/>
        </a:defRPr>
      </a:lvl5pPr>
      <a:lvl6pPr marL="0" marR="0" indent="1143000" algn="l" defTabSz="584200" latinLnBrk="0">
        <a:lnSpc>
          <a:spcPts val="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500" u="none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Helvetica"/>
        </a:defRPr>
      </a:lvl6pPr>
      <a:lvl7pPr marL="0" marR="0" indent="1371600" algn="l" defTabSz="584200" latinLnBrk="0">
        <a:lnSpc>
          <a:spcPts val="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500" u="none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Helvetica"/>
        </a:defRPr>
      </a:lvl7pPr>
      <a:lvl8pPr marL="0" marR="0" indent="1600200" algn="l" defTabSz="584200" latinLnBrk="0">
        <a:lnSpc>
          <a:spcPts val="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500" u="none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Helvetica"/>
        </a:defRPr>
      </a:lvl8pPr>
      <a:lvl9pPr marL="0" marR="0" indent="1828800" algn="l" defTabSz="584200" latinLnBrk="0">
        <a:lnSpc>
          <a:spcPts val="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500" u="none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Helvetica"/>
        </a:defRPr>
      </a:lvl9pPr>
    </p:titleStyle>
    <p:bodyStyle>
      <a:lvl1pPr marL="383540" marR="0" indent="-383540" algn="l" defTabSz="584200" latinLnBrk="0">
        <a:lnSpc>
          <a:spcPts val="25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200" u="none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Helvetica"/>
        </a:defRPr>
      </a:lvl1pPr>
      <a:lvl2pPr marL="332740" marR="0" indent="-146050" algn="l" defTabSz="584200" latinLnBrk="0">
        <a:lnSpc>
          <a:spcPts val="2500"/>
        </a:lnSpc>
        <a:spcBef>
          <a:spcPts val="0"/>
        </a:spcBef>
        <a:spcAft>
          <a:spcPts val="0"/>
        </a:spcAft>
        <a:buClrTx/>
        <a:buSzPct val="69000"/>
        <a:buFontTx/>
        <a:buChar char="•"/>
        <a:tabLst/>
        <a:defRPr b="1" baseline="0" cap="none" i="0" spc="0" strike="noStrike" sz="2200" u="none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Helvetica"/>
        </a:defRPr>
      </a:lvl2pPr>
      <a:lvl3pPr marL="478790" marR="0" indent="-146050" algn="l" defTabSz="584200" latinLnBrk="0">
        <a:lnSpc>
          <a:spcPts val="2500"/>
        </a:lnSpc>
        <a:spcBef>
          <a:spcPts val="0"/>
        </a:spcBef>
        <a:spcAft>
          <a:spcPts val="0"/>
        </a:spcAft>
        <a:buClrTx/>
        <a:buSzPct val="69000"/>
        <a:buFontTx/>
        <a:buChar char="•"/>
        <a:tabLst/>
        <a:defRPr b="1" baseline="0" cap="none" i="0" spc="0" strike="noStrike" sz="2200" u="none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Helvetica"/>
        </a:defRPr>
      </a:lvl3pPr>
      <a:lvl4pPr marL="624840" marR="0" indent="-146050" algn="l" defTabSz="584200" latinLnBrk="0">
        <a:lnSpc>
          <a:spcPts val="2500"/>
        </a:lnSpc>
        <a:spcBef>
          <a:spcPts val="0"/>
        </a:spcBef>
        <a:spcAft>
          <a:spcPts val="0"/>
        </a:spcAft>
        <a:buClrTx/>
        <a:buSzPct val="69000"/>
        <a:buFontTx/>
        <a:buChar char="•"/>
        <a:tabLst/>
        <a:defRPr b="1" baseline="0" cap="none" i="0" spc="0" strike="noStrike" sz="2200" u="none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Helvetica"/>
        </a:defRPr>
      </a:lvl4pPr>
      <a:lvl5pPr marL="770890" marR="0" indent="-146050" algn="l" defTabSz="584200" latinLnBrk="0">
        <a:lnSpc>
          <a:spcPts val="2500"/>
        </a:lnSpc>
        <a:spcBef>
          <a:spcPts val="0"/>
        </a:spcBef>
        <a:spcAft>
          <a:spcPts val="0"/>
        </a:spcAft>
        <a:buClrTx/>
        <a:buSzPct val="69000"/>
        <a:buFontTx/>
        <a:buChar char="•"/>
        <a:tabLst/>
        <a:defRPr b="1" baseline="0" cap="none" i="0" spc="0" strike="noStrike" sz="2200" u="none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Helvetica"/>
        </a:defRPr>
      </a:lvl5pPr>
      <a:lvl6pPr marL="770890" marR="0" indent="-146050" algn="l" defTabSz="584200" latinLnBrk="0">
        <a:lnSpc>
          <a:spcPts val="2500"/>
        </a:lnSpc>
        <a:spcBef>
          <a:spcPts val="0"/>
        </a:spcBef>
        <a:spcAft>
          <a:spcPts val="0"/>
        </a:spcAft>
        <a:buClrTx/>
        <a:buSzPct val="69000"/>
        <a:buFontTx/>
        <a:buChar char="•"/>
        <a:tabLst/>
        <a:defRPr b="1" baseline="0" cap="none" i="0" spc="0" strike="noStrike" sz="2200" u="none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Helvetica"/>
        </a:defRPr>
      </a:lvl6pPr>
      <a:lvl7pPr marL="770890" marR="0" indent="-146050" algn="l" defTabSz="584200" latinLnBrk="0">
        <a:lnSpc>
          <a:spcPts val="2500"/>
        </a:lnSpc>
        <a:spcBef>
          <a:spcPts val="0"/>
        </a:spcBef>
        <a:spcAft>
          <a:spcPts val="0"/>
        </a:spcAft>
        <a:buClrTx/>
        <a:buSzPct val="69000"/>
        <a:buFontTx/>
        <a:buChar char="•"/>
        <a:tabLst/>
        <a:defRPr b="1" baseline="0" cap="none" i="0" spc="0" strike="noStrike" sz="2200" u="none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Helvetica"/>
        </a:defRPr>
      </a:lvl7pPr>
      <a:lvl8pPr marL="770890" marR="0" indent="-146050" algn="l" defTabSz="584200" latinLnBrk="0">
        <a:lnSpc>
          <a:spcPts val="2500"/>
        </a:lnSpc>
        <a:spcBef>
          <a:spcPts val="0"/>
        </a:spcBef>
        <a:spcAft>
          <a:spcPts val="0"/>
        </a:spcAft>
        <a:buClrTx/>
        <a:buSzPct val="69000"/>
        <a:buFontTx/>
        <a:buChar char="•"/>
        <a:tabLst/>
        <a:defRPr b="1" baseline="0" cap="none" i="0" spc="0" strike="noStrike" sz="2200" u="none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Helvetica"/>
        </a:defRPr>
      </a:lvl8pPr>
      <a:lvl9pPr marL="770890" marR="0" indent="-146050" algn="l" defTabSz="584200" latinLnBrk="0">
        <a:lnSpc>
          <a:spcPts val="2500"/>
        </a:lnSpc>
        <a:spcBef>
          <a:spcPts val="0"/>
        </a:spcBef>
        <a:spcAft>
          <a:spcPts val="0"/>
        </a:spcAft>
        <a:buClrTx/>
        <a:buSzPct val="69000"/>
        <a:buFontTx/>
        <a:buChar char="•"/>
        <a:tabLst/>
        <a:defRPr b="1" baseline="0" cap="none" i="0" spc="0" strike="noStrike" sz="2200" u="none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Helvetica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3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3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3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3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3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3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3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3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3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pn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8.png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hyperlink" Target="https://www.otexts.org/fpp" TargetMode="Externa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192" name="Shape 192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pic>
        <p:nvPicPr>
          <p:cNvPr id="193" name="image.png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" y="579437"/>
            <a:ext cx="2038350" cy="219076"/>
          </a:xfrm>
          <a:prstGeom prst="rect">
            <a:avLst/>
          </a:prstGeom>
          <a:ln w="12700">
            <a:miter lim="400000"/>
          </a:ln>
        </p:spPr>
      </p:pic>
      <p:sp>
        <p:nvSpPr>
          <p:cNvPr id="194" name="Shape 194"/>
          <p:cNvSpPr/>
          <p:nvPr>
            <p:ph type="title" idx="4294967295"/>
          </p:nvPr>
        </p:nvSpPr>
        <p:spPr>
          <a:xfrm>
            <a:off x="412750" y="1144587"/>
            <a:ext cx="8469313" cy="2968626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70000"/>
              </a:lnSpc>
              <a:defRPr sz="8200"/>
            </a:pPr>
            <a:r>
              <a:t>DATA SCIENCE</a:t>
            </a:r>
          </a:p>
          <a:p>
            <a:pPr>
              <a:lnSpc>
                <a:spcPct val="70000"/>
              </a:lnSpc>
              <a:defRPr sz="4100"/>
            </a:pPr>
            <a:r>
              <a:t>11 WEEK PART TIME COURSE</a:t>
            </a:r>
          </a:p>
          <a:p>
            <a:pPr>
              <a:lnSpc>
                <a:spcPct val="70000"/>
              </a:lnSpc>
              <a:defRPr sz="4100"/>
            </a:pPr>
          </a:p>
          <a:p>
            <a:pPr>
              <a:lnSpc>
                <a:spcPct val="70000"/>
              </a:lnSpc>
              <a:defRPr sz="4100"/>
            </a:pPr>
            <a:r>
              <a:t>Week 8 - Natural Language Processing</a:t>
            </a:r>
          </a:p>
          <a:p>
            <a:pPr>
              <a:lnSpc>
                <a:spcPct val="70000"/>
              </a:lnSpc>
              <a:defRPr sz="4100"/>
            </a:pPr>
            <a:r>
              <a:t>Wednesday 11th May 2016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599689"/>
            <a:ext cx="9363075" cy="4058422"/>
          </a:xfrm>
          <a:prstGeom prst="rect">
            <a:avLst/>
          </a:prstGeom>
          <a:ln w="25400"/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2532" y="0"/>
            <a:ext cx="2959811" cy="5257800"/>
          </a:xfrm>
          <a:prstGeom prst="rect">
            <a:avLst/>
          </a:prstGeom>
          <a:ln w="25400"/>
        </p:spPr>
      </p:pic>
      <p:pic>
        <p:nvPicPr>
          <p:cNvPr id="241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01632" y="0"/>
            <a:ext cx="2959811" cy="5257800"/>
          </a:xfrm>
          <a:prstGeom prst="rect">
            <a:avLst/>
          </a:prstGeom>
          <a:ln w="25400"/>
        </p:spPr>
      </p:pic>
      <p:pic>
        <p:nvPicPr>
          <p:cNvPr id="242" name="pasted-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160732" y="0"/>
            <a:ext cx="2959811" cy="5257800"/>
          </a:xfrm>
          <a:prstGeom prst="rect">
            <a:avLst/>
          </a:prstGeom>
          <a:ln w="25400"/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92969" y="0"/>
            <a:ext cx="6577137" cy="5257800"/>
          </a:xfrm>
          <a:prstGeom prst="rect">
            <a:avLst/>
          </a:prstGeom>
          <a:ln w="25400"/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8713" y="0"/>
            <a:ext cx="8745649" cy="5257800"/>
          </a:xfrm>
          <a:prstGeom prst="rect">
            <a:avLst/>
          </a:prstGeom>
          <a:ln w="25400"/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6134" y="0"/>
            <a:ext cx="7590807" cy="5257800"/>
          </a:xfrm>
          <a:prstGeom prst="rect">
            <a:avLst/>
          </a:prstGeom>
          <a:ln w="25400"/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5297" y="0"/>
            <a:ext cx="8412481" cy="5257800"/>
          </a:xfrm>
          <a:prstGeom prst="rect">
            <a:avLst/>
          </a:prstGeom>
          <a:ln w="25400"/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253" name="Shape 253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254" name="Shape 254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255" name="Shape 255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256" name="Shape 256"/>
          <p:cNvSpPr/>
          <p:nvPr>
            <p:ph type="sldNum" sz="quarter" idx="2"/>
          </p:nvPr>
        </p:nvSpPr>
        <p:spPr>
          <a:xfrm>
            <a:off x="8599785" y="514350"/>
            <a:ext cx="355005" cy="3429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57" name="Shape 25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SOME TERMS</a:t>
            </a:r>
          </a:p>
        </p:txBody>
      </p:sp>
      <p:sp>
        <p:nvSpPr>
          <p:cNvPr id="258" name="Shape 25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1200"/>
              </a:spcBef>
            </a:pPr>
            <a:r>
              <a:t>Corpus, a large collection of text used for training (e.g. Gutenberg collection or scraping websites)</a:t>
            </a:r>
          </a:p>
          <a:p>
            <a:pPr>
              <a:spcBef>
                <a:spcPts val="1200"/>
              </a:spcBef>
            </a:pPr>
            <a:r>
              <a:t>Part-of-Speech tagging, understanding the nature of a word, is it a verb or a noun?</a:t>
            </a:r>
          </a:p>
          <a:p>
            <a:pPr>
              <a:spcBef>
                <a:spcPts val="1200"/>
              </a:spcBef>
            </a:pPr>
            <a:r>
              <a:t>Lexical Analysis, breaking down the structure of text (ie, Document </a:t>
            </a:r>
            <a:br/>
            <a:r>
              <a:t>-&gt; Paragraph -&gt; Sentence -&gt; Words).</a:t>
            </a:r>
          </a:p>
          <a:p>
            <a:pPr>
              <a:spcBef>
                <a:spcPts val="1200"/>
              </a:spcBef>
            </a:pPr>
            <a:r>
              <a:t>Symbolic approach, using rules from language to parse text (can be manually written).</a:t>
            </a:r>
          </a:p>
          <a:p>
            <a:pPr>
              <a:spcBef>
                <a:spcPts val="1200"/>
              </a:spcBef>
            </a:pPr>
            <a:r>
              <a:t>Statistical approach, a sequence labelling problem, we try to infer the properties of a word by the words around it.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261" name="Shape 261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262" name="Shape 262"/>
          <p:cNvSpPr/>
          <p:nvPr>
            <p:ph type="title" idx="4294967295"/>
          </p:nvPr>
        </p:nvSpPr>
        <p:spPr>
          <a:xfrm>
            <a:off x="347662" y="1116012"/>
            <a:ext cx="8426451" cy="3894138"/>
          </a:xfrm>
          <a:prstGeom prst="rect">
            <a:avLst/>
          </a:prstGeom>
        </p:spPr>
        <p:txBody>
          <a:bodyPr lIns="38100" tIns="38100" rIns="38100" bIns="38100"/>
          <a:lstStyle>
            <a:lvl1pPr marL="27728" marR="27728" defTabSz="914400">
              <a:lnSpc>
                <a:spcPct val="70000"/>
              </a:lnSpc>
              <a:defRPr sz="8800"/>
            </a:lvl1pPr>
          </a:lstStyle>
          <a:p>
            <a:pPr/>
            <a:r>
              <a:t>HOW COULD WE RUN SENTIMENT ANALYSIS?</a:t>
            </a:r>
          </a:p>
        </p:txBody>
      </p:sp>
      <p:sp>
        <p:nvSpPr>
          <p:cNvPr id="263" name="Shape 263"/>
          <p:cNvSpPr/>
          <p:nvPr>
            <p:ph type="body" sz="quarter" idx="4294967295"/>
          </p:nvPr>
        </p:nvSpPr>
        <p:spPr>
          <a:xfrm>
            <a:off x="371475" y="495300"/>
            <a:ext cx="6400800" cy="620713"/>
          </a:xfrm>
          <a:prstGeom prst="rect">
            <a:avLst/>
          </a:prstGeom>
        </p:spPr>
        <p:txBody>
          <a:bodyPr/>
          <a:lstStyle>
            <a:lvl1pPr marL="40639" marR="40639" indent="0" defTabSz="914400">
              <a:defRPr sz="2300"/>
            </a:lvl1pPr>
          </a:lstStyle>
          <a:p>
            <a:pPr/>
            <a:r>
              <a:t>DATA SCIENCE PART TIME COURSE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266" name="Shape 266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267" name="Shape 267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268" name="Shape 268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269" name="Shape 269"/>
          <p:cNvSpPr/>
          <p:nvPr>
            <p:ph type="sldNum" sz="quarter" idx="2"/>
          </p:nvPr>
        </p:nvSpPr>
        <p:spPr>
          <a:xfrm>
            <a:off x="8599785" y="514350"/>
            <a:ext cx="355005" cy="3429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70" name="Shape 27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 - SENTIMENT ANALYSIS</a:t>
            </a:r>
          </a:p>
        </p:txBody>
      </p:sp>
      <p:pic>
        <p:nvPicPr>
          <p:cNvPr id="271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49387" y="1473200"/>
            <a:ext cx="6464301" cy="2311400"/>
          </a:xfrm>
          <a:prstGeom prst="rect">
            <a:avLst/>
          </a:prstGeom>
          <a:ln w="25400"/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274" name="Shape 274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275" name="Shape 275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276" name="Shape 276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277" name="Shape 277"/>
          <p:cNvSpPr/>
          <p:nvPr>
            <p:ph type="sldNum" sz="quarter" idx="2"/>
          </p:nvPr>
        </p:nvSpPr>
        <p:spPr>
          <a:xfrm>
            <a:off x="8599785" y="514350"/>
            <a:ext cx="355005" cy="3429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78" name="Shape 27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 - SENTIMENT ANALYSIS</a:t>
            </a:r>
          </a:p>
        </p:txBody>
      </p:sp>
      <p:sp>
        <p:nvSpPr>
          <p:cNvPr id="279" name="Shape 27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1200"/>
              </a:spcBef>
            </a:pPr>
            <a:r>
              <a:t>Most sentiment prediction systems work just by looking at words in isolation, giving positive points for positive words and negative points for negative words and then summing up these points.</a:t>
            </a:r>
          </a:p>
          <a:p>
            <a:pPr>
              <a:spcBef>
                <a:spcPts val="1200"/>
              </a:spcBef>
            </a:pPr>
            <a:r>
              <a:t>The order of words is ignored and important information is lost</a:t>
            </a:r>
          </a:p>
          <a:p>
            <a:pPr>
              <a:spcBef>
                <a:spcPts val="1200"/>
              </a:spcBef>
            </a:pPr>
            <a:r>
              <a:t>It computes the sentiment based on how words compose the meaning of longer phrases. This way, the model is not as easily fooled as previous models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197" name="Shape 197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198" name="Shape 198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199" name="Shape 199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200" name="Shape 200"/>
          <p:cNvSpPr/>
          <p:nvPr>
            <p:ph type="sldNum" sz="quarter" idx="2"/>
          </p:nvPr>
        </p:nvSpPr>
        <p:spPr>
          <a:xfrm>
            <a:off x="8685361" y="514350"/>
            <a:ext cx="183853" cy="3429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01" name="Shape 20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</a:t>
            </a:r>
          </a:p>
        </p:txBody>
      </p:sp>
      <p:sp>
        <p:nvSpPr>
          <p:cNvPr id="202" name="Shape 20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52777" indent="-352777">
              <a:buSzPct val="100000"/>
              <a:buFontTx/>
              <a:buAutoNum type="arabicPeriod" startAt="1"/>
            </a:pPr>
            <a:r>
              <a:t>Guest Speaker - 	Ilias Flaounas </a:t>
            </a:r>
          </a:p>
          <a:p>
            <a:pPr marL="352777" indent="-352777">
              <a:buSzPct val="100000"/>
              <a:buFontTx/>
              <a:buAutoNum type="arabicPeriod" startAt="1"/>
            </a:pPr>
            <a:r>
              <a:t>Discussion</a:t>
            </a:r>
          </a:p>
          <a:p>
            <a:pPr marL="352777" indent="-352777">
              <a:buSzPct val="100000"/>
              <a:buFontTx/>
              <a:buAutoNum type="arabicPeriod" startAt="1"/>
            </a:pPr>
            <a:r>
              <a:t>Natural Language Processing</a:t>
            </a:r>
          </a:p>
          <a:p>
            <a:pPr marL="352777" indent="-352777">
              <a:buSzPct val="100000"/>
              <a:buFontTx/>
              <a:buAutoNum type="arabicPeriod" startAt="1"/>
            </a:pPr>
            <a:r>
              <a:t>Case Studies</a:t>
            </a:r>
          </a:p>
          <a:p>
            <a:pPr marL="352777" indent="-352777">
              <a:buSzPct val="100000"/>
              <a:buFontTx/>
              <a:buAutoNum type="arabicPeriod" startAt="1"/>
            </a:pPr>
            <a:r>
              <a:t>Techniques for NLP</a:t>
            </a:r>
          </a:p>
          <a:p>
            <a:pPr marL="352777" indent="-352777">
              <a:buSzPct val="100000"/>
              <a:buFontTx/>
              <a:buAutoNum type="arabicPeriod" startAt="1"/>
            </a:pPr>
            <a:r>
              <a:t>Lab</a:t>
            </a:r>
          </a:p>
          <a:p>
            <a:pPr marL="352777" indent="-352777">
              <a:buSzPct val="100000"/>
              <a:buFontTx/>
              <a:buAutoNum type="arabicPeriod" startAt="1"/>
            </a:pPr>
            <a:r>
              <a:t>Discussion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282" name="Shape 282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283" name="Shape 283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284" name="Shape 284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285" name="Shape 285"/>
          <p:cNvSpPr/>
          <p:nvPr>
            <p:ph type="sldNum" sz="quarter" idx="2"/>
          </p:nvPr>
        </p:nvSpPr>
        <p:spPr>
          <a:xfrm>
            <a:off x="8599785" y="514350"/>
            <a:ext cx="355005" cy="3429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86" name="Shape 28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 - SENTIMENT ANALYSIS</a:t>
            </a:r>
          </a:p>
        </p:txBody>
      </p:sp>
      <p:pic>
        <p:nvPicPr>
          <p:cNvPr id="287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9737" y="1325562"/>
            <a:ext cx="4089401" cy="3721101"/>
          </a:xfrm>
          <a:prstGeom prst="rect">
            <a:avLst/>
          </a:prstGeom>
          <a:ln w="25400"/>
        </p:spPr>
      </p:pic>
      <p:pic>
        <p:nvPicPr>
          <p:cNvPr id="288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27587" y="1193800"/>
            <a:ext cx="4076701" cy="2870200"/>
          </a:xfrm>
          <a:prstGeom prst="rect">
            <a:avLst/>
          </a:prstGeom>
          <a:ln w="25400"/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291" name="Shape 291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292" name="Shape 292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293" name="Shape 293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294" name="Shape 294"/>
          <p:cNvSpPr/>
          <p:nvPr>
            <p:ph type="sldNum" sz="quarter" idx="2"/>
          </p:nvPr>
        </p:nvSpPr>
        <p:spPr>
          <a:xfrm>
            <a:off x="8599785" y="514350"/>
            <a:ext cx="355005" cy="3429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95" name="Shape 29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 - SENTIMENT ANALYSIS</a:t>
            </a:r>
          </a:p>
        </p:txBody>
      </p:sp>
      <p:pic>
        <p:nvPicPr>
          <p:cNvPr id="296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1787" y="1435100"/>
            <a:ext cx="8699501" cy="2971800"/>
          </a:xfrm>
          <a:prstGeom prst="rect">
            <a:avLst/>
          </a:prstGeom>
          <a:ln w="25400"/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299" name="Shape 299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300" name="Shape 300"/>
          <p:cNvSpPr/>
          <p:nvPr>
            <p:ph type="title" idx="4294967295"/>
          </p:nvPr>
        </p:nvSpPr>
        <p:spPr>
          <a:xfrm>
            <a:off x="347662" y="1116012"/>
            <a:ext cx="8426451" cy="3894138"/>
          </a:xfrm>
          <a:prstGeom prst="rect">
            <a:avLst/>
          </a:prstGeom>
        </p:spPr>
        <p:txBody>
          <a:bodyPr lIns="38100" tIns="38100" rIns="38100" bIns="38100"/>
          <a:lstStyle>
            <a:lvl1pPr marL="27728" marR="27728" defTabSz="914400">
              <a:lnSpc>
                <a:spcPct val="70000"/>
              </a:lnSpc>
              <a:defRPr sz="8800"/>
            </a:lvl1pPr>
          </a:lstStyle>
          <a:p>
            <a:pPr/>
            <a:r>
              <a:t>TOOLS FOR TEXT ANALYSIS</a:t>
            </a:r>
          </a:p>
        </p:txBody>
      </p:sp>
      <p:sp>
        <p:nvSpPr>
          <p:cNvPr id="301" name="Shape 301"/>
          <p:cNvSpPr/>
          <p:nvPr>
            <p:ph type="body" sz="quarter" idx="4294967295"/>
          </p:nvPr>
        </p:nvSpPr>
        <p:spPr>
          <a:xfrm>
            <a:off x="371475" y="495300"/>
            <a:ext cx="6400800" cy="620713"/>
          </a:xfrm>
          <a:prstGeom prst="rect">
            <a:avLst/>
          </a:prstGeom>
        </p:spPr>
        <p:txBody>
          <a:bodyPr/>
          <a:lstStyle>
            <a:lvl1pPr marL="40639" marR="40639" indent="0" defTabSz="914400">
              <a:defRPr sz="2300"/>
            </a:lvl1pPr>
          </a:lstStyle>
          <a:p>
            <a:pPr/>
            <a:r>
              <a:t>DATA SCIENCE PART TIME COURSE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304" name="Shape 304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305" name="Shape 305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306" name="Shape 306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307" name="Shape 307"/>
          <p:cNvSpPr/>
          <p:nvPr>
            <p:ph type="sldNum" sz="quarter" idx="2"/>
          </p:nvPr>
        </p:nvSpPr>
        <p:spPr>
          <a:xfrm>
            <a:off x="8599785" y="514350"/>
            <a:ext cx="355005" cy="3429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08" name="Shape 30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IS TEXT ANALYSIS?</a:t>
            </a:r>
          </a:p>
        </p:txBody>
      </p:sp>
      <p:sp>
        <p:nvSpPr>
          <p:cNvPr id="309" name="Shape 30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numCol="2" spcCol="421338"/>
          <a:lstStyle/>
          <a:p>
            <a:pPr>
              <a:spcBef>
                <a:spcPts val="1200"/>
              </a:spcBef>
            </a:pPr>
            <a:r>
              <a:t>Entity Extraction</a:t>
            </a:r>
          </a:p>
          <a:p>
            <a:pPr>
              <a:spcBef>
                <a:spcPts val="1200"/>
              </a:spcBef>
            </a:pPr>
            <a:r>
              <a:t>Sentiment Analysis</a:t>
            </a:r>
          </a:p>
          <a:p>
            <a:pPr>
              <a:spcBef>
                <a:spcPts val="1200"/>
              </a:spcBef>
            </a:pPr>
            <a:r>
              <a:t>Keyword Extraction</a:t>
            </a:r>
          </a:p>
          <a:p>
            <a:pPr>
              <a:spcBef>
                <a:spcPts val="1200"/>
              </a:spcBef>
            </a:pPr>
            <a:r>
              <a:t>Concept Tagging</a:t>
            </a:r>
          </a:p>
          <a:p>
            <a:pPr>
              <a:spcBef>
                <a:spcPts val="1200"/>
              </a:spcBef>
            </a:pPr>
            <a:r>
              <a:t>Relation Extraction</a:t>
            </a:r>
          </a:p>
          <a:p>
            <a:pPr>
              <a:spcBef>
                <a:spcPts val="1200"/>
              </a:spcBef>
            </a:pPr>
            <a:r>
              <a:t>Taxonomy Classification</a:t>
            </a:r>
          </a:p>
          <a:p>
            <a:pPr>
              <a:spcBef>
                <a:spcPts val="1200"/>
              </a:spcBef>
            </a:pPr>
            <a:r>
              <a:t>Author Extraction</a:t>
            </a:r>
          </a:p>
          <a:p>
            <a:pPr>
              <a:spcBef>
                <a:spcPts val="1200"/>
              </a:spcBef>
            </a:pPr>
            <a:r>
              <a:t>Language Detection</a:t>
            </a:r>
          </a:p>
          <a:p>
            <a:pPr>
              <a:spcBef>
                <a:spcPts val="1200"/>
              </a:spcBef>
            </a:pPr>
            <a:r>
              <a:t>Text Extraction</a:t>
            </a:r>
          </a:p>
          <a:p>
            <a:pPr>
              <a:spcBef>
                <a:spcPts val="1200"/>
              </a:spcBef>
            </a:pPr>
            <a:r>
              <a:t>Microformats Parsing</a:t>
            </a:r>
          </a:p>
          <a:p>
            <a:pPr>
              <a:spcBef>
                <a:spcPts val="1200"/>
              </a:spcBef>
            </a:pPr>
            <a:r>
              <a:t>Feed Detection</a:t>
            </a:r>
          </a:p>
          <a:p>
            <a:pPr>
              <a:spcBef>
                <a:spcPts val="1200"/>
              </a:spcBef>
            </a:pPr>
            <a:r>
              <a:t>Linked Data Support</a:t>
            </a:r>
          </a:p>
        </p:txBody>
      </p:sp>
      <p:pic>
        <p:nvPicPr>
          <p:cNvPr id="310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65687" y="3708400"/>
            <a:ext cx="3060701" cy="762000"/>
          </a:xfrm>
          <a:prstGeom prst="rect">
            <a:avLst/>
          </a:prstGeom>
          <a:ln w="25400"/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313" name="Shape 313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314" name="Shape 314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315" name="Shape 315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316" name="Shape 316"/>
          <p:cNvSpPr/>
          <p:nvPr>
            <p:ph type="sldNum" sz="quarter" idx="2"/>
          </p:nvPr>
        </p:nvSpPr>
        <p:spPr>
          <a:xfrm>
            <a:off x="8599785" y="514350"/>
            <a:ext cx="355005" cy="3429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17" name="Shape 31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NATURAL LANGUAGE TOOLKIT (NLTK) - Python</a:t>
            </a:r>
          </a:p>
        </p:txBody>
      </p:sp>
      <p:sp>
        <p:nvSpPr>
          <p:cNvPr id="318" name="Shape 31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spcBef>
                <a:spcPts val="1200"/>
              </a:spcBef>
            </a:lvl1pPr>
          </a:lstStyle>
          <a:p>
            <a:pPr/>
            <a:r>
              <a:t>NLTK is a leading platform for building Python programs to work with human language data. It provides easy-to-use interfaces to over 50 corpora and lexical resources such as WordNet, along with a suite of text processing libraries for classification, tokenization, stemming, tagging, parsing, and semantic reasoning, wrappers for industrial-strength NLP libraries, and an active discussion forum.</a:t>
            </a:r>
          </a:p>
        </p:txBody>
      </p:sp>
      <p:pic>
        <p:nvPicPr>
          <p:cNvPr id="319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30513" y="3073400"/>
            <a:ext cx="1549401" cy="2032000"/>
          </a:xfrm>
          <a:prstGeom prst="rect">
            <a:avLst/>
          </a:prstGeom>
          <a:ln w="25400"/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322" name="Shape 322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323" name="Shape 323"/>
          <p:cNvSpPr/>
          <p:nvPr>
            <p:ph type="title" idx="4294967295"/>
          </p:nvPr>
        </p:nvSpPr>
        <p:spPr>
          <a:xfrm>
            <a:off x="-702271" y="1086762"/>
            <a:ext cx="4341417" cy="3932239"/>
          </a:xfrm>
          <a:prstGeom prst="rect">
            <a:avLst/>
          </a:prstGeom>
        </p:spPr>
        <p:txBody>
          <a:bodyPr lIns="38100" tIns="38100" rIns="38100" bIns="38100" anchor="ctr"/>
          <a:lstStyle>
            <a:lvl1pPr marL="27728" marR="27728" algn="ctr" defTabSz="914400">
              <a:lnSpc>
                <a:spcPct val="70000"/>
              </a:lnSpc>
              <a:defRPr sz="8800"/>
            </a:lvl1pPr>
          </a:lstStyle>
          <a:p>
            <a:pPr/>
            <a:r>
              <a:t>LAB</a:t>
            </a:r>
          </a:p>
        </p:txBody>
      </p:sp>
      <p:sp>
        <p:nvSpPr>
          <p:cNvPr id="324" name="Shape 324"/>
          <p:cNvSpPr/>
          <p:nvPr>
            <p:ph type="body" sz="quarter" idx="4294967295"/>
          </p:nvPr>
        </p:nvSpPr>
        <p:spPr>
          <a:xfrm>
            <a:off x="371475" y="495300"/>
            <a:ext cx="6400800" cy="620713"/>
          </a:xfrm>
          <a:prstGeom prst="rect">
            <a:avLst/>
          </a:prstGeom>
        </p:spPr>
        <p:txBody>
          <a:bodyPr/>
          <a:lstStyle>
            <a:lvl1pPr marL="40639" marR="40639" indent="0" defTabSz="914400">
              <a:defRPr sz="2300"/>
            </a:lvl1pPr>
          </a:lstStyle>
          <a:p>
            <a:pPr/>
            <a:r>
              <a:t>DATA SCIENCE PART TIME COURSE</a:t>
            </a:r>
          </a:p>
        </p:txBody>
      </p:sp>
      <p:pic>
        <p:nvPicPr>
          <p:cNvPr id="325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68687" y="1408279"/>
            <a:ext cx="5603121" cy="3289205"/>
          </a:xfrm>
          <a:prstGeom prst="rect">
            <a:avLst/>
          </a:prstGeom>
          <a:ln w="25400"/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328" name="Shape 328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329" name="Shape 329"/>
          <p:cNvSpPr/>
          <p:nvPr>
            <p:ph type="title" idx="4294967295"/>
          </p:nvPr>
        </p:nvSpPr>
        <p:spPr>
          <a:xfrm>
            <a:off x="347662" y="1116012"/>
            <a:ext cx="8426451" cy="3894138"/>
          </a:xfrm>
          <a:prstGeom prst="rect">
            <a:avLst/>
          </a:prstGeom>
        </p:spPr>
        <p:txBody>
          <a:bodyPr lIns="38100" tIns="38100" rIns="38100" bIns="38100"/>
          <a:lstStyle/>
          <a:p>
            <a:pPr marL="27728" marR="27728">
              <a:lnSpc>
                <a:spcPts val="7600"/>
              </a:lnSpc>
              <a:defRPr sz="8800"/>
            </a:pPr>
            <a:r>
              <a:t>DISCUSSION</a:t>
            </a:r>
          </a:p>
          <a:p>
            <a:pPr marL="199813" marR="27728" indent="-131445">
              <a:lnSpc>
                <a:spcPct val="120000"/>
              </a:lnSpc>
              <a:buSzPct val="69000"/>
              <a:buFont typeface="Lucida Grande"/>
              <a:defRPr sz="1800"/>
            </a:pPr>
          </a:p>
          <a:p>
            <a:pPr marL="199813" marR="27728" indent="-131445">
              <a:lnSpc>
                <a:spcPct val="120000"/>
              </a:lnSpc>
              <a:buSzPct val="69000"/>
              <a:buFont typeface="Lucida Grande"/>
              <a:defRPr sz="1800"/>
            </a:pPr>
            <a:r>
              <a:t>Review of Last Week</a:t>
            </a:r>
          </a:p>
          <a:p>
            <a:pPr marL="199813" marR="27728" indent="-131445">
              <a:lnSpc>
                <a:spcPct val="120000"/>
              </a:lnSpc>
              <a:buSzPct val="69000"/>
              <a:buFont typeface="Lucida Grande"/>
              <a:defRPr sz="1800"/>
            </a:pPr>
            <a:r>
              <a:t>Tasks</a:t>
            </a:r>
          </a:p>
        </p:txBody>
      </p:sp>
      <p:sp>
        <p:nvSpPr>
          <p:cNvPr id="330" name="Shape 330"/>
          <p:cNvSpPr/>
          <p:nvPr>
            <p:ph type="body" sz="quarter" idx="4294967295"/>
          </p:nvPr>
        </p:nvSpPr>
        <p:spPr>
          <a:xfrm>
            <a:off x="371475" y="495300"/>
            <a:ext cx="6400800" cy="6207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300"/>
              </a:lnSpc>
              <a:defRPr sz="2300"/>
            </a:lvl1pPr>
          </a:lstStyle>
          <a:p>
            <a:pPr/>
            <a:r>
              <a:t>DATA SCIENCE - Week 8 Day 2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333" name="Shape 333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334" name="Shape 334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335" name="Shape 335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336" name="Shape 336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37" name="Shape 33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CONTENT PHILOSOPHY</a:t>
            </a:r>
          </a:p>
        </p:txBody>
      </p:sp>
      <p:pic>
        <p:nvPicPr>
          <p:cNvPr id="338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24962" y="960437"/>
            <a:ext cx="6713151" cy="4155321"/>
          </a:xfrm>
          <a:prstGeom prst="rect">
            <a:avLst/>
          </a:prstGeom>
          <a:ln w="25400"/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341" name="Shape 341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342" name="Shape 342"/>
          <p:cNvSpPr/>
          <p:nvPr>
            <p:ph type="title" idx="4294967295"/>
          </p:nvPr>
        </p:nvSpPr>
        <p:spPr>
          <a:xfrm>
            <a:off x="468312" y="681831"/>
            <a:ext cx="8426451" cy="3894138"/>
          </a:xfrm>
          <a:prstGeom prst="rect">
            <a:avLst/>
          </a:prstGeom>
        </p:spPr>
        <p:txBody>
          <a:bodyPr lIns="38100" tIns="38100" rIns="38100" bIns="38100"/>
          <a:lstStyle/>
          <a:p>
            <a:pPr marL="27728" marR="27728" algn="ctr">
              <a:lnSpc>
                <a:spcPts val="7600"/>
              </a:lnSpc>
              <a:defRPr sz="2600"/>
            </a:pPr>
            <a:r>
              <a:t>Task List</a:t>
            </a:r>
          </a:p>
          <a:p>
            <a:pPr marL="27728" marR="27728">
              <a:lnSpc>
                <a:spcPct val="120000"/>
              </a:lnSpc>
              <a:defRPr sz="1800"/>
            </a:pPr>
            <a:endParaRPr sz="1900"/>
          </a:p>
          <a:p>
            <a:pPr marL="262325" marR="27728" indent="-234597">
              <a:lnSpc>
                <a:spcPct val="120000"/>
              </a:lnSpc>
              <a:buSzPct val="100000"/>
              <a:defRPr sz="1800"/>
            </a:pPr>
            <a:r>
              <a:rPr sz="1900"/>
              <a:t>Read first 2 chapters of Forecasting Principles and Practice </a:t>
            </a:r>
            <a:r>
              <a:rPr u="sng">
                <a:hlinkClick r:id="rId2" invalidUrl="" action="" tgtFrame="" tooltip="" history="1" highlightClick="0" endSnd="0"/>
              </a:rPr>
              <a:t>https://www.otexts.org/fpp</a:t>
            </a:r>
            <a:r>
              <a:rPr sz="1900"/>
              <a:t> (15 mins)</a:t>
            </a:r>
            <a:endParaRPr sz="1900"/>
          </a:p>
          <a:p>
            <a:pPr marL="262325" marR="27728" indent="-234597">
              <a:lnSpc>
                <a:spcPct val="120000"/>
              </a:lnSpc>
              <a:buSzPct val="100000"/>
              <a:defRPr sz="1800"/>
            </a:pPr>
            <a:r>
              <a:rPr sz="1900"/>
              <a:t>Download and Install R (10 mins)</a:t>
            </a:r>
            <a:endParaRPr sz="1900"/>
          </a:p>
          <a:p>
            <a:pPr marL="262325" marR="27728" indent="-234597">
              <a:lnSpc>
                <a:spcPct val="120000"/>
              </a:lnSpc>
              <a:buSzPct val="100000"/>
              <a:defRPr sz="1800"/>
            </a:pPr>
            <a:r>
              <a:rPr sz="1900"/>
              <a:t>Download and Install RStudio (3 mins)</a:t>
            </a:r>
            <a:endParaRPr sz="1900"/>
          </a:p>
          <a:p>
            <a:pPr marL="262325" marR="27728" indent="-234597">
              <a:lnSpc>
                <a:spcPct val="120000"/>
              </a:lnSpc>
              <a:buSzPct val="100000"/>
              <a:defRPr sz="1800"/>
            </a:pPr>
            <a:r>
              <a:rPr sz="1900"/>
              <a:t>Download the forecast package in R (2 mins)</a:t>
            </a:r>
          </a:p>
        </p:txBody>
      </p:sp>
      <p:sp>
        <p:nvSpPr>
          <p:cNvPr id="343" name="Shape 343"/>
          <p:cNvSpPr/>
          <p:nvPr>
            <p:ph type="body" sz="quarter" idx="4294967295"/>
          </p:nvPr>
        </p:nvSpPr>
        <p:spPr>
          <a:xfrm>
            <a:off x="371475" y="495300"/>
            <a:ext cx="6400800" cy="6207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300"/>
              </a:lnSpc>
              <a:buClr>
                <a:srgbClr val="FFFFFF"/>
              </a:buClr>
              <a:buFont typeface="Helvetica"/>
              <a:defRPr sz="2300"/>
            </a:lvl1pPr>
          </a:lstStyle>
          <a:p>
            <a:pPr/>
            <a:r>
              <a:t>DATA SCIENCE - Week 8 Day 2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205" name="Shape 205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206" name="Shape 206"/>
          <p:cNvSpPr/>
          <p:nvPr>
            <p:ph type="title" idx="4294967295"/>
          </p:nvPr>
        </p:nvSpPr>
        <p:spPr>
          <a:xfrm>
            <a:off x="468312" y="681831"/>
            <a:ext cx="8426451" cy="4141342"/>
          </a:xfrm>
          <a:prstGeom prst="rect">
            <a:avLst/>
          </a:prstGeom>
        </p:spPr>
        <p:txBody>
          <a:bodyPr lIns="38100" tIns="38100" rIns="38100" bIns="38100"/>
          <a:lstStyle/>
          <a:p>
            <a:pPr marL="27728" marR="27728" algn="ctr">
              <a:lnSpc>
                <a:spcPts val="7600"/>
              </a:lnSpc>
              <a:defRPr sz="2600"/>
            </a:pPr>
            <a:r>
              <a:t>Task List</a:t>
            </a:r>
            <a:endParaRPr sz="1900"/>
          </a:p>
          <a:p>
            <a:pPr marL="262325" marR="27728" indent="-234597">
              <a:lnSpc>
                <a:spcPct val="120000"/>
              </a:lnSpc>
              <a:buSzPct val="100000"/>
              <a:defRPr sz="1800"/>
            </a:pPr>
            <a:r>
              <a:rPr sz="1900"/>
              <a:t>Read Natural Language Processing website</a:t>
            </a:r>
            <a:endParaRPr sz="1900"/>
          </a:p>
          <a:p>
            <a:pPr marL="262325" marR="27728" indent="-234597">
              <a:lnSpc>
                <a:spcPct val="120000"/>
              </a:lnSpc>
              <a:buSzPct val="100000"/>
              <a:defRPr sz="1800"/>
            </a:pPr>
            <a:r>
              <a:rPr sz="1900"/>
              <a:t>Read and be able to explain one use case of the Alchemy API</a:t>
            </a:r>
            <a:endParaRPr sz="1900"/>
          </a:p>
          <a:p>
            <a:pPr marL="262325" marR="27728" indent="-234597">
              <a:lnSpc>
                <a:spcPct val="120000"/>
              </a:lnSpc>
              <a:buSzPct val="100000"/>
              <a:defRPr sz="1800"/>
            </a:pPr>
            <a:r>
              <a:rPr sz="1900"/>
              <a:t>Download and install NLTK for Python</a:t>
            </a:r>
          </a:p>
        </p:txBody>
      </p:sp>
      <p:sp>
        <p:nvSpPr>
          <p:cNvPr id="207" name="Shape 207"/>
          <p:cNvSpPr/>
          <p:nvPr>
            <p:ph type="body" sz="quarter" idx="4294967295"/>
          </p:nvPr>
        </p:nvSpPr>
        <p:spPr>
          <a:xfrm>
            <a:off x="371475" y="495300"/>
            <a:ext cx="6400800" cy="6207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300"/>
              </a:lnSpc>
              <a:buClr>
                <a:srgbClr val="FFFFFF"/>
              </a:buClr>
              <a:buFont typeface="Helvetica"/>
              <a:defRPr sz="2300"/>
            </a:lvl1pPr>
          </a:lstStyle>
          <a:p>
            <a:pPr/>
            <a:r>
              <a:t>DATA SCIENCE - Week 8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210" name="Shape 210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211" name="Shape 211"/>
          <p:cNvSpPr/>
          <p:nvPr>
            <p:ph type="title" idx="4294967295"/>
          </p:nvPr>
        </p:nvSpPr>
        <p:spPr>
          <a:xfrm>
            <a:off x="347662" y="1116012"/>
            <a:ext cx="8426451" cy="3894138"/>
          </a:xfrm>
          <a:prstGeom prst="rect">
            <a:avLst/>
          </a:prstGeom>
        </p:spPr>
        <p:txBody>
          <a:bodyPr lIns="38100" tIns="38100" rIns="38100" bIns="38100"/>
          <a:lstStyle>
            <a:lvl1pPr marL="27728" marR="27728" defTabSz="914400">
              <a:lnSpc>
                <a:spcPct val="70000"/>
              </a:lnSpc>
              <a:defRPr sz="8800"/>
            </a:lvl1pPr>
          </a:lstStyle>
          <a:p>
            <a:pPr/>
            <a:r>
              <a:t>WHAT IS NATURAL LANGUAGE PROCESSING?</a:t>
            </a:r>
          </a:p>
        </p:txBody>
      </p:sp>
      <p:sp>
        <p:nvSpPr>
          <p:cNvPr id="212" name="Shape 212"/>
          <p:cNvSpPr/>
          <p:nvPr>
            <p:ph type="body" sz="quarter" idx="4294967295"/>
          </p:nvPr>
        </p:nvSpPr>
        <p:spPr>
          <a:xfrm>
            <a:off x="371475" y="495300"/>
            <a:ext cx="6400800" cy="620713"/>
          </a:xfrm>
          <a:prstGeom prst="rect">
            <a:avLst/>
          </a:prstGeom>
        </p:spPr>
        <p:txBody>
          <a:bodyPr/>
          <a:lstStyle>
            <a:lvl1pPr marL="40639" marR="40639" indent="0" defTabSz="914400">
              <a:defRPr sz="2300"/>
            </a:lvl1pPr>
          </a:lstStyle>
          <a:p>
            <a:pPr/>
            <a:r>
              <a:t>DATA SCIENCE PART TIME COURSE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215" name="Shape 215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216" name="Shape 216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217" name="Shape 217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218" name="Shape 218"/>
          <p:cNvSpPr/>
          <p:nvPr>
            <p:ph type="sldNum" sz="quarter" idx="2"/>
          </p:nvPr>
        </p:nvSpPr>
        <p:spPr>
          <a:xfrm>
            <a:off x="8685361" y="514350"/>
            <a:ext cx="183853" cy="3429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9" name="Shape 21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IS NATURAL LANGUAGE PROCESSING?</a:t>
            </a:r>
          </a:p>
        </p:txBody>
      </p:sp>
      <p:sp>
        <p:nvSpPr>
          <p:cNvPr id="220" name="Shape 22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1200"/>
              </a:spcBef>
            </a:pPr>
            <a:r>
              <a:t>Text is considered to be un-structured data. This means we don’t have nice features we can use as inputs. We will have to construct them using a model or rules we know about language.</a:t>
            </a:r>
          </a:p>
          <a:p>
            <a:pPr>
              <a:spcBef>
                <a:spcPts val="1200"/>
              </a:spcBef>
            </a:pPr>
            <a:r>
              <a:t>Natural Language Processing is the algorithms and processing we program to interpret human language.</a:t>
            </a:r>
          </a:p>
          <a:p>
            <a:pPr>
              <a:spcBef>
                <a:spcPts val="1200"/>
              </a:spcBef>
            </a:pPr>
            <a:r>
              <a:t>It allows us to extract meaning from text as it appears in emails, articles, tweets, journal articles, books, speech, advertisements, etc in the dialect it was created in.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223" name="Shape 223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224" name="Shape 224"/>
          <p:cNvSpPr/>
          <p:nvPr>
            <p:ph type="title" idx="4294967295"/>
          </p:nvPr>
        </p:nvSpPr>
        <p:spPr>
          <a:xfrm>
            <a:off x="347662" y="1116012"/>
            <a:ext cx="8426451" cy="3894138"/>
          </a:xfrm>
          <a:prstGeom prst="rect">
            <a:avLst/>
          </a:prstGeom>
        </p:spPr>
        <p:txBody>
          <a:bodyPr lIns="38100" tIns="38100" rIns="38100" bIns="38100"/>
          <a:lstStyle>
            <a:lvl1pPr marL="27728" marR="27728" defTabSz="914400">
              <a:lnSpc>
                <a:spcPct val="70000"/>
              </a:lnSpc>
              <a:defRPr sz="8800"/>
            </a:lvl1pPr>
          </a:lstStyle>
          <a:p>
            <a:pPr/>
            <a:r>
              <a:t>WHY BOTHER WITH NATURAL LANGUAGE PROCESSING?</a:t>
            </a:r>
          </a:p>
        </p:txBody>
      </p:sp>
      <p:sp>
        <p:nvSpPr>
          <p:cNvPr id="225" name="Shape 225"/>
          <p:cNvSpPr/>
          <p:nvPr>
            <p:ph type="body" sz="quarter" idx="4294967295"/>
          </p:nvPr>
        </p:nvSpPr>
        <p:spPr>
          <a:xfrm>
            <a:off x="371475" y="495300"/>
            <a:ext cx="6400800" cy="620713"/>
          </a:xfrm>
          <a:prstGeom prst="rect">
            <a:avLst/>
          </a:prstGeom>
        </p:spPr>
        <p:txBody>
          <a:bodyPr/>
          <a:lstStyle>
            <a:lvl1pPr marL="40639" marR="40639" indent="0" defTabSz="914400">
              <a:defRPr sz="2300"/>
            </a:lvl1pPr>
          </a:lstStyle>
          <a:p>
            <a:pPr/>
            <a:r>
              <a:t>DATA SCIENCE PART TIME COURSE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228" name="Shape 228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229" name="Shape 229"/>
          <p:cNvSpPr/>
          <p:nvPr>
            <p:ph type="title" idx="4294967295"/>
          </p:nvPr>
        </p:nvSpPr>
        <p:spPr>
          <a:xfrm>
            <a:off x="347662" y="1116012"/>
            <a:ext cx="8426451" cy="3894138"/>
          </a:xfrm>
          <a:prstGeom prst="rect">
            <a:avLst/>
          </a:prstGeom>
        </p:spPr>
        <p:txBody>
          <a:bodyPr lIns="38100" tIns="38100" rIns="38100" bIns="38100" anchor="ctr"/>
          <a:lstStyle>
            <a:lvl1pPr marL="27728" marR="27728" algn="ctr" defTabSz="914400">
              <a:lnSpc>
                <a:spcPct val="70000"/>
              </a:lnSpc>
              <a:defRPr sz="24000"/>
            </a:lvl1pPr>
          </a:lstStyle>
          <a:p>
            <a:pPr/>
            <a:r>
              <a:t>???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232" name="Shape 232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sz="1200">
                <a:uFillTx/>
              </a:defRPr>
            </a:pPr>
          </a:p>
        </p:txBody>
      </p:sp>
      <p:sp>
        <p:nvSpPr>
          <p:cNvPr id="233" name="Shape 233"/>
          <p:cNvSpPr/>
          <p:nvPr>
            <p:ph type="title" idx="4294967295"/>
          </p:nvPr>
        </p:nvSpPr>
        <p:spPr>
          <a:xfrm>
            <a:off x="347662" y="1116012"/>
            <a:ext cx="8426451" cy="3894138"/>
          </a:xfrm>
          <a:prstGeom prst="rect">
            <a:avLst/>
          </a:prstGeom>
        </p:spPr>
        <p:txBody>
          <a:bodyPr lIns="38100" tIns="38100" rIns="38100" bIns="38100" anchor="ctr"/>
          <a:lstStyle>
            <a:lvl1pPr marL="27728" marR="27728" algn="ctr" defTabSz="914400">
              <a:lnSpc>
                <a:spcPct val="70000"/>
              </a:lnSpc>
              <a:defRPr sz="8800"/>
            </a:lvl1pPr>
          </a:lstStyle>
          <a:p>
            <a:pPr/>
            <a:r>
              <a:t>CASE STUDIES</a:t>
            </a:r>
          </a:p>
        </p:txBody>
      </p:sp>
      <p:sp>
        <p:nvSpPr>
          <p:cNvPr id="234" name="Shape 234"/>
          <p:cNvSpPr/>
          <p:nvPr>
            <p:ph type="body" sz="quarter" idx="4294967295"/>
          </p:nvPr>
        </p:nvSpPr>
        <p:spPr>
          <a:xfrm>
            <a:off x="371475" y="495300"/>
            <a:ext cx="6400800" cy="620713"/>
          </a:xfrm>
          <a:prstGeom prst="rect">
            <a:avLst/>
          </a:prstGeom>
        </p:spPr>
        <p:txBody>
          <a:bodyPr/>
          <a:lstStyle>
            <a:lvl1pPr marL="40639" marR="40639" indent="0" defTabSz="914400">
              <a:defRPr sz="2300"/>
            </a:lvl1pPr>
          </a:lstStyle>
          <a:p>
            <a:pPr/>
            <a:r>
              <a:t>DATA SCIENCE PART TIME COURSE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6651" y="0"/>
            <a:ext cx="7429773" cy="5257800"/>
          </a:xfrm>
          <a:prstGeom prst="rect">
            <a:avLst/>
          </a:prstGeom>
          <a:ln w="25400"/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000000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EDE"/>
        </a:solidFill>
        <a:ln w="25400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3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3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EDE"/>
        </a:solidFill>
        <a:ln w="25400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3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3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