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x="9363075" cy="5257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300" u="none" kumimoji="0" normalizeH="0">
        <a:ln>
          <a:noFill/>
        </a:ln>
        <a:solidFill>
          <a:srgbClr val="000000"/>
        </a:solidFill>
        <a:effectLst/>
        <a:uFill>
          <a:solidFill>
            <a:srgbClr val="000000"/>
          </a:solidFill>
        </a:uFill>
        <a:latin typeface="+mj-lt"/>
        <a:ea typeface="+mj-ea"/>
        <a:cs typeface="+mj-cs"/>
        <a:sym typeface="Helvetica"/>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300" u="none" kumimoji="0" normalizeH="0">
        <a:ln>
          <a:noFill/>
        </a:ln>
        <a:solidFill>
          <a:srgbClr val="000000"/>
        </a:solidFill>
        <a:effectLst/>
        <a:uFill>
          <a:solidFill>
            <a:srgbClr val="000000"/>
          </a:solidFill>
        </a:uFill>
        <a:latin typeface="+mj-lt"/>
        <a:ea typeface="+mj-ea"/>
        <a:cs typeface="+mj-cs"/>
        <a:sym typeface="Helvetica"/>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300" u="none" kumimoji="0" normalizeH="0">
        <a:ln>
          <a:noFill/>
        </a:ln>
        <a:solidFill>
          <a:srgbClr val="000000"/>
        </a:solidFill>
        <a:effectLst/>
        <a:uFill>
          <a:solidFill>
            <a:srgbClr val="000000"/>
          </a:solidFill>
        </a:uFill>
        <a:latin typeface="+mj-lt"/>
        <a:ea typeface="+mj-ea"/>
        <a:cs typeface="+mj-cs"/>
        <a:sym typeface="Helvetica"/>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300" u="none" kumimoji="0" normalizeH="0">
        <a:ln>
          <a:noFill/>
        </a:ln>
        <a:solidFill>
          <a:srgbClr val="000000"/>
        </a:solidFill>
        <a:effectLst/>
        <a:uFill>
          <a:solidFill>
            <a:srgbClr val="000000"/>
          </a:solidFill>
        </a:uFill>
        <a:latin typeface="+mj-lt"/>
        <a:ea typeface="+mj-ea"/>
        <a:cs typeface="+mj-cs"/>
        <a:sym typeface="Helvetica"/>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300" u="none" kumimoji="0" normalizeH="0">
        <a:ln>
          <a:noFill/>
        </a:ln>
        <a:solidFill>
          <a:srgbClr val="000000"/>
        </a:solidFill>
        <a:effectLst/>
        <a:uFill>
          <a:solidFill>
            <a:srgbClr val="000000"/>
          </a:solidFill>
        </a:uFill>
        <a:latin typeface="+mj-lt"/>
        <a:ea typeface="+mj-ea"/>
        <a:cs typeface="+mj-cs"/>
        <a:sym typeface="Helvetica"/>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300" u="none" kumimoji="0" normalizeH="0">
        <a:ln>
          <a:noFill/>
        </a:ln>
        <a:solidFill>
          <a:srgbClr val="000000"/>
        </a:solidFill>
        <a:effectLst/>
        <a:uFill>
          <a:solidFill>
            <a:srgbClr val="000000"/>
          </a:solidFill>
        </a:uFill>
        <a:latin typeface="+mj-lt"/>
        <a:ea typeface="+mj-ea"/>
        <a:cs typeface="+mj-cs"/>
        <a:sym typeface="Helvetica"/>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300" u="none" kumimoji="0" normalizeH="0">
        <a:ln>
          <a:noFill/>
        </a:ln>
        <a:solidFill>
          <a:srgbClr val="000000"/>
        </a:solidFill>
        <a:effectLst/>
        <a:uFill>
          <a:solidFill>
            <a:srgbClr val="000000"/>
          </a:solidFill>
        </a:uFill>
        <a:latin typeface="+mj-lt"/>
        <a:ea typeface="+mj-ea"/>
        <a:cs typeface="+mj-cs"/>
        <a:sym typeface="Helvetica"/>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300" u="none" kumimoji="0" normalizeH="0">
        <a:ln>
          <a:noFill/>
        </a:ln>
        <a:solidFill>
          <a:srgbClr val="000000"/>
        </a:solidFill>
        <a:effectLst/>
        <a:uFill>
          <a:solidFill>
            <a:srgbClr val="000000"/>
          </a:solidFill>
        </a:uFill>
        <a:latin typeface="+mj-lt"/>
        <a:ea typeface="+mj-ea"/>
        <a:cs typeface="+mj-cs"/>
        <a:sym typeface="Helvetica"/>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300" u="none" kumimoji="0" normalizeH="0">
        <a:ln>
          <a:noFill/>
        </a:ln>
        <a:solidFill>
          <a:srgbClr val="000000"/>
        </a:solidFill>
        <a:effectLst/>
        <a:uFill>
          <a:solidFill>
            <a:srgbClr val="000000"/>
          </a:solidFill>
        </a:uFill>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8F44A2F1-9E1F-4B54-A3A2-5F16C0AD49E2}" styleName="">
    <a:tblBg/>
    <a:wholeTbl>
      <a:tcTxStyle b="off" i="off">
        <a:fontRef idx="maj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Ref idx="major">
          <a:srgbClr val="FFFFFF"/>
        </a:fontRef>
        <a:srgbClr val="FFFFFF"/>
      </a:tcTxStyle>
      <a:tcStyle>
        <a:tcBdr>
          <a:left>
            <a:ln w="28575"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FFFF">
              <a:alpha val="35000"/>
            </a:srgbClr>
          </a:solidFill>
        </a:fill>
      </a:tcStyle>
    </a:firstCol>
    <a:lastRow>
      <a:tcTxStyle b="off" i="off">
        <a:fontRef idx="maj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28575"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FFFF">
              <a:alpha val="35000"/>
            </a:srgbClr>
          </a:solidFill>
        </a:fill>
      </a:tcStyle>
    </a:lastRow>
    <a:firstRow>
      <a:tcTxStyle b="off" i="off">
        <a:fontRef idx="maj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28575"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FFFF">
              <a:alpha val="35000"/>
            </a:srgbClr>
          </a:solidFill>
        </a:fill>
      </a:tcStyle>
    </a:firstRow>
  </a:tblStyle>
  <a:tblStyle styleId="{D51ADE6A-740E-44AE-83CC-AE7238B6C88D}"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Ref idx="major">
          <a:srgbClr val="000000"/>
        </a:fontRef>
        <a:srgbClr val="000000"/>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4A9BC294-FFE2-49D5-8D69-9E1BD2C41BD5}" styleName="">
    <a:tblBg/>
    <a:wholeTb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Ref idx="maj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Ref idx="maj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Ref idx="maj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Ref idx="maj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Ref idx="maj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Ref idx="maj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Ref idx="maj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Ref idx="maj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Ref idx="maj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def">
        <a:fontRef idx="maj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Ref idx="maj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Ref idx="maj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p:nvPr>
            <p:ph type="sldImg"/>
          </p:nvPr>
        </p:nvSpPr>
        <p:spPr>
          <a:xfrm>
            <a:off x="1143000" y="685800"/>
            <a:ext cx="4572000" cy="3429000"/>
          </a:xfrm>
          <a:prstGeom prst="rect">
            <a:avLst/>
          </a:prstGeom>
        </p:spPr>
        <p:txBody>
          <a:bodyPr/>
          <a:lstStyle/>
          <a:p>
            <a:pPr/>
          </a:p>
        </p:txBody>
      </p:sp>
      <p:sp>
        <p:nvSpPr>
          <p:cNvPr id="176" name="Shape 17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2200">
        <a:latin typeface="Lucida Grande"/>
        <a:ea typeface="Lucida Grande"/>
        <a:cs typeface="Lucida Grande"/>
        <a:sym typeface="Lucida Grande"/>
      </a:defRPr>
    </a:lvl1pPr>
    <a:lvl2pPr indent="228600" defTabSz="457200" latinLnBrk="0">
      <a:defRPr sz="2200">
        <a:latin typeface="Lucida Grande"/>
        <a:ea typeface="Lucida Grande"/>
        <a:cs typeface="Lucida Grande"/>
        <a:sym typeface="Lucida Grande"/>
      </a:defRPr>
    </a:lvl2pPr>
    <a:lvl3pPr indent="457200" defTabSz="457200" latinLnBrk="0">
      <a:defRPr sz="2200">
        <a:latin typeface="Lucida Grande"/>
        <a:ea typeface="Lucida Grande"/>
        <a:cs typeface="Lucida Grande"/>
        <a:sym typeface="Lucida Grande"/>
      </a:defRPr>
    </a:lvl3pPr>
    <a:lvl4pPr indent="685800" defTabSz="457200" latinLnBrk="0">
      <a:defRPr sz="2200">
        <a:latin typeface="Lucida Grande"/>
        <a:ea typeface="Lucida Grande"/>
        <a:cs typeface="Lucida Grande"/>
        <a:sym typeface="Lucida Grande"/>
      </a:defRPr>
    </a:lvl4pPr>
    <a:lvl5pPr indent="914400" defTabSz="457200" latinLnBrk="0">
      <a:defRPr sz="2200">
        <a:latin typeface="Lucida Grande"/>
        <a:ea typeface="Lucida Grande"/>
        <a:cs typeface="Lucida Grande"/>
        <a:sym typeface="Lucida Grande"/>
      </a:defRPr>
    </a:lvl5pPr>
    <a:lvl6pPr indent="1143000" defTabSz="457200" latinLnBrk="0">
      <a:defRPr sz="2200">
        <a:latin typeface="Lucida Grande"/>
        <a:ea typeface="Lucida Grande"/>
        <a:cs typeface="Lucida Grande"/>
        <a:sym typeface="Lucida Grande"/>
      </a:defRPr>
    </a:lvl6pPr>
    <a:lvl7pPr indent="1371600" defTabSz="457200" latinLnBrk="0">
      <a:defRPr sz="2200">
        <a:latin typeface="Lucida Grande"/>
        <a:ea typeface="Lucida Grande"/>
        <a:cs typeface="Lucida Grande"/>
        <a:sym typeface="Lucida Grande"/>
      </a:defRPr>
    </a:lvl7pPr>
    <a:lvl8pPr indent="1600200" defTabSz="457200" latinLnBrk="0">
      <a:defRPr sz="2200">
        <a:latin typeface="Lucida Grande"/>
        <a:ea typeface="Lucida Grande"/>
        <a:cs typeface="Lucida Grande"/>
        <a:sym typeface="Lucida Grande"/>
      </a:defRPr>
    </a:lvl8pPr>
    <a:lvl9pPr indent="1828800" defTabSz="457200" latinLnBrk="0">
      <a:defRPr sz="2200">
        <a:latin typeface="Lucida Grande"/>
        <a:ea typeface="Lucida Grande"/>
        <a:cs typeface="Lucida Grande"/>
        <a:sym typeface="Lucida Grand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tif"/></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tif"/></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tif"/></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p:spTree>
      <p:nvGrpSpPr>
        <p:cNvPr id="1" name=""/>
        <p:cNvGrpSpPr/>
        <p:nvPr/>
      </p:nvGrpSpPr>
      <p:grpSpPr>
        <a:xfrm>
          <a:off x="0" y="0"/>
          <a:ext cx="0" cy="0"/>
          <a:chOff x="0" y="0"/>
          <a:chExt cx="0" cy="0"/>
        </a:xfrm>
      </p:grpSpPr>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6_Agenda">
    <p:bg>
      <p:bgPr>
        <a:solidFill>
          <a:srgbClr val="FFFFFF"/>
        </a:solidFill>
      </p:bgPr>
    </p:bg>
    <p:spTree>
      <p:nvGrpSpPr>
        <p:cNvPr id="1" name=""/>
        <p:cNvGrpSpPr/>
        <p:nvPr/>
      </p:nvGrpSpPr>
      <p:grpSpPr>
        <a:xfrm>
          <a:off x="0" y="0"/>
          <a:ext cx="0" cy="0"/>
          <a:chOff x="0" y="0"/>
          <a:chExt cx="0" cy="0"/>
        </a:xfrm>
      </p:grpSpPr>
      <p:sp>
        <p:nvSpPr>
          <p:cNvPr id="103" name="Shape 103"/>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04" name="Shape 104"/>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05" name="Shape 105"/>
          <p:cNvSpPr/>
          <p:nvPr/>
        </p:nvSpPr>
        <p:spPr>
          <a:xfrm flipH="1">
            <a:off x="454025" y="2082800"/>
            <a:ext cx="2703513" cy="1588"/>
          </a:xfrm>
          <a:prstGeom prst="line">
            <a:avLst/>
          </a:prstGeom>
          <a:ln w="6350">
            <a:solidFill>
              <a:srgbClr val="000000"/>
            </a:solidFill>
          </a:ln>
        </p:spPr>
        <p:txBody>
          <a:bodyPr lIns="0" tIns="0" rIns="0" bIns="0"/>
          <a:lstStyle/>
          <a:p>
            <a:pPr algn="l" defTabSz="457200">
              <a:defRPr b="0" sz="1200">
                <a:uFillTx/>
              </a:defRPr>
            </a:pPr>
          </a:p>
        </p:txBody>
      </p:sp>
      <p:sp>
        <p:nvSpPr>
          <p:cNvPr id="106" name="Shape 106"/>
          <p:cNvSpPr/>
          <p:nvPr/>
        </p:nvSpPr>
        <p:spPr>
          <a:xfrm>
            <a:off x="3386137" y="2085975"/>
            <a:ext cx="5272088" cy="1588"/>
          </a:xfrm>
          <a:prstGeom prst="line">
            <a:avLst/>
          </a:prstGeom>
          <a:ln w="6350">
            <a:solidFill>
              <a:srgbClr val="000000"/>
            </a:solidFill>
          </a:ln>
        </p:spPr>
        <p:txBody>
          <a:bodyPr lIns="0" tIns="0" rIns="0" bIns="0"/>
          <a:lstStyle/>
          <a:p>
            <a:pPr algn="l" defTabSz="457200">
              <a:defRPr b="0" sz="1200">
                <a:uFillTx/>
              </a:defRPr>
            </a:pPr>
          </a:p>
        </p:txBody>
      </p:sp>
      <p:sp>
        <p:nvSpPr>
          <p:cNvPr id="107" name="Shape 107"/>
          <p:cNvSpPr/>
          <p:nvPr/>
        </p:nvSpPr>
        <p:spPr>
          <a:xfrm flipH="1">
            <a:off x="454025" y="3657600"/>
            <a:ext cx="2703513" cy="1588"/>
          </a:xfrm>
          <a:prstGeom prst="line">
            <a:avLst/>
          </a:prstGeom>
          <a:ln w="6350">
            <a:solidFill>
              <a:srgbClr val="000000"/>
            </a:solidFill>
          </a:ln>
        </p:spPr>
        <p:txBody>
          <a:bodyPr lIns="0" tIns="0" rIns="0" bIns="0"/>
          <a:lstStyle/>
          <a:p>
            <a:pPr algn="l" defTabSz="457200">
              <a:defRPr b="0" sz="1200">
                <a:uFillTx/>
              </a:defRPr>
            </a:pPr>
          </a:p>
        </p:txBody>
      </p:sp>
      <p:sp>
        <p:nvSpPr>
          <p:cNvPr id="108" name="Shape 108"/>
          <p:cNvSpPr/>
          <p:nvPr/>
        </p:nvSpPr>
        <p:spPr>
          <a:xfrm flipH="1">
            <a:off x="3371850" y="3651250"/>
            <a:ext cx="5272088" cy="1588"/>
          </a:xfrm>
          <a:prstGeom prst="line">
            <a:avLst/>
          </a:prstGeom>
          <a:ln w="6350">
            <a:solidFill>
              <a:srgbClr val="000000"/>
            </a:solidFill>
          </a:ln>
        </p:spPr>
        <p:txBody>
          <a:bodyPr lIns="0" tIns="0" rIns="0" bIns="0"/>
          <a:lstStyle/>
          <a:p>
            <a:pPr algn="l" defTabSz="457200">
              <a:defRPr b="0" sz="1200">
                <a:uFillTx/>
              </a:defRPr>
            </a:pPr>
          </a:p>
        </p:txBody>
      </p:sp>
      <p:sp>
        <p:nvSpPr>
          <p:cNvPr id="109" name="Shape 109"/>
          <p:cNvSpPr/>
          <p:nvPr>
            <p:ph type="sldNum" sz="quarter" idx="2"/>
          </p:nvPr>
        </p:nvSpPr>
        <p:spPr>
          <a:xfrm>
            <a:off x="8608485" y="508000"/>
            <a:ext cx="337605" cy="355601"/>
          </a:xfrm>
          <a:prstGeom prst="rect">
            <a:avLst/>
          </a:prstGeom>
        </p:spPr>
        <p:txBody>
          <a:bodyPr lIns="0" tIns="0" rIns="0" bIns="0" anchor="ct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7_Agenda">
    <p:bg>
      <p:bgPr>
        <a:solidFill>
          <a:srgbClr val="FFFFFF"/>
        </a:solidFill>
      </p:bgPr>
    </p:bg>
    <p:spTree>
      <p:nvGrpSpPr>
        <p:cNvPr id="1" name=""/>
        <p:cNvGrpSpPr/>
        <p:nvPr/>
      </p:nvGrpSpPr>
      <p:grpSpPr>
        <a:xfrm>
          <a:off x="0" y="0"/>
          <a:ext cx="0" cy="0"/>
          <a:chOff x="0" y="0"/>
          <a:chExt cx="0" cy="0"/>
        </a:xfrm>
      </p:grpSpPr>
      <p:sp>
        <p:nvSpPr>
          <p:cNvPr id="116" name="Shape 116"/>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17" name="Shape 117"/>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18" name="Shape 118"/>
          <p:cNvSpPr/>
          <p:nvPr/>
        </p:nvSpPr>
        <p:spPr>
          <a:xfrm flipH="1">
            <a:off x="6169025" y="2082800"/>
            <a:ext cx="2703513" cy="1588"/>
          </a:xfrm>
          <a:prstGeom prst="line">
            <a:avLst/>
          </a:prstGeom>
          <a:ln w="6350">
            <a:solidFill>
              <a:srgbClr val="000000"/>
            </a:solidFill>
          </a:ln>
        </p:spPr>
        <p:txBody>
          <a:bodyPr lIns="0" tIns="0" rIns="0" bIns="0"/>
          <a:lstStyle/>
          <a:p>
            <a:pPr algn="l" defTabSz="457200">
              <a:defRPr b="0" sz="1200">
                <a:uFillTx/>
              </a:defRPr>
            </a:pPr>
          </a:p>
        </p:txBody>
      </p:sp>
      <p:sp>
        <p:nvSpPr>
          <p:cNvPr id="119" name="Shape 119"/>
          <p:cNvSpPr/>
          <p:nvPr/>
        </p:nvSpPr>
        <p:spPr>
          <a:xfrm>
            <a:off x="476250" y="2082800"/>
            <a:ext cx="5500688" cy="1588"/>
          </a:xfrm>
          <a:prstGeom prst="line">
            <a:avLst/>
          </a:prstGeom>
          <a:ln w="6350">
            <a:solidFill>
              <a:srgbClr val="000000"/>
            </a:solidFill>
          </a:ln>
        </p:spPr>
        <p:txBody>
          <a:bodyPr lIns="0" tIns="0" rIns="0" bIns="0"/>
          <a:lstStyle/>
          <a:p>
            <a:pPr algn="l" defTabSz="457200">
              <a:defRPr b="0" sz="1200">
                <a:uFillTx/>
              </a:defRPr>
            </a:pPr>
          </a:p>
        </p:txBody>
      </p:sp>
      <p:sp>
        <p:nvSpPr>
          <p:cNvPr id="120" name="Shape 120"/>
          <p:cNvSpPr/>
          <p:nvPr>
            <p:ph type="sldNum" sz="quarter" idx="2"/>
          </p:nvPr>
        </p:nvSpPr>
        <p:spPr>
          <a:xfrm>
            <a:off x="8608485" y="508000"/>
            <a:ext cx="337605" cy="355601"/>
          </a:xfrm>
          <a:prstGeom prst="rect">
            <a:avLst/>
          </a:prstGeom>
        </p:spPr>
        <p:txBody>
          <a:bodyPr lIns="0" tIns="0" rIns="0" bIns="0" anchor="ct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p:bg>
      <p:bgPr>
        <a:solidFill>
          <a:srgbClr val="FFFFFF"/>
        </a:solidFill>
      </p:bgPr>
    </p:bg>
    <p:spTree>
      <p:nvGrpSpPr>
        <p:cNvPr id="1" name=""/>
        <p:cNvGrpSpPr/>
        <p:nvPr/>
      </p:nvGrpSpPr>
      <p:grpSpPr>
        <a:xfrm>
          <a:off x="0" y="0"/>
          <a:ext cx="0" cy="0"/>
          <a:chOff x="0" y="0"/>
          <a:chExt cx="0" cy="0"/>
        </a:xfrm>
      </p:grpSpPr>
      <p:sp>
        <p:nvSpPr>
          <p:cNvPr id="127" name="Shape 127"/>
          <p:cNvSpPr/>
          <p:nvPr>
            <p:ph type="title"/>
          </p:nvPr>
        </p:nvSpPr>
        <p:spPr>
          <a:xfrm>
            <a:off x="1860946" y="883146"/>
            <a:ext cx="5641183" cy="1779985"/>
          </a:xfrm>
          <a:prstGeom prst="rect">
            <a:avLst/>
          </a:prstGeom>
        </p:spPr>
        <p:txBody>
          <a:bodyPr lIns="27384" tIns="27384" rIns="27384" bIns="27384" anchor="b"/>
          <a:lstStyle>
            <a:lvl1pPr algn="ctr">
              <a:lnSpc>
                <a:spcPct val="100000"/>
              </a:lnSpc>
              <a:defRPr b="0" sz="4400">
                <a:solidFill>
                  <a:srgbClr val="000000"/>
                </a:solidFill>
                <a:uFillTx/>
                <a:latin typeface="+mn-lt"/>
                <a:ea typeface="+mn-ea"/>
                <a:cs typeface="+mn-cs"/>
                <a:sym typeface="Gill Sans"/>
              </a:defRPr>
            </a:lvl1pPr>
          </a:lstStyle>
          <a:p>
            <a:pPr/>
            <a:r>
              <a:t>Title Text</a:t>
            </a:r>
          </a:p>
        </p:txBody>
      </p:sp>
      <p:sp>
        <p:nvSpPr>
          <p:cNvPr id="128" name="Shape 128"/>
          <p:cNvSpPr/>
          <p:nvPr>
            <p:ph type="body" sz="quarter" idx="1"/>
          </p:nvPr>
        </p:nvSpPr>
        <p:spPr>
          <a:xfrm>
            <a:off x="1860946" y="2711053"/>
            <a:ext cx="5641183" cy="609303"/>
          </a:xfrm>
          <a:prstGeom prst="rect">
            <a:avLst/>
          </a:prstGeom>
        </p:spPr>
        <p:txBody>
          <a:bodyPr lIns="27384" tIns="27384" rIns="27384" bIns="27384"/>
          <a:lstStyle>
            <a:lvl1pPr marL="0" indent="0" algn="ctr">
              <a:lnSpc>
                <a:spcPct val="100000"/>
              </a:lnSpc>
              <a:defRPr b="0" sz="1800">
                <a:solidFill>
                  <a:srgbClr val="000000"/>
                </a:solidFill>
                <a:uFillTx/>
                <a:latin typeface="+mn-lt"/>
                <a:ea typeface="+mn-ea"/>
                <a:cs typeface="+mn-cs"/>
                <a:sym typeface="Gill Sans"/>
              </a:defRPr>
            </a:lvl1pPr>
            <a:lvl2pPr marL="0" indent="0" algn="ctr">
              <a:lnSpc>
                <a:spcPct val="100000"/>
              </a:lnSpc>
              <a:buSzTx/>
              <a:buFontTx/>
              <a:buNone/>
              <a:defRPr b="0" sz="1800">
                <a:solidFill>
                  <a:srgbClr val="000000"/>
                </a:solidFill>
                <a:uFillTx/>
                <a:latin typeface="+mn-lt"/>
                <a:ea typeface="+mn-ea"/>
                <a:cs typeface="+mn-cs"/>
                <a:sym typeface="Gill Sans"/>
              </a:defRPr>
            </a:lvl2pPr>
            <a:lvl3pPr marL="0" indent="0" algn="ctr">
              <a:lnSpc>
                <a:spcPct val="100000"/>
              </a:lnSpc>
              <a:buSzTx/>
              <a:buFontTx/>
              <a:buNone/>
              <a:defRPr b="0" sz="1800">
                <a:solidFill>
                  <a:srgbClr val="000000"/>
                </a:solidFill>
                <a:uFillTx/>
                <a:latin typeface="+mn-lt"/>
                <a:ea typeface="+mn-ea"/>
                <a:cs typeface="+mn-cs"/>
                <a:sym typeface="Gill Sans"/>
              </a:defRPr>
            </a:lvl3pPr>
            <a:lvl4pPr marL="0" indent="0" algn="ctr">
              <a:lnSpc>
                <a:spcPct val="100000"/>
              </a:lnSpc>
              <a:buSzTx/>
              <a:buFontTx/>
              <a:buNone/>
              <a:defRPr b="0" sz="1800">
                <a:solidFill>
                  <a:srgbClr val="000000"/>
                </a:solidFill>
                <a:uFillTx/>
                <a:latin typeface="+mn-lt"/>
                <a:ea typeface="+mn-ea"/>
                <a:cs typeface="+mn-cs"/>
                <a:sym typeface="Gill Sans"/>
              </a:defRPr>
            </a:lvl4pPr>
            <a:lvl5pPr marL="0" indent="0" algn="ctr">
              <a:lnSpc>
                <a:spcPct val="100000"/>
              </a:lnSpc>
              <a:buSzTx/>
              <a:buFontTx/>
              <a:buNone/>
              <a:defRPr b="0" sz="1800">
                <a:solidFill>
                  <a:srgbClr val="000000"/>
                </a:solidFill>
                <a:uFillTx/>
                <a:latin typeface="+mn-lt"/>
                <a:ea typeface="+mn-ea"/>
                <a:cs typeface="+mn-cs"/>
                <a:sym typeface="Gill Sans"/>
              </a:defRPr>
            </a:lvl5pPr>
          </a:lstStyle>
          <a:p>
            <a:pPr/>
            <a:r>
              <a:t>Body Level One</a:t>
            </a:r>
          </a:p>
          <a:p>
            <a:pPr lvl="1"/>
            <a:r>
              <a:t>Body Level Two</a:t>
            </a:r>
          </a:p>
          <a:p>
            <a:pPr lvl="2"/>
            <a:r>
              <a:t>Body Level Three</a:t>
            </a:r>
          </a:p>
          <a:p>
            <a:pPr lvl="3"/>
            <a:r>
              <a:t>Body Level Four</a:t>
            </a:r>
          </a:p>
          <a:p>
            <a:pPr lvl="4"/>
            <a:r>
              <a:t>Body Level Five</a:t>
            </a:r>
          </a:p>
        </p:txBody>
      </p:sp>
      <p:sp>
        <p:nvSpPr>
          <p:cNvPr id="129" name="Shape 129"/>
          <p:cNvSpPr/>
          <p:nvPr>
            <p:ph type="sldNum" sz="quarter" idx="2"/>
          </p:nvPr>
        </p:nvSpPr>
        <p:spPr>
          <a:xfrm>
            <a:off x="4580811" y="4990802"/>
            <a:ext cx="194607" cy="194470"/>
          </a:xfrm>
          <a:prstGeom prst="rect">
            <a:avLst/>
          </a:prstGeom>
        </p:spPr>
        <p:txBody>
          <a:bodyPr lIns="27384" tIns="27384" rIns="27384" bIns="27384"/>
          <a:lstStyle>
            <a:lvl1pPr>
              <a:defRPr sz="900">
                <a:uFillTx/>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Bio Slide">
    <p:bg>
      <p:bgPr>
        <a:solidFill>
          <a:srgbClr val="FFFFFF"/>
        </a:solidFill>
      </p:bgPr>
    </p:bg>
    <p:spTree>
      <p:nvGrpSpPr>
        <p:cNvPr id="1" name=""/>
        <p:cNvGrpSpPr/>
        <p:nvPr/>
      </p:nvGrpSpPr>
      <p:grpSpPr>
        <a:xfrm>
          <a:off x="0" y="0"/>
          <a:ext cx="0" cy="0"/>
          <a:chOff x="0" y="0"/>
          <a:chExt cx="0" cy="0"/>
        </a:xfrm>
      </p:grpSpPr>
      <p:sp>
        <p:nvSpPr>
          <p:cNvPr id="136" name="Shape 136"/>
          <p:cNvSpPr/>
          <p:nvPr/>
        </p:nvSpPr>
        <p:spPr>
          <a:xfrm>
            <a:off x="458787" y="487362"/>
            <a:ext cx="8448676" cy="1"/>
          </a:xfrm>
          <a:prstGeom prst="line">
            <a:avLst/>
          </a:prstGeom>
          <a:ln w="3175">
            <a:solidFill>
              <a:srgbClr val="000000"/>
            </a:solidFill>
            <a:miter lim="400000"/>
          </a:ln>
        </p:spPr>
        <p:txBody>
          <a:bodyPr lIns="0" tIns="0" rIns="0" bIns="0"/>
          <a:lstStyle/>
          <a:p>
            <a:pPr algn="l" defTabSz="457200">
              <a:defRPr b="0" sz="1200">
                <a:uFillTx/>
              </a:defRPr>
            </a:pPr>
          </a:p>
        </p:txBody>
      </p:sp>
      <p:sp>
        <p:nvSpPr>
          <p:cNvPr id="137" name="Shape 137"/>
          <p:cNvSpPr/>
          <p:nvPr/>
        </p:nvSpPr>
        <p:spPr>
          <a:xfrm>
            <a:off x="458787" y="908050"/>
            <a:ext cx="8448676" cy="0"/>
          </a:xfrm>
          <a:prstGeom prst="line">
            <a:avLst/>
          </a:prstGeom>
          <a:ln w="3175">
            <a:solidFill>
              <a:srgbClr val="000000"/>
            </a:solidFill>
            <a:miter lim="400000"/>
          </a:ln>
        </p:spPr>
        <p:txBody>
          <a:bodyPr lIns="0" tIns="0" rIns="0" bIns="0"/>
          <a:lstStyle/>
          <a:p>
            <a:pPr algn="l" defTabSz="457200">
              <a:defRPr b="0" sz="1200">
                <a:uFillTx/>
              </a:defRPr>
            </a:pPr>
          </a:p>
        </p:txBody>
      </p:sp>
      <p:sp>
        <p:nvSpPr>
          <p:cNvPr id="138" name="Shape 138"/>
          <p:cNvSpPr/>
          <p:nvPr>
            <p:ph type="title"/>
          </p:nvPr>
        </p:nvSpPr>
        <p:spPr>
          <a:xfrm>
            <a:off x="444569" y="1066787"/>
            <a:ext cx="4924356" cy="1126999"/>
          </a:xfrm>
          <a:prstGeom prst="rect">
            <a:avLst/>
          </a:prstGeom>
        </p:spPr>
        <p:txBody>
          <a:bodyPr lIns="0" tIns="0" rIns="0" bIns="0"/>
          <a:lstStyle>
            <a:lvl1pPr defTabSz="914400">
              <a:lnSpc>
                <a:spcPts val="3500"/>
              </a:lnSpc>
              <a:defRPr cap="all" sz="3800">
                <a:solidFill>
                  <a:srgbClr val="000000"/>
                </a:solidFill>
                <a:uFillTx/>
              </a:defRPr>
            </a:lvl1pPr>
          </a:lstStyle>
          <a:p>
            <a:pPr/>
            <a:r>
              <a:t>Title Text</a:t>
            </a:r>
          </a:p>
        </p:txBody>
      </p:sp>
      <p:sp>
        <p:nvSpPr>
          <p:cNvPr id="139" name="Shape 139"/>
          <p:cNvSpPr/>
          <p:nvPr>
            <p:ph type="body" sz="quarter" idx="1"/>
          </p:nvPr>
        </p:nvSpPr>
        <p:spPr>
          <a:xfrm>
            <a:off x="458769" y="2072195"/>
            <a:ext cx="5748357" cy="1343026"/>
          </a:xfrm>
          <a:prstGeom prst="rect">
            <a:avLst/>
          </a:prstGeom>
        </p:spPr>
        <p:txBody>
          <a:bodyPr lIns="0" tIns="0" rIns="0" bIns="0"/>
          <a:lstStyle>
            <a:lvl1pPr marL="174625" indent="-174625" defTabSz="914400">
              <a:lnSpc>
                <a:spcPts val="2400"/>
              </a:lnSpc>
              <a:buSzPct val="69000"/>
              <a:buFont typeface="Lucida Grande"/>
              <a:buChar char="‣"/>
              <a:defRPr b="0" sz="2000">
                <a:solidFill>
                  <a:srgbClr val="000000"/>
                </a:solidFill>
                <a:uFillTx/>
              </a:defRPr>
            </a:lvl1pPr>
            <a:lvl2pPr marL="0" indent="329138" defTabSz="914400">
              <a:lnSpc>
                <a:spcPts val="2400"/>
              </a:lnSpc>
              <a:buSzTx/>
              <a:buNone/>
              <a:defRPr b="0" sz="2000">
                <a:solidFill>
                  <a:srgbClr val="000000"/>
                </a:solidFill>
                <a:uFillTx/>
              </a:defRPr>
            </a:lvl2pPr>
            <a:lvl3pPr marL="0" indent="658277" defTabSz="914400">
              <a:lnSpc>
                <a:spcPts val="2400"/>
              </a:lnSpc>
              <a:buSzTx/>
              <a:buNone/>
              <a:defRPr b="0" sz="2000">
                <a:solidFill>
                  <a:srgbClr val="000000"/>
                </a:solidFill>
                <a:uFillTx/>
              </a:defRPr>
            </a:lvl3pPr>
            <a:lvl4pPr marL="0" indent="987415" defTabSz="914400">
              <a:lnSpc>
                <a:spcPts val="2400"/>
              </a:lnSpc>
              <a:buSzTx/>
              <a:buNone/>
              <a:defRPr b="0" sz="2000">
                <a:solidFill>
                  <a:srgbClr val="000000"/>
                </a:solidFill>
                <a:uFillTx/>
              </a:defRPr>
            </a:lvl4pPr>
            <a:lvl5pPr marL="0" indent="1316552" defTabSz="914400">
              <a:lnSpc>
                <a:spcPts val="2400"/>
              </a:lnSpc>
              <a:buSzTx/>
              <a:buNone/>
              <a:defRPr b="0" sz="2000">
                <a:solidFill>
                  <a:srgbClr val="000000"/>
                </a:solidFill>
                <a:uFillTx/>
              </a:defRPr>
            </a:lvl5pPr>
          </a:lstStyle>
          <a:p>
            <a:pPr/>
            <a:r>
              <a:t>Body Level One</a:t>
            </a:r>
          </a:p>
          <a:p>
            <a:pPr lvl="1"/>
            <a:r>
              <a:t>Body Level Two</a:t>
            </a:r>
          </a:p>
          <a:p>
            <a:pPr lvl="2"/>
            <a:r>
              <a:t>Body Level Three</a:t>
            </a:r>
          </a:p>
          <a:p>
            <a:pPr lvl="3"/>
            <a:r>
              <a:t>Body Level Four</a:t>
            </a:r>
          </a:p>
          <a:p>
            <a:pPr lvl="4"/>
            <a:r>
              <a:t>Body Level Five</a:t>
            </a:r>
          </a:p>
        </p:txBody>
      </p:sp>
      <p:sp>
        <p:nvSpPr>
          <p:cNvPr id="140" name="Shape 140"/>
          <p:cNvSpPr/>
          <p:nvPr>
            <p:ph type="sldNum" sz="quarter" idx="2"/>
          </p:nvPr>
        </p:nvSpPr>
        <p:spPr>
          <a:xfrm>
            <a:off x="8582397" y="536831"/>
            <a:ext cx="323479" cy="297938"/>
          </a:xfrm>
          <a:prstGeom prst="rect">
            <a:avLst/>
          </a:prstGeom>
        </p:spPr>
        <p:txBody>
          <a:bodyPr lIns="0" tIns="0" rIns="0" bIns="0" anchor="ctr"/>
          <a:lstStyle>
            <a:lvl1pPr algn="r" defTabSz="914400">
              <a:lnSpc>
                <a:spcPts val="2300"/>
              </a:lnSpc>
              <a:defRPr sz="2200">
                <a:uFillTx/>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Bio Slide">
    <p:bg>
      <p:bgPr>
        <a:solidFill>
          <a:srgbClr val="FFFFFF"/>
        </a:solidFill>
      </p:bgPr>
    </p:bg>
    <p:spTree>
      <p:nvGrpSpPr>
        <p:cNvPr id="1" name=""/>
        <p:cNvGrpSpPr/>
        <p:nvPr/>
      </p:nvGrpSpPr>
      <p:grpSpPr>
        <a:xfrm>
          <a:off x="0" y="0"/>
          <a:ext cx="0" cy="0"/>
          <a:chOff x="0" y="0"/>
          <a:chExt cx="0" cy="0"/>
        </a:xfrm>
      </p:grpSpPr>
      <p:sp>
        <p:nvSpPr>
          <p:cNvPr id="147" name="Shape 147"/>
          <p:cNvSpPr/>
          <p:nvPr/>
        </p:nvSpPr>
        <p:spPr>
          <a:xfrm>
            <a:off x="458787" y="487362"/>
            <a:ext cx="8448676" cy="1"/>
          </a:xfrm>
          <a:prstGeom prst="line">
            <a:avLst/>
          </a:prstGeom>
          <a:ln w="3175">
            <a:solidFill>
              <a:srgbClr val="000000"/>
            </a:solidFill>
            <a:miter/>
          </a:ln>
        </p:spPr>
        <p:txBody>
          <a:bodyPr lIns="45719" rIns="45719"/>
          <a:lstStyle/>
          <a:p>
            <a:pPr algn="l" defTabSz="457200">
              <a:defRPr b="0" sz="1200">
                <a:uFillTx/>
              </a:defRPr>
            </a:pPr>
          </a:p>
        </p:txBody>
      </p:sp>
      <p:sp>
        <p:nvSpPr>
          <p:cNvPr id="148" name="Shape 148"/>
          <p:cNvSpPr/>
          <p:nvPr/>
        </p:nvSpPr>
        <p:spPr>
          <a:xfrm>
            <a:off x="458787" y="908050"/>
            <a:ext cx="8448676" cy="0"/>
          </a:xfrm>
          <a:prstGeom prst="line">
            <a:avLst/>
          </a:prstGeom>
          <a:ln w="3175">
            <a:solidFill>
              <a:srgbClr val="000000"/>
            </a:solidFill>
            <a:miter/>
          </a:ln>
        </p:spPr>
        <p:txBody>
          <a:bodyPr lIns="45719" rIns="45719"/>
          <a:lstStyle/>
          <a:p>
            <a:pPr algn="l" defTabSz="457200">
              <a:defRPr b="0" sz="1200">
                <a:uFillTx/>
              </a:defRPr>
            </a:pPr>
          </a:p>
        </p:txBody>
      </p:sp>
      <p:sp>
        <p:nvSpPr>
          <p:cNvPr id="149" name="Shape 149"/>
          <p:cNvSpPr/>
          <p:nvPr>
            <p:ph type="title"/>
          </p:nvPr>
        </p:nvSpPr>
        <p:spPr>
          <a:xfrm>
            <a:off x="444569" y="1066787"/>
            <a:ext cx="4924356" cy="1126999"/>
          </a:xfrm>
          <a:prstGeom prst="rect">
            <a:avLst/>
          </a:prstGeom>
        </p:spPr>
        <p:txBody>
          <a:bodyPr lIns="0" tIns="0" rIns="0" bIns="0"/>
          <a:lstStyle>
            <a:lvl1pPr defTabSz="914400">
              <a:lnSpc>
                <a:spcPts val="3500"/>
              </a:lnSpc>
              <a:defRPr cap="all" sz="3800">
                <a:solidFill>
                  <a:srgbClr val="000000"/>
                </a:solidFill>
                <a:uFillTx/>
              </a:defRPr>
            </a:lvl1pPr>
          </a:lstStyle>
          <a:p>
            <a:pPr/>
            <a:r>
              <a:t>Title Text</a:t>
            </a:r>
          </a:p>
        </p:txBody>
      </p:sp>
      <p:sp>
        <p:nvSpPr>
          <p:cNvPr id="150" name="Shape 150"/>
          <p:cNvSpPr/>
          <p:nvPr>
            <p:ph type="body" sz="quarter" idx="1"/>
          </p:nvPr>
        </p:nvSpPr>
        <p:spPr>
          <a:xfrm>
            <a:off x="458769" y="2072195"/>
            <a:ext cx="5748357" cy="1343026"/>
          </a:xfrm>
          <a:prstGeom prst="rect">
            <a:avLst/>
          </a:prstGeom>
        </p:spPr>
        <p:txBody>
          <a:bodyPr lIns="0" tIns="0" rIns="0" bIns="0"/>
          <a:lstStyle>
            <a:lvl1pPr marL="174625" indent="-174625" defTabSz="914400">
              <a:lnSpc>
                <a:spcPts val="2400"/>
              </a:lnSpc>
              <a:buSzPct val="69000"/>
              <a:buFont typeface="Lucida Grande"/>
              <a:buChar char="‣"/>
              <a:defRPr b="0" sz="2000">
                <a:solidFill>
                  <a:srgbClr val="000000"/>
                </a:solidFill>
                <a:uFillTx/>
                <a:latin typeface="News706 BT"/>
                <a:ea typeface="News706 BT"/>
                <a:cs typeface="News706 BT"/>
                <a:sym typeface="News706 BT"/>
              </a:defRPr>
            </a:lvl1pPr>
            <a:lvl2pPr marL="0" indent="329138" defTabSz="914400">
              <a:lnSpc>
                <a:spcPts val="2400"/>
              </a:lnSpc>
              <a:buSzTx/>
              <a:buNone/>
              <a:defRPr b="0" sz="2000">
                <a:solidFill>
                  <a:srgbClr val="000000"/>
                </a:solidFill>
                <a:uFillTx/>
                <a:latin typeface="News706 BT"/>
                <a:ea typeface="News706 BT"/>
                <a:cs typeface="News706 BT"/>
                <a:sym typeface="News706 BT"/>
              </a:defRPr>
            </a:lvl2pPr>
            <a:lvl3pPr marL="0" indent="658277" defTabSz="914400">
              <a:lnSpc>
                <a:spcPts val="2400"/>
              </a:lnSpc>
              <a:buSzTx/>
              <a:buNone/>
              <a:defRPr b="0" sz="2000">
                <a:solidFill>
                  <a:srgbClr val="000000"/>
                </a:solidFill>
                <a:uFillTx/>
                <a:latin typeface="News706 BT"/>
                <a:ea typeface="News706 BT"/>
                <a:cs typeface="News706 BT"/>
                <a:sym typeface="News706 BT"/>
              </a:defRPr>
            </a:lvl3pPr>
            <a:lvl4pPr marL="0" indent="987415" defTabSz="914400">
              <a:lnSpc>
                <a:spcPts val="2400"/>
              </a:lnSpc>
              <a:buSzTx/>
              <a:buNone/>
              <a:defRPr b="0" sz="2000">
                <a:solidFill>
                  <a:srgbClr val="000000"/>
                </a:solidFill>
                <a:uFillTx/>
                <a:latin typeface="News706 BT"/>
                <a:ea typeface="News706 BT"/>
                <a:cs typeface="News706 BT"/>
                <a:sym typeface="News706 BT"/>
              </a:defRPr>
            </a:lvl4pPr>
            <a:lvl5pPr marL="0" indent="1316552" defTabSz="914400">
              <a:lnSpc>
                <a:spcPts val="2400"/>
              </a:lnSpc>
              <a:buSzTx/>
              <a:buNone/>
              <a:defRPr b="0" sz="2000">
                <a:solidFill>
                  <a:srgbClr val="000000"/>
                </a:solidFill>
                <a:uFillTx/>
                <a:latin typeface="News706 BT"/>
                <a:ea typeface="News706 BT"/>
                <a:cs typeface="News706 BT"/>
                <a:sym typeface="News706 BT"/>
              </a:defRPr>
            </a:lvl5pPr>
          </a:lstStyle>
          <a:p>
            <a:pPr/>
            <a:r>
              <a:t>Body Level One</a:t>
            </a:r>
          </a:p>
          <a:p>
            <a:pPr lvl="1"/>
            <a:r>
              <a:t>Body Level Two</a:t>
            </a:r>
          </a:p>
          <a:p>
            <a:pPr lvl="2"/>
            <a:r>
              <a:t>Body Level Three</a:t>
            </a:r>
          </a:p>
          <a:p>
            <a:pPr lvl="3"/>
            <a:r>
              <a:t>Body Level Four</a:t>
            </a:r>
          </a:p>
          <a:p>
            <a:pPr lvl="4"/>
            <a:r>
              <a:t>Body Level Five</a:t>
            </a:r>
          </a:p>
        </p:txBody>
      </p:sp>
      <p:sp>
        <p:nvSpPr>
          <p:cNvPr id="151" name="Shape 151"/>
          <p:cNvSpPr/>
          <p:nvPr>
            <p:ph type="sldNum" sz="quarter" idx="2"/>
          </p:nvPr>
        </p:nvSpPr>
        <p:spPr>
          <a:xfrm>
            <a:off x="8582397" y="536831"/>
            <a:ext cx="323479" cy="297938"/>
          </a:xfrm>
          <a:prstGeom prst="rect">
            <a:avLst/>
          </a:prstGeom>
        </p:spPr>
        <p:txBody>
          <a:bodyPr lIns="0" tIns="0" rIns="0" bIns="0" anchor="ctr"/>
          <a:lstStyle>
            <a:lvl1pPr algn="r" defTabSz="914400">
              <a:lnSpc>
                <a:spcPts val="2300"/>
              </a:lnSpc>
              <a:defRPr sz="2200">
                <a:uFillTx/>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2_Title">
    <p:spTree>
      <p:nvGrpSpPr>
        <p:cNvPr id="1" name=""/>
        <p:cNvGrpSpPr/>
        <p:nvPr/>
      </p:nvGrpSpPr>
      <p:grpSpPr>
        <a:xfrm>
          <a:off x="0" y="0"/>
          <a:ext cx="0" cy="0"/>
          <a:chOff x="0" y="0"/>
          <a:chExt cx="0" cy="0"/>
        </a:xfrm>
      </p:grpSpPr>
      <p:sp>
        <p:nvSpPr>
          <p:cNvPr id="158" name="Shape 158"/>
          <p:cNvSpPr/>
          <p:nvPr/>
        </p:nvSpPr>
        <p:spPr>
          <a:xfrm>
            <a:off x="457200" y="487362"/>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159" name="Shape 159"/>
          <p:cNvSpPr/>
          <p:nvPr/>
        </p:nvSpPr>
        <p:spPr>
          <a:xfrm>
            <a:off x="457200" y="908050"/>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160" name="Shape 160"/>
          <p:cNvSpPr/>
          <p:nvPr>
            <p:ph type="sldNum" sz="quarter" idx="2"/>
          </p:nvPr>
        </p:nvSpPr>
        <p:spPr>
          <a:xfrm>
            <a:off x="8414810" y="458787"/>
            <a:ext cx="337605" cy="355601"/>
          </a:xfrm>
          <a:prstGeom prst="rect">
            <a:avLst/>
          </a:prstGeom>
        </p:spPr>
        <p:txBody>
          <a:bodyPr lIns="0" tIns="0" rIns="0" bIns="0"/>
          <a:lstStyle>
            <a:lvl1pPr>
              <a:defRPr>
                <a:solidFill>
                  <a:srgbClr val="FFFFFF"/>
                </a:solidFill>
                <a:uFill>
                  <a:solidFill>
                    <a:srgbClr val="FFFFFF"/>
                  </a:solidFill>
                </a:u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p:spTree>
      <p:nvGrpSpPr>
        <p:cNvPr id="1" name=""/>
        <p:cNvGrpSpPr/>
        <p:nvPr/>
      </p:nvGrpSpPr>
      <p:grpSpPr>
        <a:xfrm>
          <a:off x="0" y="0"/>
          <a:ext cx="0" cy="0"/>
          <a:chOff x="0" y="0"/>
          <a:chExt cx="0" cy="0"/>
        </a:xfrm>
      </p:grpSpPr>
      <p:sp>
        <p:nvSpPr>
          <p:cNvPr id="167" name="Shape 167"/>
          <p:cNvSpPr/>
          <p:nvPr>
            <p:ph type="title"/>
          </p:nvPr>
        </p:nvSpPr>
        <p:spPr>
          <a:xfrm>
            <a:off x="1689794" y="136921"/>
            <a:ext cx="5983487" cy="1163837"/>
          </a:xfrm>
          <a:prstGeom prst="rect">
            <a:avLst/>
          </a:prstGeom>
        </p:spPr>
        <p:txBody>
          <a:bodyPr lIns="27384" tIns="27384" rIns="27384" bIns="27384" anchor="ctr">
            <a:normAutofit fontScale="100000" lnSpcReduction="0"/>
          </a:bodyPr>
          <a:lstStyle>
            <a:lvl1pPr algn="ctr">
              <a:lnSpc>
                <a:spcPct val="100000"/>
              </a:lnSpc>
              <a:defRPr b="0" sz="4200">
                <a:uFillTx/>
                <a:latin typeface="Helvetica Light"/>
                <a:ea typeface="Helvetica Light"/>
                <a:cs typeface="Helvetica Light"/>
                <a:sym typeface="Helvetica Light"/>
              </a:defRPr>
            </a:lvl1pPr>
          </a:lstStyle>
          <a:p>
            <a:pPr/>
            <a:r>
              <a:t>Title Text</a:t>
            </a:r>
          </a:p>
        </p:txBody>
      </p:sp>
      <p:sp>
        <p:nvSpPr>
          <p:cNvPr id="168" name="Shape 168"/>
          <p:cNvSpPr/>
          <p:nvPr>
            <p:ph type="body" idx="1"/>
          </p:nvPr>
        </p:nvSpPr>
        <p:spPr>
          <a:xfrm>
            <a:off x="1689794" y="1396603"/>
            <a:ext cx="5983487" cy="3388817"/>
          </a:xfrm>
          <a:prstGeom prst="rect">
            <a:avLst/>
          </a:prstGeom>
        </p:spPr>
        <p:txBody>
          <a:bodyPr lIns="27384" tIns="27384" rIns="27384" bIns="27384" anchor="ctr">
            <a:normAutofit fontScale="100000" lnSpcReduction="0"/>
          </a:bodyPr>
          <a:lstStyle>
            <a:lvl1pPr marL="233947" indent="-233947">
              <a:lnSpc>
                <a:spcPct val="100000"/>
              </a:lnSpc>
              <a:spcBef>
                <a:spcPts val="4200"/>
              </a:spcBef>
              <a:buSzPct val="75000"/>
              <a:buChar char="•"/>
              <a:defRPr b="0" sz="2000">
                <a:uFillTx/>
                <a:latin typeface="Helvetica Light"/>
                <a:ea typeface="Helvetica Light"/>
                <a:cs typeface="Helvetica Light"/>
                <a:sym typeface="Helvetica Light"/>
              </a:defRPr>
            </a:lvl1pPr>
            <a:lvl2pPr marL="678447" indent="-233947">
              <a:lnSpc>
                <a:spcPct val="100000"/>
              </a:lnSpc>
              <a:spcBef>
                <a:spcPts val="4200"/>
              </a:spcBef>
              <a:buSzPct val="75000"/>
              <a:buFontTx/>
              <a:buChar char="•"/>
              <a:defRPr b="0" sz="2000">
                <a:uFillTx/>
                <a:latin typeface="Helvetica Light"/>
                <a:ea typeface="Helvetica Light"/>
                <a:cs typeface="Helvetica Light"/>
                <a:sym typeface="Helvetica Light"/>
              </a:defRPr>
            </a:lvl2pPr>
            <a:lvl3pPr marL="1122947" indent="-233947">
              <a:lnSpc>
                <a:spcPct val="100000"/>
              </a:lnSpc>
              <a:spcBef>
                <a:spcPts val="4200"/>
              </a:spcBef>
              <a:buSzPct val="75000"/>
              <a:buFontTx/>
              <a:buChar char="•"/>
              <a:defRPr b="0" sz="2000">
                <a:uFillTx/>
                <a:latin typeface="Helvetica Light"/>
                <a:ea typeface="Helvetica Light"/>
                <a:cs typeface="Helvetica Light"/>
                <a:sym typeface="Helvetica Light"/>
              </a:defRPr>
            </a:lvl3pPr>
            <a:lvl4pPr marL="1567447" indent="-233947">
              <a:lnSpc>
                <a:spcPct val="100000"/>
              </a:lnSpc>
              <a:spcBef>
                <a:spcPts val="4200"/>
              </a:spcBef>
              <a:buSzPct val="75000"/>
              <a:buFontTx/>
              <a:buChar char="•"/>
              <a:defRPr b="0" sz="2000">
                <a:uFillTx/>
                <a:latin typeface="Helvetica Light"/>
                <a:ea typeface="Helvetica Light"/>
                <a:cs typeface="Helvetica Light"/>
                <a:sym typeface="Helvetica Light"/>
              </a:defRPr>
            </a:lvl4pPr>
            <a:lvl5pPr marL="2011947" indent="-233947">
              <a:lnSpc>
                <a:spcPct val="100000"/>
              </a:lnSpc>
              <a:spcBef>
                <a:spcPts val="4200"/>
              </a:spcBef>
              <a:buSzPct val="75000"/>
              <a:buFontTx/>
              <a:buChar char="•"/>
              <a:defRPr b="0" sz="20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169" name="Shape 169"/>
          <p:cNvSpPr/>
          <p:nvPr>
            <p:ph type="sldNum" sz="quarter" idx="2"/>
          </p:nvPr>
        </p:nvSpPr>
        <p:spPr>
          <a:xfrm>
            <a:off x="4580829" y="4990802"/>
            <a:ext cx="194571" cy="194470"/>
          </a:xfrm>
          <a:prstGeom prst="rect">
            <a:avLst/>
          </a:prstGeom>
        </p:spPr>
        <p:txBody>
          <a:bodyPr lIns="27384" tIns="27384" rIns="27384" bIns="27384"/>
          <a:lstStyle>
            <a:lvl1pPr>
              <a:defRPr b="0" sz="900">
                <a:solidFill>
                  <a:srgbClr val="FFFFFF"/>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Agenda">
    <p:bg>
      <p:bgPr>
        <a:solidFill>
          <a:srgbClr val="FFFFFF"/>
        </a:solidFill>
      </p:bgPr>
    </p:bg>
    <p:spTree>
      <p:nvGrpSpPr>
        <p:cNvPr id="1" name=""/>
        <p:cNvGrpSpPr/>
        <p:nvPr/>
      </p:nvGrpSpPr>
      <p:grpSpPr>
        <a:xfrm>
          <a:off x="0" y="0"/>
          <a:ext cx="0" cy="0"/>
          <a:chOff x="0" y="0"/>
          <a:chExt cx="0" cy="0"/>
        </a:xfrm>
      </p:grpSpPr>
      <p:sp>
        <p:nvSpPr>
          <p:cNvPr id="20" name="Shape 20"/>
          <p:cNvSpPr/>
          <p:nvPr>
            <p:ph type="sldNum" sz="quarter" idx="2"/>
          </p:nvPr>
        </p:nvSpPr>
        <p:spPr>
          <a:xfrm>
            <a:off x="8608485" y="508000"/>
            <a:ext cx="337605" cy="355601"/>
          </a:xfrm>
          <a:prstGeom prst="rect">
            <a:avLst/>
          </a:prstGeom>
        </p:spPr>
        <p:txBody>
          <a:bodyPr lIns="0" tIns="0" rIns="0" bIns="0" anchor="ct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1_Title">
    <p:spTree>
      <p:nvGrpSpPr>
        <p:cNvPr id="1" name=""/>
        <p:cNvGrpSpPr/>
        <p:nvPr/>
      </p:nvGrpSpPr>
      <p:grpSpPr>
        <a:xfrm>
          <a:off x="0" y="0"/>
          <a:ext cx="0" cy="0"/>
          <a:chOff x="0" y="0"/>
          <a:chExt cx="0" cy="0"/>
        </a:xfrm>
      </p:grpSpPr>
      <p:pic>
        <p:nvPicPr>
          <p:cNvPr id="27" name="image.png"/>
          <p:cNvPicPr>
            <a:picLocks noChangeAspect="0"/>
          </p:cNvPicPr>
          <p:nvPr/>
        </p:nvPicPr>
        <p:blipFill>
          <a:blip r:embed="rId2">
            <a:extLst/>
          </a:blip>
          <a:stretch>
            <a:fillRect/>
          </a:stretch>
        </p:blipFill>
        <p:spPr>
          <a:xfrm>
            <a:off x="457200" y="579437"/>
            <a:ext cx="2038350" cy="219076"/>
          </a:xfrm>
          <a:prstGeom prst="rect">
            <a:avLst/>
          </a:prstGeom>
          <a:ln w="12700">
            <a:miter lim="400000"/>
          </a:ln>
        </p:spPr>
      </p:pic>
      <p:sp>
        <p:nvSpPr>
          <p:cNvPr id="28" name="Shape 2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2_Title">
    <p:spTree>
      <p:nvGrpSpPr>
        <p:cNvPr id="1" name=""/>
        <p:cNvGrpSpPr/>
        <p:nvPr/>
      </p:nvGrpSpPr>
      <p:grpSpPr>
        <a:xfrm>
          <a:off x="0" y="0"/>
          <a:ext cx="0" cy="0"/>
          <a:chOff x="0" y="0"/>
          <a:chExt cx="0" cy="0"/>
        </a:xfrm>
      </p:grpSpPr>
      <p:sp>
        <p:nvSpPr>
          <p:cNvPr id="35" name="Shape 35"/>
          <p:cNvSpPr/>
          <p:nvPr>
            <p:ph type="sldNum" sz="quarter" idx="2"/>
          </p:nvPr>
        </p:nvSpPr>
        <p:spPr>
          <a:xfrm>
            <a:off x="8414810" y="458787"/>
            <a:ext cx="337605" cy="355601"/>
          </a:xfrm>
          <a:prstGeom prst="rect">
            <a:avLst/>
          </a:prstGeom>
        </p:spPr>
        <p:txBody>
          <a:bodyPr lIns="0" tIns="0" rIns="0" bIns="0"/>
          <a:lstStyle>
            <a:lvl1pPr>
              <a:defRPr>
                <a:solidFill>
                  <a:srgbClr val="FFFFFF"/>
                </a:solidFill>
                <a:uFill>
                  <a:solidFill>
                    <a:srgbClr val="FFFFFF"/>
                  </a:solidFill>
                </a:u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1_Agenda">
    <p:bg>
      <p:bgPr>
        <a:solidFill>
          <a:srgbClr val="FFFFFF"/>
        </a:solidFill>
      </p:bgPr>
    </p:bg>
    <p:spTree>
      <p:nvGrpSpPr>
        <p:cNvPr id="1" name=""/>
        <p:cNvGrpSpPr/>
        <p:nvPr/>
      </p:nvGrpSpPr>
      <p:grpSpPr>
        <a:xfrm>
          <a:off x="0" y="0"/>
          <a:ext cx="0" cy="0"/>
          <a:chOff x="0" y="0"/>
          <a:chExt cx="0" cy="0"/>
        </a:xfrm>
      </p:grpSpPr>
      <p:sp>
        <p:nvSpPr>
          <p:cNvPr id="42" name="Shape 42"/>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3" name="Shape 43"/>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4" name="Shape 44"/>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5" name="Shape 45"/>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6" name="Shape 46"/>
          <p:cNvSpPr/>
          <p:nvPr>
            <p:ph type="title"/>
          </p:nvPr>
        </p:nvSpPr>
        <p:spPr>
          <a:xfrm>
            <a:off x="468153" y="505195"/>
            <a:ext cx="7874121" cy="1016266"/>
          </a:xfrm>
          <a:prstGeom prst="rect">
            <a:avLst/>
          </a:prstGeom>
        </p:spPr>
        <p:txBody>
          <a:bodyPr/>
          <a:lstStyle>
            <a:lvl1pPr>
              <a:lnSpc>
                <a:spcPts val="2300"/>
              </a:lnSpc>
              <a:defRPr sz="2300">
                <a:solidFill>
                  <a:srgbClr val="000000"/>
                </a:solidFill>
                <a:uFill>
                  <a:solidFill>
                    <a:srgbClr val="000000"/>
                  </a:solidFill>
                </a:uFill>
              </a:defRPr>
            </a:lvl1pPr>
          </a:lstStyle>
          <a:p>
            <a:pPr/>
            <a:r>
              <a:t>Title Text</a:t>
            </a:r>
          </a:p>
        </p:txBody>
      </p:sp>
      <p:sp>
        <p:nvSpPr>
          <p:cNvPr id="47" name="Shape 47"/>
          <p:cNvSpPr/>
          <p:nvPr>
            <p:ph type="body" idx="1"/>
          </p:nvPr>
        </p:nvSpPr>
        <p:spPr>
          <a:xfrm>
            <a:off x="468153" y="983297"/>
            <a:ext cx="8426769" cy="4030980"/>
          </a:xfrm>
          <a:prstGeom prst="rect">
            <a:avLst/>
          </a:prstGeom>
        </p:spPr>
        <p:txBody>
          <a:bodyPr/>
          <a:lstStyle>
            <a:lvl1pPr marL="186689" indent="-146050">
              <a:lnSpc>
                <a:spcPts val="2400"/>
              </a:lnSpc>
              <a:buSzPct val="69000"/>
              <a:buFont typeface="Lucida Grande"/>
              <a:buChar char="‣"/>
              <a:defRPr sz="2000">
                <a:solidFill>
                  <a:srgbClr val="000000"/>
                </a:solidFill>
                <a:uFill>
                  <a:solidFill>
                    <a:srgbClr val="000000"/>
                  </a:solidFill>
                </a:uFill>
              </a:defRPr>
            </a:lvl1pPr>
            <a:lvl2pPr>
              <a:lnSpc>
                <a:spcPts val="2400"/>
              </a:lnSpc>
              <a:defRPr sz="2000">
                <a:solidFill>
                  <a:srgbClr val="000000"/>
                </a:solidFill>
                <a:uFill>
                  <a:solidFill>
                    <a:srgbClr val="000000"/>
                  </a:solidFill>
                </a:uFill>
              </a:defRPr>
            </a:lvl2pPr>
            <a:lvl3pPr>
              <a:lnSpc>
                <a:spcPts val="2400"/>
              </a:lnSpc>
              <a:defRPr sz="2000">
                <a:solidFill>
                  <a:srgbClr val="000000"/>
                </a:solidFill>
                <a:uFill>
                  <a:solidFill>
                    <a:srgbClr val="000000"/>
                  </a:solidFill>
                </a:uFill>
              </a:defRPr>
            </a:lvl3pPr>
            <a:lvl4pPr>
              <a:lnSpc>
                <a:spcPts val="2400"/>
              </a:lnSpc>
              <a:defRPr sz="2000">
                <a:solidFill>
                  <a:srgbClr val="000000"/>
                </a:solidFill>
                <a:uFill>
                  <a:solidFill>
                    <a:srgbClr val="000000"/>
                  </a:solidFill>
                </a:uFill>
              </a:defRPr>
            </a:lvl4pPr>
            <a:lvl5pPr>
              <a:lnSpc>
                <a:spcPts val="2400"/>
              </a:lnSpc>
              <a:defRPr sz="2000">
                <a:solidFill>
                  <a:srgbClr val="000000"/>
                </a:solidFill>
                <a:uFill>
                  <a:solidFill>
                    <a:srgbClr val="000000"/>
                  </a:solidFill>
                </a:uFill>
              </a:defRPr>
            </a:lvl5pPr>
          </a:lstStyle>
          <a:p>
            <a:pPr/>
            <a:r>
              <a:t>Body Level One</a:t>
            </a:r>
          </a:p>
          <a:p>
            <a:pPr lvl="1"/>
            <a:r>
              <a:t>Body Level Two</a:t>
            </a:r>
          </a:p>
          <a:p>
            <a:pPr lvl="2"/>
            <a:r>
              <a:t>Body Level Three</a:t>
            </a:r>
          </a:p>
          <a:p>
            <a:pPr lvl="3"/>
            <a:r>
              <a:t>Body Level Four</a:t>
            </a:r>
          </a:p>
          <a:p>
            <a:pPr lvl="4"/>
            <a:r>
              <a:t>Body Level Five</a:t>
            </a:r>
          </a:p>
        </p:txBody>
      </p:sp>
      <p:sp>
        <p:nvSpPr>
          <p:cNvPr id="48" name="Shape 48"/>
          <p:cNvSpPr/>
          <p:nvPr>
            <p:ph type="sldNum" sz="quarter" idx="2"/>
          </p:nvPr>
        </p:nvSpPr>
        <p:spPr>
          <a:xfrm>
            <a:off x="8599785" y="514350"/>
            <a:ext cx="355005" cy="342900"/>
          </a:xfrm>
          <a:prstGeom prst="rect">
            <a:avLst/>
          </a:prstGeom>
        </p:spPr>
        <p:txBody>
          <a:bodyPr lIns="0" tIns="0" rIns="0" bIns="0" anchor="ctr"/>
          <a:lstStyle>
            <a:lvl1pPr>
              <a:defRPr>
                <a:latin typeface="Trebuchet MS"/>
                <a:ea typeface="Trebuchet MS"/>
                <a:cs typeface="Trebuchet M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2_Agenda">
    <p:bg>
      <p:bgPr>
        <a:solidFill>
          <a:srgbClr val="FFFFFF"/>
        </a:solidFill>
      </p:bgPr>
    </p:bg>
    <p:spTree>
      <p:nvGrpSpPr>
        <p:cNvPr id="1" name=""/>
        <p:cNvGrpSpPr/>
        <p:nvPr/>
      </p:nvGrpSpPr>
      <p:grpSpPr>
        <a:xfrm>
          <a:off x="0" y="0"/>
          <a:ext cx="0" cy="0"/>
          <a:chOff x="0" y="0"/>
          <a:chExt cx="0" cy="0"/>
        </a:xfrm>
      </p:grpSpPr>
      <p:sp>
        <p:nvSpPr>
          <p:cNvPr id="55" name="Shape 55"/>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56" name="Shape 56"/>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57" name="Shape 57"/>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58" name="Shape 58"/>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pic>
        <p:nvPicPr>
          <p:cNvPr id="59" name="image.tiff"/>
          <p:cNvPicPr>
            <a:picLocks noChangeAspect="0"/>
          </p:cNvPicPr>
          <p:nvPr/>
        </p:nvPicPr>
        <p:blipFill>
          <a:blip r:embed="rId2">
            <a:extLst/>
          </a:blip>
          <a:stretch>
            <a:fillRect/>
          </a:stretch>
        </p:blipFill>
        <p:spPr>
          <a:xfrm>
            <a:off x="2444750" y="1104900"/>
            <a:ext cx="4522788" cy="3665538"/>
          </a:xfrm>
          <a:prstGeom prst="rect">
            <a:avLst/>
          </a:prstGeom>
          <a:ln w="12700">
            <a:miter lim="400000"/>
          </a:ln>
        </p:spPr>
      </p:pic>
      <p:sp>
        <p:nvSpPr>
          <p:cNvPr id="60" name="Shape 60"/>
          <p:cNvSpPr/>
          <p:nvPr>
            <p:ph type="sldNum" sz="quarter" idx="2"/>
          </p:nvPr>
        </p:nvSpPr>
        <p:spPr>
          <a:xfrm>
            <a:off x="8608485" y="508000"/>
            <a:ext cx="337605" cy="355601"/>
          </a:xfrm>
          <a:prstGeom prst="rect">
            <a:avLst/>
          </a:prstGeom>
        </p:spPr>
        <p:txBody>
          <a:bodyPr lIns="0" tIns="0" rIns="0" bIns="0" anchor="ct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3_Agenda">
    <p:bg>
      <p:bgPr>
        <a:solidFill>
          <a:srgbClr val="FFFFFF"/>
        </a:solidFill>
      </p:bgPr>
    </p:bg>
    <p:spTree>
      <p:nvGrpSpPr>
        <p:cNvPr id="1" name=""/>
        <p:cNvGrpSpPr/>
        <p:nvPr/>
      </p:nvGrpSpPr>
      <p:grpSpPr>
        <a:xfrm>
          <a:off x="0" y="0"/>
          <a:ext cx="0" cy="0"/>
          <a:chOff x="0" y="0"/>
          <a:chExt cx="0" cy="0"/>
        </a:xfrm>
      </p:grpSpPr>
      <p:sp>
        <p:nvSpPr>
          <p:cNvPr id="67" name="Shape 67"/>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68" name="Shape 68"/>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pic>
        <p:nvPicPr>
          <p:cNvPr id="69" name="image.tiff"/>
          <p:cNvPicPr>
            <a:picLocks noChangeAspect="0"/>
          </p:cNvPicPr>
          <p:nvPr/>
        </p:nvPicPr>
        <p:blipFill>
          <a:blip r:embed="rId2">
            <a:extLst/>
          </a:blip>
          <a:stretch>
            <a:fillRect/>
          </a:stretch>
        </p:blipFill>
        <p:spPr>
          <a:xfrm>
            <a:off x="2017712" y="1111250"/>
            <a:ext cx="5259388" cy="3683000"/>
          </a:xfrm>
          <a:prstGeom prst="rect">
            <a:avLst/>
          </a:prstGeom>
          <a:ln w="12700">
            <a:miter lim="400000"/>
          </a:ln>
        </p:spPr>
      </p:pic>
      <p:sp>
        <p:nvSpPr>
          <p:cNvPr id="70" name="Shape 70"/>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71" name="Shape 71"/>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72" name="Shape 72"/>
          <p:cNvSpPr/>
          <p:nvPr>
            <p:ph type="sldNum" sz="quarter" idx="2"/>
          </p:nvPr>
        </p:nvSpPr>
        <p:spPr>
          <a:xfrm>
            <a:off x="8608485" y="508000"/>
            <a:ext cx="337605" cy="355601"/>
          </a:xfrm>
          <a:prstGeom prst="rect">
            <a:avLst/>
          </a:prstGeom>
        </p:spPr>
        <p:txBody>
          <a:bodyPr lIns="0" tIns="0" rIns="0" bIns="0" anchor="ct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4_Agenda">
    <p:bg>
      <p:bgPr>
        <a:solidFill>
          <a:srgbClr val="FFFFFF"/>
        </a:solidFill>
      </p:bgPr>
    </p:bg>
    <p:spTree>
      <p:nvGrpSpPr>
        <p:cNvPr id="1" name=""/>
        <p:cNvGrpSpPr/>
        <p:nvPr/>
      </p:nvGrpSpPr>
      <p:grpSpPr>
        <a:xfrm>
          <a:off x="0" y="0"/>
          <a:ext cx="0" cy="0"/>
          <a:chOff x="0" y="0"/>
          <a:chExt cx="0" cy="0"/>
        </a:xfrm>
      </p:grpSpPr>
      <p:sp>
        <p:nvSpPr>
          <p:cNvPr id="79" name="Shape 79"/>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80" name="Shape 80"/>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pic>
        <p:nvPicPr>
          <p:cNvPr id="81" name="image.tiff"/>
          <p:cNvPicPr>
            <a:picLocks noChangeAspect="0"/>
          </p:cNvPicPr>
          <p:nvPr/>
        </p:nvPicPr>
        <p:blipFill>
          <a:blip r:embed="rId2">
            <a:extLst/>
          </a:blip>
          <a:stretch>
            <a:fillRect/>
          </a:stretch>
        </p:blipFill>
        <p:spPr>
          <a:xfrm>
            <a:off x="2322512" y="1136650"/>
            <a:ext cx="4862513" cy="3808413"/>
          </a:xfrm>
          <a:prstGeom prst="rect">
            <a:avLst/>
          </a:prstGeom>
          <a:ln w="12700">
            <a:miter lim="400000"/>
          </a:ln>
        </p:spPr>
      </p:pic>
      <p:sp>
        <p:nvSpPr>
          <p:cNvPr id="82" name="Shape 82"/>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83" name="Shape 83"/>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84" name="Shape 84"/>
          <p:cNvSpPr/>
          <p:nvPr>
            <p:ph type="sldNum" sz="quarter" idx="2"/>
          </p:nvPr>
        </p:nvSpPr>
        <p:spPr>
          <a:xfrm>
            <a:off x="8608485" y="508000"/>
            <a:ext cx="337605" cy="355601"/>
          </a:xfrm>
          <a:prstGeom prst="rect">
            <a:avLst/>
          </a:prstGeom>
        </p:spPr>
        <p:txBody>
          <a:bodyPr lIns="0" tIns="0" rIns="0" bIns="0" anchor="ct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5_Agenda">
    <p:bg>
      <p:bgPr>
        <a:solidFill>
          <a:srgbClr val="FFFFFF"/>
        </a:solidFill>
      </p:bgPr>
    </p:bg>
    <p:spTree>
      <p:nvGrpSpPr>
        <p:cNvPr id="1" name=""/>
        <p:cNvGrpSpPr/>
        <p:nvPr/>
      </p:nvGrpSpPr>
      <p:grpSpPr>
        <a:xfrm>
          <a:off x="0" y="0"/>
          <a:ext cx="0" cy="0"/>
          <a:chOff x="0" y="0"/>
          <a:chExt cx="0" cy="0"/>
        </a:xfrm>
      </p:grpSpPr>
      <p:sp>
        <p:nvSpPr>
          <p:cNvPr id="91" name="Shape 91"/>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92" name="Shape 92"/>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pic>
        <p:nvPicPr>
          <p:cNvPr id="93" name="image.tiff"/>
          <p:cNvPicPr>
            <a:picLocks noChangeAspect="0"/>
          </p:cNvPicPr>
          <p:nvPr/>
        </p:nvPicPr>
        <p:blipFill>
          <a:blip r:embed="rId2">
            <a:extLst/>
          </a:blip>
          <a:srcRect l="0" t="2653" r="0" b="9072"/>
          <a:stretch>
            <a:fillRect/>
          </a:stretch>
        </p:blipFill>
        <p:spPr>
          <a:xfrm>
            <a:off x="719137" y="1049337"/>
            <a:ext cx="7586663" cy="3873501"/>
          </a:xfrm>
          <a:prstGeom prst="rect">
            <a:avLst/>
          </a:prstGeom>
          <a:ln w="12700">
            <a:miter lim="400000"/>
          </a:ln>
        </p:spPr>
      </p:pic>
      <p:sp>
        <p:nvSpPr>
          <p:cNvPr id="94" name="Shape 94"/>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95" name="Shape 95"/>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96" name="Shape 96"/>
          <p:cNvSpPr/>
          <p:nvPr>
            <p:ph type="sldNum" sz="quarter" idx="2"/>
          </p:nvPr>
        </p:nvSpPr>
        <p:spPr>
          <a:xfrm>
            <a:off x="8608485" y="508000"/>
            <a:ext cx="337605" cy="355601"/>
          </a:xfrm>
          <a:prstGeom prst="rect">
            <a:avLst/>
          </a:prstGeom>
        </p:spPr>
        <p:txBody>
          <a:bodyPr lIns="0" tIns="0" rIns="0" bIns="0" anchor="ct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nvSpPr>
        <p:spPr>
          <a:xfrm>
            <a:off x="457200" y="487362"/>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3" name="Shape 3"/>
          <p:cNvSpPr/>
          <p:nvPr/>
        </p:nvSpPr>
        <p:spPr>
          <a:xfrm>
            <a:off x="457200" y="908050"/>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4" name="Shape 4"/>
          <p:cNvSpPr/>
          <p:nvPr>
            <p:ph type="title"/>
          </p:nvPr>
        </p:nvSpPr>
        <p:spPr>
          <a:xfrm>
            <a:off x="468153" y="210555"/>
            <a:ext cx="8426769" cy="10162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a:r>
              <a:t>Title Text</a:t>
            </a:r>
          </a:p>
        </p:txBody>
      </p:sp>
      <p:sp>
        <p:nvSpPr>
          <p:cNvPr id="5" name="Shape 5"/>
          <p:cNvSpPr/>
          <p:nvPr>
            <p:ph type="body" idx="1"/>
          </p:nvPr>
        </p:nvSpPr>
        <p:spPr>
          <a:xfrm>
            <a:off x="468153" y="1226819"/>
            <a:ext cx="8426769" cy="40309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2pPr>
              <a:buFont typeface="Lucida Grande"/>
              <a:buChar char="‣"/>
            </a:lvl2pPr>
            <a:lvl3pPr>
              <a:buFont typeface="Lucida Grande"/>
              <a:buChar char="‣"/>
            </a:lvl3pPr>
            <a:lvl4pPr>
              <a:buFont typeface="Lucida Grande"/>
              <a:buChar char="‣"/>
            </a:lvl4pPr>
            <a:lvl5pPr>
              <a:buFont typeface="Lucida Grande"/>
              <a:buChar char="‣"/>
            </a:lvl5pPr>
          </a:lstStyle>
          <a:p>
            <a:pPr/>
            <a:r>
              <a:t>Body Level One</a:t>
            </a:r>
          </a:p>
          <a:p>
            <a:pPr lvl="1"/>
            <a:r>
              <a:t>Body Level Two</a:t>
            </a:r>
          </a:p>
          <a:p>
            <a:pPr lvl="2"/>
            <a:r>
              <a:t>Body Level Three</a:t>
            </a:r>
          </a:p>
          <a:p>
            <a:pPr lvl="3"/>
            <a:r>
              <a:t>Body Level Four</a:t>
            </a:r>
          </a:p>
          <a:p>
            <a:pPr lvl="4"/>
            <a:r>
              <a:t>Body Level Five</a:t>
            </a:r>
          </a:p>
        </p:txBody>
      </p:sp>
      <p:sp>
        <p:nvSpPr>
          <p:cNvPr id="6" name="Shape 6"/>
          <p:cNvSpPr/>
          <p:nvPr>
            <p:ph type="sldNum" sz="quarter" idx="2"/>
          </p:nvPr>
        </p:nvSpPr>
        <p:spPr>
          <a:xfrm>
            <a:off x="4461935" y="4787900"/>
            <a:ext cx="439205" cy="457200"/>
          </a:xfrm>
          <a:prstGeom prst="rect">
            <a:avLst/>
          </a:prstGeom>
          <a:ln w="12700">
            <a:miter lim="400000"/>
          </a:ln>
        </p:spPr>
        <p:txBody>
          <a:bodyPr wrap="none" lIns="50800" tIns="50800" rIns="50800" bIns="50800">
            <a:spAutoFit/>
          </a:body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latinLnBrk="0">
        <a:lnSpc>
          <a:spcPts val="10000"/>
        </a:lnSpc>
        <a:spcBef>
          <a:spcPts val="0"/>
        </a:spcBef>
        <a:spcAft>
          <a:spcPts val="0"/>
        </a:spcAft>
        <a:buClrTx/>
        <a:buSzTx/>
        <a:buFontTx/>
        <a:buNone/>
        <a:tabLst/>
        <a:defRPr b="1" baseline="0" cap="none" i="0" spc="0" strike="noStrike" sz="11500" u="none">
          <a:ln>
            <a:noFill/>
          </a:ln>
          <a:solidFill>
            <a:srgbClr val="FFFFFF"/>
          </a:solidFill>
          <a:uFill>
            <a:solidFill>
              <a:srgbClr val="FFFFFF"/>
            </a:solidFill>
          </a:uFill>
          <a:latin typeface="+mj-lt"/>
          <a:ea typeface="+mj-ea"/>
          <a:cs typeface="+mj-cs"/>
          <a:sym typeface="Helvetica"/>
        </a:defRPr>
      </a:lvl1pPr>
      <a:lvl2pPr marL="0" marR="0" indent="228600" algn="l" defTabSz="584200" latinLnBrk="0">
        <a:lnSpc>
          <a:spcPts val="10000"/>
        </a:lnSpc>
        <a:spcBef>
          <a:spcPts val="0"/>
        </a:spcBef>
        <a:spcAft>
          <a:spcPts val="0"/>
        </a:spcAft>
        <a:buClrTx/>
        <a:buSzTx/>
        <a:buFontTx/>
        <a:buNone/>
        <a:tabLst/>
        <a:defRPr b="1" baseline="0" cap="none" i="0" spc="0" strike="noStrike" sz="11500" u="none">
          <a:ln>
            <a:noFill/>
          </a:ln>
          <a:solidFill>
            <a:srgbClr val="FFFFFF"/>
          </a:solidFill>
          <a:uFill>
            <a:solidFill>
              <a:srgbClr val="FFFFFF"/>
            </a:solidFill>
          </a:uFill>
          <a:latin typeface="+mj-lt"/>
          <a:ea typeface="+mj-ea"/>
          <a:cs typeface="+mj-cs"/>
          <a:sym typeface="Helvetica"/>
        </a:defRPr>
      </a:lvl2pPr>
      <a:lvl3pPr marL="0" marR="0" indent="457200" algn="l" defTabSz="584200" latinLnBrk="0">
        <a:lnSpc>
          <a:spcPts val="10000"/>
        </a:lnSpc>
        <a:spcBef>
          <a:spcPts val="0"/>
        </a:spcBef>
        <a:spcAft>
          <a:spcPts val="0"/>
        </a:spcAft>
        <a:buClrTx/>
        <a:buSzTx/>
        <a:buFontTx/>
        <a:buNone/>
        <a:tabLst/>
        <a:defRPr b="1" baseline="0" cap="none" i="0" spc="0" strike="noStrike" sz="11500" u="none">
          <a:ln>
            <a:noFill/>
          </a:ln>
          <a:solidFill>
            <a:srgbClr val="FFFFFF"/>
          </a:solidFill>
          <a:uFill>
            <a:solidFill>
              <a:srgbClr val="FFFFFF"/>
            </a:solidFill>
          </a:uFill>
          <a:latin typeface="+mj-lt"/>
          <a:ea typeface="+mj-ea"/>
          <a:cs typeface="+mj-cs"/>
          <a:sym typeface="Helvetica"/>
        </a:defRPr>
      </a:lvl3pPr>
      <a:lvl4pPr marL="0" marR="0" indent="685800" algn="l" defTabSz="584200" latinLnBrk="0">
        <a:lnSpc>
          <a:spcPts val="10000"/>
        </a:lnSpc>
        <a:spcBef>
          <a:spcPts val="0"/>
        </a:spcBef>
        <a:spcAft>
          <a:spcPts val="0"/>
        </a:spcAft>
        <a:buClrTx/>
        <a:buSzTx/>
        <a:buFontTx/>
        <a:buNone/>
        <a:tabLst/>
        <a:defRPr b="1" baseline="0" cap="none" i="0" spc="0" strike="noStrike" sz="11500" u="none">
          <a:ln>
            <a:noFill/>
          </a:ln>
          <a:solidFill>
            <a:srgbClr val="FFFFFF"/>
          </a:solidFill>
          <a:uFill>
            <a:solidFill>
              <a:srgbClr val="FFFFFF"/>
            </a:solidFill>
          </a:uFill>
          <a:latin typeface="+mj-lt"/>
          <a:ea typeface="+mj-ea"/>
          <a:cs typeface="+mj-cs"/>
          <a:sym typeface="Helvetica"/>
        </a:defRPr>
      </a:lvl4pPr>
      <a:lvl5pPr marL="0" marR="0" indent="914400" algn="l" defTabSz="584200" latinLnBrk="0">
        <a:lnSpc>
          <a:spcPts val="10000"/>
        </a:lnSpc>
        <a:spcBef>
          <a:spcPts val="0"/>
        </a:spcBef>
        <a:spcAft>
          <a:spcPts val="0"/>
        </a:spcAft>
        <a:buClrTx/>
        <a:buSzTx/>
        <a:buFontTx/>
        <a:buNone/>
        <a:tabLst/>
        <a:defRPr b="1" baseline="0" cap="none" i="0" spc="0" strike="noStrike" sz="11500" u="none">
          <a:ln>
            <a:noFill/>
          </a:ln>
          <a:solidFill>
            <a:srgbClr val="FFFFFF"/>
          </a:solidFill>
          <a:uFill>
            <a:solidFill>
              <a:srgbClr val="FFFFFF"/>
            </a:solidFill>
          </a:uFill>
          <a:latin typeface="+mj-lt"/>
          <a:ea typeface="+mj-ea"/>
          <a:cs typeface="+mj-cs"/>
          <a:sym typeface="Helvetica"/>
        </a:defRPr>
      </a:lvl5pPr>
      <a:lvl6pPr marL="0" marR="0" indent="1143000" algn="l" defTabSz="584200" latinLnBrk="0">
        <a:lnSpc>
          <a:spcPts val="10000"/>
        </a:lnSpc>
        <a:spcBef>
          <a:spcPts val="0"/>
        </a:spcBef>
        <a:spcAft>
          <a:spcPts val="0"/>
        </a:spcAft>
        <a:buClrTx/>
        <a:buSzTx/>
        <a:buFontTx/>
        <a:buNone/>
        <a:tabLst/>
        <a:defRPr b="1" baseline="0" cap="none" i="0" spc="0" strike="noStrike" sz="11500" u="none">
          <a:ln>
            <a:noFill/>
          </a:ln>
          <a:solidFill>
            <a:srgbClr val="FFFFFF"/>
          </a:solidFill>
          <a:uFill>
            <a:solidFill>
              <a:srgbClr val="FFFFFF"/>
            </a:solidFill>
          </a:uFill>
          <a:latin typeface="+mj-lt"/>
          <a:ea typeface="+mj-ea"/>
          <a:cs typeface="+mj-cs"/>
          <a:sym typeface="Helvetica"/>
        </a:defRPr>
      </a:lvl6pPr>
      <a:lvl7pPr marL="0" marR="0" indent="1371600" algn="l" defTabSz="584200" latinLnBrk="0">
        <a:lnSpc>
          <a:spcPts val="10000"/>
        </a:lnSpc>
        <a:spcBef>
          <a:spcPts val="0"/>
        </a:spcBef>
        <a:spcAft>
          <a:spcPts val="0"/>
        </a:spcAft>
        <a:buClrTx/>
        <a:buSzTx/>
        <a:buFontTx/>
        <a:buNone/>
        <a:tabLst/>
        <a:defRPr b="1" baseline="0" cap="none" i="0" spc="0" strike="noStrike" sz="11500" u="none">
          <a:ln>
            <a:noFill/>
          </a:ln>
          <a:solidFill>
            <a:srgbClr val="FFFFFF"/>
          </a:solidFill>
          <a:uFill>
            <a:solidFill>
              <a:srgbClr val="FFFFFF"/>
            </a:solidFill>
          </a:uFill>
          <a:latin typeface="+mj-lt"/>
          <a:ea typeface="+mj-ea"/>
          <a:cs typeface="+mj-cs"/>
          <a:sym typeface="Helvetica"/>
        </a:defRPr>
      </a:lvl7pPr>
      <a:lvl8pPr marL="0" marR="0" indent="1600200" algn="l" defTabSz="584200" latinLnBrk="0">
        <a:lnSpc>
          <a:spcPts val="10000"/>
        </a:lnSpc>
        <a:spcBef>
          <a:spcPts val="0"/>
        </a:spcBef>
        <a:spcAft>
          <a:spcPts val="0"/>
        </a:spcAft>
        <a:buClrTx/>
        <a:buSzTx/>
        <a:buFontTx/>
        <a:buNone/>
        <a:tabLst/>
        <a:defRPr b="1" baseline="0" cap="none" i="0" spc="0" strike="noStrike" sz="11500" u="none">
          <a:ln>
            <a:noFill/>
          </a:ln>
          <a:solidFill>
            <a:srgbClr val="FFFFFF"/>
          </a:solidFill>
          <a:uFill>
            <a:solidFill>
              <a:srgbClr val="FFFFFF"/>
            </a:solidFill>
          </a:uFill>
          <a:latin typeface="+mj-lt"/>
          <a:ea typeface="+mj-ea"/>
          <a:cs typeface="+mj-cs"/>
          <a:sym typeface="Helvetica"/>
        </a:defRPr>
      </a:lvl8pPr>
      <a:lvl9pPr marL="0" marR="0" indent="1828800" algn="l" defTabSz="584200" latinLnBrk="0">
        <a:lnSpc>
          <a:spcPts val="10000"/>
        </a:lnSpc>
        <a:spcBef>
          <a:spcPts val="0"/>
        </a:spcBef>
        <a:spcAft>
          <a:spcPts val="0"/>
        </a:spcAft>
        <a:buClrTx/>
        <a:buSzTx/>
        <a:buFontTx/>
        <a:buNone/>
        <a:tabLst/>
        <a:defRPr b="1" baseline="0" cap="none" i="0" spc="0" strike="noStrike" sz="11500" u="none">
          <a:ln>
            <a:noFill/>
          </a:ln>
          <a:solidFill>
            <a:srgbClr val="FFFFFF"/>
          </a:solidFill>
          <a:uFill>
            <a:solidFill>
              <a:srgbClr val="FFFFFF"/>
            </a:solidFill>
          </a:uFill>
          <a:latin typeface="+mj-lt"/>
          <a:ea typeface="+mj-ea"/>
          <a:cs typeface="+mj-cs"/>
          <a:sym typeface="Helvetica"/>
        </a:defRPr>
      </a:lvl9pPr>
    </p:titleStyle>
    <p:bodyStyle>
      <a:lvl1pPr marL="383540" marR="0" indent="-383540" algn="l" defTabSz="584200" latinLnBrk="0">
        <a:lnSpc>
          <a:spcPts val="2500"/>
        </a:lnSpc>
        <a:spcBef>
          <a:spcPts val="0"/>
        </a:spcBef>
        <a:spcAft>
          <a:spcPts val="0"/>
        </a:spcAft>
        <a:buClrTx/>
        <a:buSzTx/>
        <a:buFontTx/>
        <a:buNone/>
        <a:tabLst/>
        <a:defRPr b="1" baseline="0" cap="none" i="0" spc="0" strike="noStrike" sz="2200" u="none">
          <a:ln>
            <a:noFill/>
          </a:ln>
          <a:solidFill>
            <a:srgbClr val="FFFFFF"/>
          </a:solidFill>
          <a:uFill>
            <a:solidFill>
              <a:srgbClr val="FFFFFF"/>
            </a:solidFill>
          </a:uFill>
          <a:latin typeface="+mj-lt"/>
          <a:ea typeface="+mj-ea"/>
          <a:cs typeface="+mj-cs"/>
          <a:sym typeface="Helvetica"/>
        </a:defRPr>
      </a:lvl1pPr>
      <a:lvl2pPr marL="332740" marR="0" indent="-146050" algn="l" defTabSz="584200" latinLnBrk="0">
        <a:lnSpc>
          <a:spcPts val="2500"/>
        </a:lnSpc>
        <a:spcBef>
          <a:spcPts val="0"/>
        </a:spcBef>
        <a:spcAft>
          <a:spcPts val="0"/>
        </a:spcAft>
        <a:buClrTx/>
        <a:buSzPct val="69000"/>
        <a:buFontTx/>
        <a:buChar char="•"/>
        <a:tabLst/>
        <a:defRPr b="1" baseline="0" cap="none" i="0" spc="0" strike="noStrike" sz="2200" u="none">
          <a:ln>
            <a:noFill/>
          </a:ln>
          <a:solidFill>
            <a:srgbClr val="FFFFFF"/>
          </a:solidFill>
          <a:uFill>
            <a:solidFill>
              <a:srgbClr val="FFFFFF"/>
            </a:solidFill>
          </a:uFill>
          <a:latin typeface="+mj-lt"/>
          <a:ea typeface="+mj-ea"/>
          <a:cs typeface="+mj-cs"/>
          <a:sym typeface="Helvetica"/>
        </a:defRPr>
      </a:lvl2pPr>
      <a:lvl3pPr marL="478790" marR="0" indent="-146050" algn="l" defTabSz="584200" latinLnBrk="0">
        <a:lnSpc>
          <a:spcPts val="2500"/>
        </a:lnSpc>
        <a:spcBef>
          <a:spcPts val="0"/>
        </a:spcBef>
        <a:spcAft>
          <a:spcPts val="0"/>
        </a:spcAft>
        <a:buClrTx/>
        <a:buSzPct val="69000"/>
        <a:buFontTx/>
        <a:buChar char="•"/>
        <a:tabLst/>
        <a:defRPr b="1" baseline="0" cap="none" i="0" spc="0" strike="noStrike" sz="2200" u="none">
          <a:ln>
            <a:noFill/>
          </a:ln>
          <a:solidFill>
            <a:srgbClr val="FFFFFF"/>
          </a:solidFill>
          <a:uFill>
            <a:solidFill>
              <a:srgbClr val="FFFFFF"/>
            </a:solidFill>
          </a:uFill>
          <a:latin typeface="+mj-lt"/>
          <a:ea typeface="+mj-ea"/>
          <a:cs typeface="+mj-cs"/>
          <a:sym typeface="Helvetica"/>
        </a:defRPr>
      </a:lvl3pPr>
      <a:lvl4pPr marL="624840" marR="0" indent="-146050" algn="l" defTabSz="584200" latinLnBrk="0">
        <a:lnSpc>
          <a:spcPts val="2500"/>
        </a:lnSpc>
        <a:spcBef>
          <a:spcPts val="0"/>
        </a:spcBef>
        <a:spcAft>
          <a:spcPts val="0"/>
        </a:spcAft>
        <a:buClrTx/>
        <a:buSzPct val="69000"/>
        <a:buFontTx/>
        <a:buChar char="•"/>
        <a:tabLst/>
        <a:defRPr b="1" baseline="0" cap="none" i="0" spc="0" strike="noStrike" sz="2200" u="none">
          <a:ln>
            <a:noFill/>
          </a:ln>
          <a:solidFill>
            <a:srgbClr val="FFFFFF"/>
          </a:solidFill>
          <a:uFill>
            <a:solidFill>
              <a:srgbClr val="FFFFFF"/>
            </a:solidFill>
          </a:uFill>
          <a:latin typeface="+mj-lt"/>
          <a:ea typeface="+mj-ea"/>
          <a:cs typeface="+mj-cs"/>
          <a:sym typeface="Helvetica"/>
        </a:defRPr>
      </a:lvl4pPr>
      <a:lvl5pPr marL="770890" marR="0" indent="-146050" algn="l" defTabSz="584200" latinLnBrk="0">
        <a:lnSpc>
          <a:spcPts val="2500"/>
        </a:lnSpc>
        <a:spcBef>
          <a:spcPts val="0"/>
        </a:spcBef>
        <a:spcAft>
          <a:spcPts val="0"/>
        </a:spcAft>
        <a:buClrTx/>
        <a:buSzPct val="69000"/>
        <a:buFontTx/>
        <a:buChar char="•"/>
        <a:tabLst/>
        <a:defRPr b="1" baseline="0" cap="none" i="0" spc="0" strike="noStrike" sz="2200" u="none">
          <a:ln>
            <a:noFill/>
          </a:ln>
          <a:solidFill>
            <a:srgbClr val="FFFFFF"/>
          </a:solidFill>
          <a:uFill>
            <a:solidFill>
              <a:srgbClr val="FFFFFF"/>
            </a:solidFill>
          </a:uFill>
          <a:latin typeface="+mj-lt"/>
          <a:ea typeface="+mj-ea"/>
          <a:cs typeface="+mj-cs"/>
          <a:sym typeface="Helvetica"/>
        </a:defRPr>
      </a:lvl5pPr>
      <a:lvl6pPr marL="770890" marR="0" indent="-146050" algn="l" defTabSz="584200" latinLnBrk="0">
        <a:lnSpc>
          <a:spcPts val="2500"/>
        </a:lnSpc>
        <a:spcBef>
          <a:spcPts val="0"/>
        </a:spcBef>
        <a:spcAft>
          <a:spcPts val="0"/>
        </a:spcAft>
        <a:buClrTx/>
        <a:buSzPct val="69000"/>
        <a:buFontTx/>
        <a:buChar char="•"/>
        <a:tabLst/>
        <a:defRPr b="1" baseline="0" cap="none" i="0" spc="0" strike="noStrike" sz="2200" u="none">
          <a:ln>
            <a:noFill/>
          </a:ln>
          <a:solidFill>
            <a:srgbClr val="FFFFFF"/>
          </a:solidFill>
          <a:uFill>
            <a:solidFill>
              <a:srgbClr val="FFFFFF"/>
            </a:solidFill>
          </a:uFill>
          <a:latin typeface="+mj-lt"/>
          <a:ea typeface="+mj-ea"/>
          <a:cs typeface="+mj-cs"/>
          <a:sym typeface="Helvetica"/>
        </a:defRPr>
      </a:lvl6pPr>
      <a:lvl7pPr marL="770890" marR="0" indent="-146050" algn="l" defTabSz="584200" latinLnBrk="0">
        <a:lnSpc>
          <a:spcPts val="2500"/>
        </a:lnSpc>
        <a:spcBef>
          <a:spcPts val="0"/>
        </a:spcBef>
        <a:spcAft>
          <a:spcPts val="0"/>
        </a:spcAft>
        <a:buClrTx/>
        <a:buSzPct val="69000"/>
        <a:buFontTx/>
        <a:buChar char="•"/>
        <a:tabLst/>
        <a:defRPr b="1" baseline="0" cap="none" i="0" spc="0" strike="noStrike" sz="2200" u="none">
          <a:ln>
            <a:noFill/>
          </a:ln>
          <a:solidFill>
            <a:srgbClr val="FFFFFF"/>
          </a:solidFill>
          <a:uFill>
            <a:solidFill>
              <a:srgbClr val="FFFFFF"/>
            </a:solidFill>
          </a:uFill>
          <a:latin typeface="+mj-lt"/>
          <a:ea typeface="+mj-ea"/>
          <a:cs typeface="+mj-cs"/>
          <a:sym typeface="Helvetica"/>
        </a:defRPr>
      </a:lvl7pPr>
      <a:lvl8pPr marL="770890" marR="0" indent="-146050" algn="l" defTabSz="584200" latinLnBrk="0">
        <a:lnSpc>
          <a:spcPts val="2500"/>
        </a:lnSpc>
        <a:spcBef>
          <a:spcPts val="0"/>
        </a:spcBef>
        <a:spcAft>
          <a:spcPts val="0"/>
        </a:spcAft>
        <a:buClrTx/>
        <a:buSzPct val="69000"/>
        <a:buFontTx/>
        <a:buChar char="•"/>
        <a:tabLst/>
        <a:defRPr b="1" baseline="0" cap="none" i="0" spc="0" strike="noStrike" sz="2200" u="none">
          <a:ln>
            <a:noFill/>
          </a:ln>
          <a:solidFill>
            <a:srgbClr val="FFFFFF"/>
          </a:solidFill>
          <a:uFill>
            <a:solidFill>
              <a:srgbClr val="FFFFFF"/>
            </a:solidFill>
          </a:uFill>
          <a:latin typeface="+mj-lt"/>
          <a:ea typeface="+mj-ea"/>
          <a:cs typeface="+mj-cs"/>
          <a:sym typeface="Helvetica"/>
        </a:defRPr>
      </a:lvl8pPr>
      <a:lvl9pPr marL="770890" marR="0" indent="-146050" algn="l" defTabSz="584200" latinLnBrk="0">
        <a:lnSpc>
          <a:spcPts val="2500"/>
        </a:lnSpc>
        <a:spcBef>
          <a:spcPts val="0"/>
        </a:spcBef>
        <a:spcAft>
          <a:spcPts val="0"/>
        </a:spcAft>
        <a:buClrTx/>
        <a:buSzPct val="69000"/>
        <a:buFontTx/>
        <a:buChar char="•"/>
        <a:tabLst/>
        <a:defRPr b="1" baseline="0" cap="none" i="0" spc="0" strike="noStrike" sz="2200" u="none">
          <a:ln>
            <a:noFill/>
          </a:ln>
          <a:solidFill>
            <a:srgbClr val="FFFFFF"/>
          </a:solidFill>
          <a:uFill>
            <a:solidFill>
              <a:srgbClr val="FFFFFF"/>
            </a:solidFill>
          </a:uFill>
          <a:latin typeface="+mj-lt"/>
          <a:ea typeface="+mj-ea"/>
          <a:cs typeface="+mj-cs"/>
          <a:sym typeface="Helvetica"/>
        </a:defRPr>
      </a:lvl9pPr>
    </p:bodyStyle>
    <p:otherStyle>
      <a:lvl1pPr marL="0" marR="0" indent="0" algn="ctr" defTabSz="584200" rtl="0" latinLnBrk="0">
        <a:lnSpc>
          <a:spcPct val="100000"/>
        </a:lnSpc>
        <a:spcBef>
          <a:spcPts val="0"/>
        </a:spcBef>
        <a:spcAft>
          <a:spcPts val="0"/>
        </a:spcAft>
        <a:buClrTx/>
        <a:buSzTx/>
        <a:buFontTx/>
        <a:buNone/>
        <a:tabLst/>
        <a:defRPr b="1" baseline="0" cap="none" i="0" spc="0" strike="noStrike" sz="2300" u="none">
          <a:ln>
            <a:noFill/>
          </a:ln>
          <a:solidFill>
            <a:schemeClr val="tx1"/>
          </a:solidFill>
          <a:uFill>
            <a:solidFill>
              <a:srgbClr val="000000"/>
            </a:solidFill>
          </a:uFill>
          <a:latin typeface="+mn-lt"/>
          <a:ea typeface="+mn-ea"/>
          <a:cs typeface="+mn-cs"/>
          <a:sym typeface="Helvetica"/>
        </a:defRPr>
      </a:lvl1pPr>
      <a:lvl2pPr marL="0" marR="0" indent="228600" algn="ctr" defTabSz="584200" rtl="0" latinLnBrk="0">
        <a:lnSpc>
          <a:spcPct val="100000"/>
        </a:lnSpc>
        <a:spcBef>
          <a:spcPts val="0"/>
        </a:spcBef>
        <a:spcAft>
          <a:spcPts val="0"/>
        </a:spcAft>
        <a:buClrTx/>
        <a:buSzTx/>
        <a:buFontTx/>
        <a:buNone/>
        <a:tabLst/>
        <a:defRPr b="1" baseline="0" cap="none" i="0" spc="0" strike="noStrike" sz="2300" u="none">
          <a:ln>
            <a:noFill/>
          </a:ln>
          <a:solidFill>
            <a:schemeClr val="tx1"/>
          </a:solidFill>
          <a:uFill>
            <a:solidFill>
              <a:srgbClr val="000000"/>
            </a:solidFill>
          </a:uFill>
          <a:latin typeface="+mn-lt"/>
          <a:ea typeface="+mn-ea"/>
          <a:cs typeface="+mn-cs"/>
          <a:sym typeface="Helvetica"/>
        </a:defRPr>
      </a:lvl2pPr>
      <a:lvl3pPr marL="0" marR="0" indent="457200" algn="ctr" defTabSz="584200" rtl="0" latinLnBrk="0">
        <a:lnSpc>
          <a:spcPct val="100000"/>
        </a:lnSpc>
        <a:spcBef>
          <a:spcPts val="0"/>
        </a:spcBef>
        <a:spcAft>
          <a:spcPts val="0"/>
        </a:spcAft>
        <a:buClrTx/>
        <a:buSzTx/>
        <a:buFontTx/>
        <a:buNone/>
        <a:tabLst/>
        <a:defRPr b="1" baseline="0" cap="none" i="0" spc="0" strike="noStrike" sz="2300" u="none">
          <a:ln>
            <a:noFill/>
          </a:ln>
          <a:solidFill>
            <a:schemeClr val="tx1"/>
          </a:solidFill>
          <a:uFill>
            <a:solidFill>
              <a:srgbClr val="000000"/>
            </a:solidFill>
          </a:uFill>
          <a:latin typeface="+mn-lt"/>
          <a:ea typeface="+mn-ea"/>
          <a:cs typeface="+mn-cs"/>
          <a:sym typeface="Helvetica"/>
        </a:defRPr>
      </a:lvl3pPr>
      <a:lvl4pPr marL="0" marR="0" indent="685800" algn="ctr" defTabSz="584200" rtl="0" latinLnBrk="0">
        <a:lnSpc>
          <a:spcPct val="100000"/>
        </a:lnSpc>
        <a:spcBef>
          <a:spcPts val="0"/>
        </a:spcBef>
        <a:spcAft>
          <a:spcPts val="0"/>
        </a:spcAft>
        <a:buClrTx/>
        <a:buSzTx/>
        <a:buFontTx/>
        <a:buNone/>
        <a:tabLst/>
        <a:defRPr b="1" baseline="0" cap="none" i="0" spc="0" strike="noStrike" sz="2300" u="none">
          <a:ln>
            <a:noFill/>
          </a:ln>
          <a:solidFill>
            <a:schemeClr val="tx1"/>
          </a:solidFill>
          <a:uFill>
            <a:solidFill>
              <a:srgbClr val="000000"/>
            </a:solidFill>
          </a:uFill>
          <a:latin typeface="+mn-lt"/>
          <a:ea typeface="+mn-ea"/>
          <a:cs typeface="+mn-cs"/>
          <a:sym typeface="Helvetica"/>
        </a:defRPr>
      </a:lvl4pPr>
      <a:lvl5pPr marL="0" marR="0" indent="914400" algn="ctr" defTabSz="584200" rtl="0" latinLnBrk="0">
        <a:lnSpc>
          <a:spcPct val="100000"/>
        </a:lnSpc>
        <a:spcBef>
          <a:spcPts val="0"/>
        </a:spcBef>
        <a:spcAft>
          <a:spcPts val="0"/>
        </a:spcAft>
        <a:buClrTx/>
        <a:buSzTx/>
        <a:buFontTx/>
        <a:buNone/>
        <a:tabLst/>
        <a:defRPr b="1" baseline="0" cap="none" i="0" spc="0" strike="noStrike" sz="2300" u="none">
          <a:ln>
            <a:noFill/>
          </a:ln>
          <a:solidFill>
            <a:schemeClr val="tx1"/>
          </a:solidFill>
          <a:uFill>
            <a:solidFill>
              <a:srgbClr val="000000"/>
            </a:solidFill>
          </a:uFill>
          <a:latin typeface="+mn-lt"/>
          <a:ea typeface="+mn-ea"/>
          <a:cs typeface="+mn-cs"/>
          <a:sym typeface="Helvetica"/>
        </a:defRPr>
      </a:lvl5pPr>
      <a:lvl6pPr marL="0" marR="0" indent="1143000" algn="ctr" defTabSz="584200" rtl="0" latinLnBrk="0">
        <a:lnSpc>
          <a:spcPct val="100000"/>
        </a:lnSpc>
        <a:spcBef>
          <a:spcPts val="0"/>
        </a:spcBef>
        <a:spcAft>
          <a:spcPts val="0"/>
        </a:spcAft>
        <a:buClrTx/>
        <a:buSzTx/>
        <a:buFontTx/>
        <a:buNone/>
        <a:tabLst/>
        <a:defRPr b="1" baseline="0" cap="none" i="0" spc="0" strike="noStrike" sz="2300" u="none">
          <a:ln>
            <a:noFill/>
          </a:ln>
          <a:solidFill>
            <a:schemeClr val="tx1"/>
          </a:solidFill>
          <a:uFill>
            <a:solidFill>
              <a:srgbClr val="000000"/>
            </a:solidFill>
          </a:uFill>
          <a:latin typeface="+mn-lt"/>
          <a:ea typeface="+mn-ea"/>
          <a:cs typeface="+mn-cs"/>
          <a:sym typeface="Helvetica"/>
        </a:defRPr>
      </a:lvl6pPr>
      <a:lvl7pPr marL="0" marR="0" indent="1371600" algn="ctr" defTabSz="584200" rtl="0" latinLnBrk="0">
        <a:lnSpc>
          <a:spcPct val="100000"/>
        </a:lnSpc>
        <a:spcBef>
          <a:spcPts val="0"/>
        </a:spcBef>
        <a:spcAft>
          <a:spcPts val="0"/>
        </a:spcAft>
        <a:buClrTx/>
        <a:buSzTx/>
        <a:buFontTx/>
        <a:buNone/>
        <a:tabLst/>
        <a:defRPr b="1" baseline="0" cap="none" i="0" spc="0" strike="noStrike" sz="2300" u="none">
          <a:ln>
            <a:noFill/>
          </a:ln>
          <a:solidFill>
            <a:schemeClr val="tx1"/>
          </a:solidFill>
          <a:uFill>
            <a:solidFill>
              <a:srgbClr val="000000"/>
            </a:solidFill>
          </a:uFill>
          <a:latin typeface="+mn-lt"/>
          <a:ea typeface="+mn-ea"/>
          <a:cs typeface="+mn-cs"/>
          <a:sym typeface="Helvetica"/>
        </a:defRPr>
      </a:lvl7pPr>
      <a:lvl8pPr marL="0" marR="0" indent="1600200" algn="ctr" defTabSz="584200" rtl="0" latinLnBrk="0">
        <a:lnSpc>
          <a:spcPct val="100000"/>
        </a:lnSpc>
        <a:spcBef>
          <a:spcPts val="0"/>
        </a:spcBef>
        <a:spcAft>
          <a:spcPts val="0"/>
        </a:spcAft>
        <a:buClrTx/>
        <a:buSzTx/>
        <a:buFontTx/>
        <a:buNone/>
        <a:tabLst/>
        <a:defRPr b="1" baseline="0" cap="none" i="0" spc="0" strike="noStrike" sz="2300" u="none">
          <a:ln>
            <a:noFill/>
          </a:ln>
          <a:solidFill>
            <a:schemeClr val="tx1"/>
          </a:solidFill>
          <a:uFill>
            <a:solidFill>
              <a:srgbClr val="000000"/>
            </a:solidFill>
          </a:uFill>
          <a:latin typeface="+mn-lt"/>
          <a:ea typeface="+mn-ea"/>
          <a:cs typeface="+mn-cs"/>
          <a:sym typeface="Helvetica"/>
        </a:defRPr>
      </a:lvl8pPr>
      <a:lvl9pPr marL="0" marR="0" indent="1828800" algn="ctr" defTabSz="584200" rtl="0" latinLnBrk="0">
        <a:lnSpc>
          <a:spcPct val="100000"/>
        </a:lnSpc>
        <a:spcBef>
          <a:spcPts val="0"/>
        </a:spcBef>
        <a:spcAft>
          <a:spcPts val="0"/>
        </a:spcAft>
        <a:buClrTx/>
        <a:buSzTx/>
        <a:buFontTx/>
        <a:buNone/>
        <a:tabLst/>
        <a:defRPr b="1" baseline="0" cap="none" i="0" spc="0" strike="noStrike" sz="2300" u="none">
          <a:ln>
            <a:noFill/>
          </a:ln>
          <a:solidFill>
            <a:schemeClr val="tx1"/>
          </a:solidFill>
          <a:uFill>
            <a:solidFill>
              <a:srgbClr val="000000"/>
            </a:solidFill>
          </a:uFill>
          <a:latin typeface="+mn-lt"/>
          <a:ea typeface="+mn-ea"/>
          <a:cs typeface="+mn-cs"/>
          <a:sym typeface="Helvetic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 Id="rId3" Type="http://schemas.openxmlformats.org/officeDocument/2006/relationships/image" Target="../media/image9.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hyperlink" Target="https://www.otexts.org/fpp" TargetMode="Externa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png"/><Relationship Id="rId3" Type="http://schemas.openxmlformats.org/officeDocument/2006/relationships/image" Target="../media/image17.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5.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nvSpPr>
        <p:spPr>
          <a:xfrm>
            <a:off x="457200" y="487362"/>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179" name="Shape 179"/>
          <p:cNvSpPr/>
          <p:nvPr/>
        </p:nvSpPr>
        <p:spPr>
          <a:xfrm>
            <a:off x="457200" y="908050"/>
            <a:ext cx="8448675" cy="1588"/>
          </a:xfrm>
          <a:prstGeom prst="line">
            <a:avLst/>
          </a:prstGeom>
          <a:ln w="6350">
            <a:solidFill>
              <a:srgbClr val="FFFFFF"/>
            </a:solidFill>
            <a:miter lim="400000"/>
          </a:ln>
        </p:spPr>
        <p:txBody>
          <a:bodyPr lIns="0" tIns="0" rIns="0" bIns="0"/>
          <a:lstStyle/>
          <a:p>
            <a:pPr algn="l" defTabSz="457200">
              <a:defRPr b="0" sz="1200">
                <a:uFillTx/>
              </a:defRPr>
            </a:pPr>
          </a:p>
        </p:txBody>
      </p:sp>
      <p:pic>
        <p:nvPicPr>
          <p:cNvPr id="180" name="image.png"/>
          <p:cNvPicPr>
            <a:picLocks noChangeAspect="0"/>
          </p:cNvPicPr>
          <p:nvPr/>
        </p:nvPicPr>
        <p:blipFill>
          <a:blip r:embed="rId2">
            <a:extLst/>
          </a:blip>
          <a:stretch>
            <a:fillRect/>
          </a:stretch>
        </p:blipFill>
        <p:spPr>
          <a:xfrm>
            <a:off x="457200" y="579437"/>
            <a:ext cx="2038350" cy="219076"/>
          </a:xfrm>
          <a:prstGeom prst="rect">
            <a:avLst/>
          </a:prstGeom>
          <a:ln w="12700">
            <a:miter lim="400000"/>
          </a:ln>
        </p:spPr>
      </p:pic>
      <p:sp>
        <p:nvSpPr>
          <p:cNvPr id="181" name="Shape 181"/>
          <p:cNvSpPr/>
          <p:nvPr>
            <p:ph type="title" idx="4294967295"/>
          </p:nvPr>
        </p:nvSpPr>
        <p:spPr>
          <a:xfrm>
            <a:off x="412750" y="1144587"/>
            <a:ext cx="8469313" cy="2968626"/>
          </a:xfrm>
          <a:prstGeom prst="rect">
            <a:avLst/>
          </a:prstGeom>
        </p:spPr>
        <p:txBody>
          <a:bodyPr lIns="0" tIns="0" rIns="0" bIns="0"/>
          <a:lstStyle/>
          <a:p>
            <a:pPr>
              <a:lnSpc>
                <a:spcPct val="70000"/>
              </a:lnSpc>
              <a:defRPr sz="8200"/>
            </a:pPr>
            <a:r>
              <a:t>DATA SCIENCE</a:t>
            </a:r>
          </a:p>
          <a:p>
            <a:pPr>
              <a:lnSpc>
                <a:spcPct val="70000"/>
              </a:lnSpc>
              <a:defRPr sz="4100"/>
            </a:pPr>
            <a:r>
              <a:t>11 WEEK PART TIME COURSE</a:t>
            </a:r>
          </a:p>
          <a:p>
            <a:pPr>
              <a:lnSpc>
                <a:spcPct val="70000"/>
              </a:lnSpc>
              <a:defRPr sz="4100"/>
            </a:pPr>
          </a:p>
          <a:p>
            <a:pPr>
              <a:lnSpc>
                <a:spcPct val="70000"/>
              </a:lnSpc>
              <a:defRPr sz="4100"/>
            </a:pPr>
            <a:r>
              <a:t>Week 9 - Time Series</a:t>
            </a:r>
          </a:p>
          <a:p>
            <a:pPr>
              <a:lnSpc>
                <a:spcPct val="70000"/>
              </a:lnSpc>
              <a:defRPr sz="4100"/>
            </a:pPr>
            <a:r>
              <a:t>Monday 16th May 2016</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43" name="Shape 243"/>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44" name="Shape 244"/>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45" name="Shape 245"/>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46" name="Shape 24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7" name="Shape 247"/>
          <p:cNvSpPr/>
          <p:nvPr>
            <p:ph type="title"/>
          </p:nvPr>
        </p:nvSpPr>
        <p:spPr>
          <a:prstGeom prst="rect">
            <a:avLst/>
          </a:prstGeom>
        </p:spPr>
        <p:txBody>
          <a:bodyPr/>
          <a:lstStyle/>
          <a:p>
            <a:pPr/>
            <a:r>
              <a:t>WHAT MAKES A TIME SERIES DIFFERENT?</a:t>
            </a:r>
          </a:p>
        </p:txBody>
      </p:sp>
      <p:sp>
        <p:nvSpPr>
          <p:cNvPr id="248" name="Shape 248"/>
          <p:cNvSpPr/>
          <p:nvPr>
            <p:ph type="body" idx="1"/>
          </p:nvPr>
        </p:nvSpPr>
        <p:spPr>
          <a:prstGeom prst="rect">
            <a:avLst/>
          </a:prstGeom>
        </p:spPr>
        <p:txBody>
          <a:bodyPr/>
          <a:lstStyle>
            <a:lvl1pPr marL="0" indent="0">
              <a:lnSpc>
                <a:spcPct val="100000"/>
              </a:lnSpc>
              <a:spcBef>
                <a:spcPts val="1200"/>
              </a:spcBef>
              <a:buSzTx/>
              <a:buFontTx/>
              <a:buNone/>
            </a:lvl1pPr>
          </a:lstStyle>
          <a:p>
            <a:pPr/>
            <a:r>
              <a:t>With time series data it is highly likely that the value of a variable observed in the current time period will be influenced by its value in the previous period, or even the period before that, and so on…</a:t>
            </a:r>
          </a:p>
        </p:txBody>
      </p:sp>
      <p:pic>
        <p:nvPicPr>
          <p:cNvPr id="249" name="pasted-image.png"/>
          <p:cNvPicPr>
            <a:picLocks noChangeAspect="1"/>
          </p:cNvPicPr>
          <p:nvPr/>
        </p:nvPicPr>
        <p:blipFill>
          <a:blip r:embed="rId2">
            <a:extLst/>
          </a:blip>
          <a:stretch>
            <a:fillRect/>
          </a:stretch>
        </p:blipFill>
        <p:spPr>
          <a:xfrm>
            <a:off x="1987370" y="2026086"/>
            <a:ext cx="4835687" cy="2952314"/>
          </a:xfrm>
          <a:prstGeom prst="rect">
            <a:avLst/>
          </a:prstGeom>
          <a:ln w="25400"/>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Shape 251"/>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52" name="Shape 252"/>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53" name="Shape 253"/>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54" name="Shape 254"/>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55" name="Shape 25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6" name="Shape 256"/>
          <p:cNvSpPr/>
          <p:nvPr>
            <p:ph type="title"/>
          </p:nvPr>
        </p:nvSpPr>
        <p:spPr>
          <a:prstGeom prst="rect">
            <a:avLst/>
          </a:prstGeom>
        </p:spPr>
        <p:txBody>
          <a:bodyPr/>
          <a:lstStyle/>
          <a:p>
            <a:pPr/>
            <a:r>
              <a:t>WHAT MAKES A TIME SERIES DIFFERENT?</a:t>
            </a:r>
          </a:p>
        </p:txBody>
      </p:sp>
      <p:sp>
        <p:nvSpPr>
          <p:cNvPr id="257" name="Shape 257"/>
          <p:cNvSpPr/>
          <p:nvPr>
            <p:ph type="body" idx="1"/>
          </p:nvPr>
        </p:nvSpPr>
        <p:spPr>
          <a:prstGeom prst="rect">
            <a:avLst/>
          </a:prstGeom>
        </p:spPr>
        <p:txBody>
          <a:bodyPr/>
          <a:lstStyle>
            <a:lvl1pPr marL="0" indent="0">
              <a:lnSpc>
                <a:spcPct val="100000"/>
              </a:lnSpc>
              <a:spcBef>
                <a:spcPts val="1200"/>
              </a:spcBef>
              <a:buSzTx/>
              <a:buFontTx/>
              <a:buNone/>
            </a:lvl1pPr>
          </a:lstStyle>
          <a:p>
            <a:pPr/>
            <a:r>
              <a:t>Time Series will often be ‘non-stationary’, that means that you do not have a zero mean or constant variance. This can lead to spurious regressors (factors considered influential in a model that are actually not).</a:t>
            </a:r>
          </a:p>
        </p:txBody>
      </p:sp>
      <p:pic>
        <p:nvPicPr>
          <p:cNvPr id="258" name="pasted-image.png"/>
          <p:cNvPicPr>
            <a:picLocks noChangeAspect="1"/>
          </p:cNvPicPr>
          <p:nvPr/>
        </p:nvPicPr>
        <p:blipFill>
          <a:blip r:embed="rId2">
            <a:extLst/>
          </a:blip>
          <a:srcRect l="0" t="0" r="0" b="49908"/>
          <a:stretch>
            <a:fillRect/>
          </a:stretch>
        </p:blipFill>
        <p:spPr>
          <a:xfrm>
            <a:off x="2410098" y="2582862"/>
            <a:ext cx="4542571" cy="2574827"/>
          </a:xfrm>
          <a:prstGeom prst="rect">
            <a:avLst/>
          </a:prstGeom>
          <a:ln w="25400"/>
        </p:spPr>
      </p:pic>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Shape 260"/>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61" name="Shape 261"/>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62" name="Shape 262"/>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63" name="Shape 263"/>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64" name="Shape 26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5" name="Shape 265"/>
          <p:cNvSpPr/>
          <p:nvPr>
            <p:ph type="title"/>
          </p:nvPr>
        </p:nvSpPr>
        <p:spPr>
          <a:prstGeom prst="rect">
            <a:avLst/>
          </a:prstGeom>
        </p:spPr>
        <p:txBody>
          <a:bodyPr/>
          <a:lstStyle/>
          <a:p>
            <a:pPr/>
            <a:r>
              <a:t>TIME SERIES COMPONENTS</a:t>
            </a:r>
          </a:p>
        </p:txBody>
      </p:sp>
      <p:sp>
        <p:nvSpPr>
          <p:cNvPr id="266" name="Shape 266"/>
          <p:cNvSpPr/>
          <p:nvPr>
            <p:ph type="body" idx="1"/>
          </p:nvPr>
        </p:nvSpPr>
        <p:spPr>
          <a:prstGeom prst="rect">
            <a:avLst/>
          </a:prstGeom>
        </p:spPr>
        <p:txBody>
          <a:bodyPr/>
          <a:lstStyle/>
          <a:p>
            <a:pPr marL="0" indent="0">
              <a:lnSpc>
                <a:spcPct val="100000"/>
              </a:lnSpc>
              <a:spcBef>
                <a:spcPts val="1200"/>
              </a:spcBef>
              <a:buSzTx/>
              <a:buFontTx/>
              <a:buNone/>
            </a:pPr>
            <a:r>
              <a:t>There are three time series components we will use to describe a time series</a:t>
            </a:r>
          </a:p>
          <a:p>
            <a:pPr marL="0" indent="0">
              <a:lnSpc>
                <a:spcPct val="100000"/>
              </a:lnSpc>
              <a:spcBef>
                <a:spcPts val="1200"/>
              </a:spcBef>
              <a:buSzTx/>
              <a:buFontTx/>
              <a:buNone/>
            </a:pPr>
          </a:p>
          <a:p>
            <a:pPr>
              <a:lnSpc>
                <a:spcPct val="100000"/>
              </a:lnSpc>
              <a:spcBef>
                <a:spcPts val="1200"/>
              </a:spcBef>
            </a:pPr>
            <a:r>
              <a:t>Trend</a:t>
            </a:r>
          </a:p>
          <a:p>
            <a:pPr>
              <a:lnSpc>
                <a:spcPct val="100000"/>
              </a:lnSpc>
              <a:spcBef>
                <a:spcPts val="1200"/>
              </a:spcBef>
            </a:pPr>
            <a:r>
              <a:t>Seasonal</a:t>
            </a:r>
          </a:p>
          <a:p>
            <a:pPr>
              <a:lnSpc>
                <a:spcPct val="100000"/>
              </a:lnSpc>
              <a:spcBef>
                <a:spcPts val="1200"/>
              </a:spcBef>
            </a:pPr>
            <a:r>
              <a:t>Cyclic</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Shape 268"/>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69" name="Shape 269"/>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70" name="Shape 270"/>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71" name="Shape 271"/>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72" name="Shape 27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3" name="Shape 273"/>
          <p:cNvSpPr/>
          <p:nvPr>
            <p:ph type="title"/>
          </p:nvPr>
        </p:nvSpPr>
        <p:spPr>
          <a:prstGeom prst="rect">
            <a:avLst/>
          </a:prstGeom>
        </p:spPr>
        <p:txBody>
          <a:bodyPr/>
          <a:lstStyle/>
          <a:p>
            <a:pPr/>
            <a:r>
              <a:t>TIME SERIES COMPONENTS - TREND</a:t>
            </a:r>
          </a:p>
        </p:txBody>
      </p:sp>
      <p:sp>
        <p:nvSpPr>
          <p:cNvPr id="274" name="Shape 274"/>
          <p:cNvSpPr/>
          <p:nvPr>
            <p:ph type="body" idx="1"/>
          </p:nvPr>
        </p:nvSpPr>
        <p:spPr>
          <a:prstGeom prst="rect">
            <a:avLst/>
          </a:prstGeom>
        </p:spPr>
        <p:txBody>
          <a:bodyPr/>
          <a:lstStyle>
            <a:lvl1pPr marL="0" indent="0">
              <a:lnSpc>
                <a:spcPct val="100000"/>
              </a:lnSpc>
              <a:spcBef>
                <a:spcPts val="1200"/>
              </a:spcBef>
              <a:buSzTx/>
              <a:buFontTx/>
              <a:buNone/>
            </a:lvl1pPr>
          </a:lstStyle>
          <a:p>
            <a:pPr/>
            <a:r>
              <a:t>A trend exists when there is a long-term increase or decrease in the data. It does not have to be linear. Sometimes we will refer to a trend “changing direction” when it might go from an increasing trend to a decreasing trend.</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Shape 276"/>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77" name="Shape 277"/>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78" name="Shape 278"/>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79" name="Shape 279"/>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80" name="Shape 28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1" name="Shape 281"/>
          <p:cNvSpPr/>
          <p:nvPr>
            <p:ph type="title"/>
          </p:nvPr>
        </p:nvSpPr>
        <p:spPr>
          <a:prstGeom prst="rect">
            <a:avLst/>
          </a:prstGeom>
        </p:spPr>
        <p:txBody>
          <a:bodyPr/>
          <a:lstStyle/>
          <a:p>
            <a:pPr/>
            <a:r>
              <a:t>TIME SERIES COMPONENTS - SEASONAL</a:t>
            </a:r>
          </a:p>
        </p:txBody>
      </p:sp>
      <p:sp>
        <p:nvSpPr>
          <p:cNvPr id="282" name="Shape 282"/>
          <p:cNvSpPr/>
          <p:nvPr>
            <p:ph type="body" idx="1"/>
          </p:nvPr>
        </p:nvSpPr>
        <p:spPr>
          <a:prstGeom prst="rect">
            <a:avLst/>
          </a:prstGeom>
        </p:spPr>
        <p:txBody>
          <a:bodyPr/>
          <a:lstStyle>
            <a:lvl1pPr marL="0" indent="0">
              <a:lnSpc>
                <a:spcPct val="100000"/>
              </a:lnSpc>
              <a:spcBef>
                <a:spcPts val="1200"/>
              </a:spcBef>
              <a:buSzTx/>
              <a:buFontTx/>
              <a:buNone/>
            </a:lvl1pPr>
          </a:lstStyle>
          <a:p>
            <a:pPr/>
            <a:r>
              <a:t>A seasonal pattern exists when a series is influenced by seasonal factors (e.g., the quarter of the year, the month, or day of the week). Seasonality is always of a fixed and known period.</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Shape 284"/>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85" name="Shape 285"/>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86" name="Shape 286"/>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87" name="Shape 287"/>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88" name="Shape 28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9" name="Shape 289"/>
          <p:cNvSpPr/>
          <p:nvPr>
            <p:ph type="title"/>
          </p:nvPr>
        </p:nvSpPr>
        <p:spPr>
          <a:prstGeom prst="rect">
            <a:avLst/>
          </a:prstGeom>
        </p:spPr>
        <p:txBody>
          <a:bodyPr/>
          <a:lstStyle/>
          <a:p>
            <a:pPr/>
            <a:r>
              <a:t>TIME SERIES COMPONENTS - CYCLIC</a:t>
            </a:r>
          </a:p>
        </p:txBody>
      </p:sp>
      <p:sp>
        <p:nvSpPr>
          <p:cNvPr id="290" name="Shape 290"/>
          <p:cNvSpPr/>
          <p:nvPr>
            <p:ph type="body" idx="1"/>
          </p:nvPr>
        </p:nvSpPr>
        <p:spPr>
          <a:prstGeom prst="rect">
            <a:avLst/>
          </a:prstGeom>
        </p:spPr>
        <p:txBody>
          <a:bodyPr/>
          <a:lstStyle>
            <a:lvl1pPr marL="0" indent="0">
              <a:lnSpc>
                <a:spcPct val="100000"/>
              </a:lnSpc>
              <a:spcBef>
                <a:spcPts val="1200"/>
              </a:spcBef>
              <a:buSzTx/>
              <a:buFontTx/>
              <a:buNone/>
            </a:lvl1pPr>
          </a:lstStyle>
          <a:p>
            <a:pPr/>
            <a:r>
              <a:t>A cyclic pattern exists when data exhibit rises and falls that are not of fixed period. The duration of these fluctuations is usually of at least 2 years.</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92" name="pasted-image.png"/>
          <p:cNvPicPr>
            <a:picLocks noChangeAspect="1"/>
          </p:cNvPicPr>
          <p:nvPr/>
        </p:nvPicPr>
        <p:blipFill>
          <a:blip r:embed="rId2">
            <a:extLst/>
          </a:blip>
          <a:stretch>
            <a:fillRect/>
          </a:stretch>
        </p:blipFill>
        <p:spPr>
          <a:xfrm>
            <a:off x="1359844" y="314347"/>
            <a:ext cx="6643387" cy="4941748"/>
          </a:xfrm>
          <a:prstGeom prst="rect">
            <a:avLst/>
          </a:prstGeom>
          <a:ln w="25400"/>
        </p:spPr>
      </p:pic>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4" name="Shape 294"/>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95" name="Shape 295"/>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96" name="Shape 296"/>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97" name="Shape 297"/>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98" name="Shape 29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9" name="Shape 299"/>
          <p:cNvSpPr/>
          <p:nvPr>
            <p:ph type="title"/>
          </p:nvPr>
        </p:nvSpPr>
        <p:spPr>
          <a:prstGeom prst="rect">
            <a:avLst/>
          </a:prstGeom>
        </p:spPr>
        <p:txBody>
          <a:bodyPr/>
          <a:lstStyle/>
          <a:p>
            <a:pPr/>
            <a:r>
              <a:t>TIME SERIES COMPONENTS</a:t>
            </a:r>
          </a:p>
        </p:txBody>
      </p:sp>
      <p:pic>
        <p:nvPicPr>
          <p:cNvPr id="300" name="pasted-image.png"/>
          <p:cNvPicPr>
            <a:picLocks noChangeAspect="1"/>
          </p:cNvPicPr>
          <p:nvPr/>
        </p:nvPicPr>
        <p:blipFill>
          <a:blip r:embed="rId2">
            <a:extLst/>
          </a:blip>
          <a:stretch>
            <a:fillRect/>
          </a:stretch>
        </p:blipFill>
        <p:spPr>
          <a:xfrm>
            <a:off x="4069186" y="1227137"/>
            <a:ext cx="4946586" cy="3679566"/>
          </a:xfrm>
          <a:prstGeom prst="rect">
            <a:avLst/>
          </a:prstGeom>
          <a:ln w="25400"/>
        </p:spPr>
      </p:pic>
      <p:sp>
        <p:nvSpPr>
          <p:cNvPr id="301" name="Shape 301"/>
          <p:cNvSpPr/>
          <p:nvPr>
            <p:ph type="body" sz="half" idx="1"/>
          </p:nvPr>
        </p:nvSpPr>
        <p:spPr>
          <a:xfrm>
            <a:off x="468153" y="983297"/>
            <a:ext cx="3467717" cy="3795832"/>
          </a:xfrm>
          <a:prstGeom prst="rect">
            <a:avLst/>
          </a:prstGeom>
        </p:spPr>
        <p:txBody>
          <a:bodyPr/>
          <a:lstStyle/>
          <a:p>
            <a:pPr marL="0" indent="0">
              <a:lnSpc>
                <a:spcPct val="100000"/>
              </a:lnSpc>
              <a:spcBef>
                <a:spcPts val="1200"/>
              </a:spcBef>
              <a:buSzTx/>
              <a:buFontTx/>
              <a:buNone/>
              <a:defRPr sz="1200"/>
            </a:pPr>
            <a:r>
              <a:t>Top Left: strong seasonality within each year, as well as some strong cyclic behaviour with period about 6–10 years. No Trend</a:t>
            </a:r>
          </a:p>
          <a:p>
            <a:pPr marL="0" indent="0">
              <a:lnSpc>
                <a:spcPct val="100000"/>
              </a:lnSpc>
              <a:spcBef>
                <a:spcPts val="1200"/>
              </a:spcBef>
              <a:buSzTx/>
              <a:buFontTx/>
              <a:buNone/>
              <a:defRPr sz="1200"/>
            </a:pPr>
            <a:r>
              <a:t>Top Right: no seasonality, but an obvious downward trend. If we had more data we may be able to observe a cycle</a:t>
            </a:r>
          </a:p>
          <a:p>
            <a:pPr marL="0" indent="0">
              <a:lnSpc>
                <a:spcPct val="100000"/>
              </a:lnSpc>
              <a:spcBef>
                <a:spcPts val="1200"/>
              </a:spcBef>
              <a:buSzTx/>
              <a:buFontTx/>
              <a:buNone/>
              <a:defRPr sz="1200"/>
            </a:pPr>
            <a:r>
              <a:t>Bottom Left: strong increasing trend, with strong seasonality. No cycle</a:t>
            </a:r>
          </a:p>
          <a:p>
            <a:pPr marL="0" indent="0">
              <a:lnSpc>
                <a:spcPct val="100000"/>
              </a:lnSpc>
              <a:spcBef>
                <a:spcPts val="1200"/>
              </a:spcBef>
              <a:buSzTx/>
              <a:buFontTx/>
              <a:buNone/>
              <a:defRPr sz="1200"/>
            </a:pPr>
            <a:r>
              <a:t>Bottom Right: no trend, seasonality or cyclic behaviour</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3" name="Shape 303"/>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04" name="Shape 304"/>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05" name="Shape 305"/>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06" name="Shape 306"/>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07" name="Shape 30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8" name="Shape 308"/>
          <p:cNvSpPr/>
          <p:nvPr>
            <p:ph type="title"/>
          </p:nvPr>
        </p:nvSpPr>
        <p:spPr>
          <a:prstGeom prst="rect">
            <a:avLst/>
          </a:prstGeom>
        </p:spPr>
        <p:txBody>
          <a:bodyPr/>
          <a:lstStyle/>
          <a:p>
            <a:pPr/>
            <a:r>
              <a:t>WHAT IS A TIME SERIES DECOMPOSITION?</a:t>
            </a:r>
          </a:p>
        </p:txBody>
      </p:sp>
      <p:sp>
        <p:nvSpPr>
          <p:cNvPr id="309" name="Shape 309"/>
          <p:cNvSpPr/>
          <p:nvPr>
            <p:ph type="body" idx="1"/>
          </p:nvPr>
        </p:nvSpPr>
        <p:spPr>
          <a:prstGeom prst="rect">
            <a:avLst/>
          </a:prstGeom>
        </p:spPr>
        <p:txBody>
          <a:bodyPr/>
          <a:lstStyle>
            <a:lvl1pPr marL="0" indent="0">
              <a:lnSpc>
                <a:spcPct val="100000"/>
              </a:lnSpc>
              <a:spcBef>
                <a:spcPts val="1200"/>
              </a:spcBef>
              <a:buSzTx/>
              <a:buFontTx/>
              <a:buNone/>
            </a:lvl1pPr>
          </a:lstStyle>
          <a:p>
            <a:pPr/>
            <a:r>
              <a:t>Time Series Decomposition is a way to break down a time series into the Season, Trend (which includes the cycle) and Remainder.</a:t>
            </a:r>
          </a:p>
        </p:txBody>
      </p:sp>
      <p:pic>
        <p:nvPicPr>
          <p:cNvPr id="310" name="pasted-image.png"/>
          <p:cNvPicPr>
            <a:picLocks noChangeAspect="1"/>
          </p:cNvPicPr>
          <p:nvPr/>
        </p:nvPicPr>
        <p:blipFill>
          <a:blip r:embed="rId2">
            <a:extLst/>
          </a:blip>
          <a:stretch>
            <a:fillRect/>
          </a:stretch>
        </p:blipFill>
        <p:spPr>
          <a:xfrm>
            <a:off x="2938046" y="1731788"/>
            <a:ext cx="3486983" cy="3462512"/>
          </a:xfrm>
          <a:prstGeom prst="rect">
            <a:avLst/>
          </a:prstGeom>
          <a:ln w="25400"/>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2" name="Shape 312"/>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13" name="Shape 313"/>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14" name="Shape 314"/>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15" name="Shape 315"/>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16" name="Shape 31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7" name="Shape 317"/>
          <p:cNvSpPr/>
          <p:nvPr>
            <p:ph type="title"/>
          </p:nvPr>
        </p:nvSpPr>
        <p:spPr>
          <a:prstGeom prst="rect">
            <a:avLst/>
          </a:prstGeom>
        </p:spPr>
        <p:txBody>
          <a:bodyPr/>
          <a:lstStyle/>
          <a:p>
            <a:pPr/>
            <a:r>
              <a:t>TIME SERIES MODELS - EXPONENTIAL SMOOTHING</a:t>
            </a:r>
          </a:p>
        </p:txBody>
      </p:sp>
      <p:sp>
        <p:nvSpPr>
          <p:cNvPr id="318" name="Shape 318"/>
          <p:cNvSpPr/>
          <p:nvPr>
            <p:ph type="body" idx="1"/>
          </p:nvPr>
        </p:nvSpPr>
        <p:spPr>
          <a:prstGeom prst="rect">
            <a:avLst/>
          </a:prstGeom>
        </p:spPr>
        <p:txBody>
          <a:bodyPr/>
          <a:lstStyle/>
          <a:p>
            <a:pPr marL="0" indent="0">
              <a:lnSpc>
                <a:spcPct val="100000"/>
              </a:lnSpc>
              <a:spcBef>
                <a:spcPts val="1200"/>
              </a:spcBef>
              <a:buSzTx/>
              <a:buFontTx/>
              <a:buNone/>
            </a:pPr>
            <a:r>
              <a:t>We can consider these to be weighted averages of past observations. This means that the more recent the observation, the higher the weighting of that observation.</a:t>
            </a:r>
          </a:p>
          <a:p>
            <a:pPr marL="0" indent="0">
              <a:lnSpc>
                <a:spcPct val="100000"/>
              </a:lnSpc>
              <a:spcBef>
                <a:spcPts val="1200"/>
              </a:spcBef>
              <a:buSzTx/>
              <a:buFontTx/>
              <a:buNone/>
            </a:pPr>
          </a:p>
          <a:p>
            <a:pPr marL="0" indent="0">
              <a:lnSpc>
                <a:spcPct val="100000"/>
              </a:lnSpc>
              <a:spcBef>
                <a:spcPts val="1200"/>
              </a:spcBef>
              <a:buSzTx/>
              <a:buFontTx/>
              <a:buNone/>
            </a:pPr>
            <a:r>
              <a:t>The Naive model is the case where the forecast is equal to the last observed value, </a:t>
            </a:r>
          </a:p>
          <a:p>
            <a:pPr marL="0" indent="0" algn="ctr">
              <a:lnSpc>
                <a:spcPct val="100000"/>
              </a:lnSpc>
              <a:spcBef>
                <a:spcPts val="1200"/>
              </a:spcBef>
              <a:buSzTx/>
              <a:buFontTx/>
              <a:buNone/>
            </a:pPr>
            <a:r>
              <a:t>ŷ </a:t>
            </a:r>
            <a:r>
              <a:rPr baseline="-5999"/>
              <a:t>T+h|T</a:t>
            </a:r>
            <a:r>
              <a:t>=y</a:t>
            </a:r>
            <a:r>
              <a:rPr baseline="-5999"/>
              <a:t>T</a:t>
            </a:r>
          </a:p>
          <a:p>
            <a:pPr marL="0" indent="0">
              <a:lnSpc>
                <a:spcPct val="100000"/>
              </a:lnSpc>
              <a:spcBef>
                <a:spcPts val="1200"/>
              </a:spcBef>
              <a:buSzTx/>
              <a:buFontTx/>
              <a:buNone/>
            </a:pPr>
          </a:p>
          <a:p>
            <a:pPr marL="0" indent="0">
              <a:lnSpc>
                <a:spcPct val="100000"/>
              </a:lnSpc>
              <a:spcBef>
                <a:spcPts val="1200"/>
              </a:spcBef>
              <a:buSzTx/>
              <a:buFontTx/>
              <a:buNone/>
            </a:pPr>
            <a:r>
              <a:t>What if we were to weight the observations to have decreasing weights as the observations got older? What would the equation look like?</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84" name="Shape 184"/>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85" name="Shape 185"/>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86" name="Shape 186"/>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87" name="Shape 187"/>
          <p:cNvSpPr/>
          <p:nvPr>
            <p:ph type="sldNum" sz="quarter" idx="2"/>
          </p:nvPr>
        </p:nvSpPr>
        <p:spPr>
          <a:xfrm>
            <a:off x="8685361" y="514350"/>
            <a:ext cx="183853" cy="3429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8" name="Shape 188"/>
          <p:cNvSpPr/>
          <p:nvPr>
            <p:ph type="title"/>
          </p:nvPr>
        </p:nvSpPr>
        <p:spPr>
          <a:prstGeom prst="rect">
            <a:avLst/>
          </a:prstGeom>
        </p:spPr>
        <p:txBody>
          <a:bodyPr/>
          <a:lstStyle/>
          <a:p>
            <a:pPr/>
            <a:r>
              <a:t>AGENDA</a:t>
            </a:r>
          </a:p>
        </p:txBody>
      </p:sp>
      <p:sp>
        <p:nvSpPr>
          <p:cNvPr id="189" name="Shape 189"/>
          <p:cNvSpPr/>
          <p:nvPr>
            <p:ph type="body" idx="1"/>
          </p:nvPr>
        </p:nvSpPr>
        <p:spPr>
          <a:prstGeom prst="rect">
            <a:avLst/>
          </a:prstGeom>
        </p:spPr>
        <p:txBody>
          <a:bodyPr/>
          <a:lstStyle/>
          <a:p>
            <a:pPr marL="352777" indent="-352777">
              <a:buSzPct val="100000"/>
              <a:buFontTx/>
              <a:buAutoNum type="arabicPeriod" startAt="1"/>
            </a:pPr>
            <a:r>
              <a:t>Tasks from Monday</a:t>
            </a:r>
          </a:p>
          <a:p>
            <a:pPr marL="352777" indent="-352777">
              <a:buSzPct val="100000"/>
              <a:buFontTx/>
              <a:buAutoNum type="arabicPeriod" startAt="1"/>
            </a:pPr>
            <a:r>
              <a:t>Time Series</a:t>
            </a:r>
          </a:p>
          <a:p>
            <a:pPr marL="352777" indent="-352777">
              <a:buSzPct val="100000"/>
              <a:buFontTx/>
              <a:buAutoNum type="arabicPeriod" startAt="1"/>
            </a:pPr>
            <a:r>
              <a:t>R</a:t>
            </a:r>
          </a:p>
          <a:p>
            <a:pPr marL="352777" indent="-352777">
              <a:buSzPct val="100000"/>
              <a:buFontTx/>
              <a:buAutoNum type="arabicPeriod" startAt="1"/>
            </a:pPr>
            <a:r>
              <a:t>Lab</a:t>
            </a:r>
          </a:p>
          <a:p>
            <a:pPr marL="352777" indent="-352777">
              <a:buSzPct val="100000"/>
              <a:buFontTx/>
              <a:buAutoNum type="arabicPeriod" startAt="1"/>
            </a:pPr>
            <a:r>
              <a:t>Advanced Topics</a:t>
            </a:r>
          </a:p>
          <a:p>
            <a:pPr marL="352777" indent="-352777">
              <a:buSzPct val="100000"/>
              <a:buFontTx/>
              <a:buAutoNum type="arabicPeriod" startAt="1"/>
            </a:pPr>
            <a:r>
              <a:t>Real World Problem</a:t>
            </a:r>
          </a:p>
          <a:p>
            <a:pPr marL="352777" indent="-352777">
              <a:buSzPct val="100000"/>
              <a:buFontTx/>
              <a:buAutoNum type="arabicPeriod" startAt="1"/>
            </a:pPr>
            <a:r>
              <a:t>Review</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0" name="Shape 320"/>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21" name="Shape 321"/>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22" name="Shape 322"/>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23" name="Shape 323"/>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24" name="Shape 32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5" name="Shape 325"/>
          <p:cNvSpPr/>
          <p:nvPr>
            <p:ph type="title"/>
          </p:nvPr>
        </p:nvSpPr>
        <p:spPr>
          <a:prstGeom prst="rect">
            <a:avLst/>
          </a:prstGeom>
        </p:spPr>
        <p:txBody>
          <a:bodyPr/>
          <a:lstStyle/>
          <a:p>
            <a:pPr/>
            <a:r>
              <a:t>TIME SERIES MODELS - EXPONENTIAL SMOOTHING</a:t>
            </a:r>
          </a:p>
        </p:txBody>
      </p:sp>
      <p:sp>
        <p:nvSpPr>
          <p:cNvPr id="326" name="Shape 326"/>
          <p:cNvSpPr/>
          <p:nvPr>
            <p:ph type="body" idx="1"/>
          </p:nvPr>
        </p:nvSpPr>
        <p:spPr>
          <a:prstGeom prst="rect">
            <a:avLst/>
          </a:prstGeom>
        </p:spPr>
        <p:txBody>
          <a:bodyPr/>
          <a:lstStyle/>
          <a:p>
            <a:pPr marL="0" indent="0" algn="ctr">
              <a:lnSpc>
                <a:spcPct val="100000"/>
              </a:lnSpc>
              <a:spcBef>
                <a:spcPts val="1200"/>
              </a:spcBef>
              <a:buSzTx/>
              <a:buFontTx/>
              <a:buNone/>
            </a:pPr>
            <a:r>
              <a:t>ŷ </a:t>
            </a:r>
            <a:r>
              <a:rPr baseline="-5999"/>
              <a:t>T+1|T</a:t>
            </a:r>
            <a:r>
              <a:t>=αy</a:t>
            </a:r>
            <a:r>
              <a:rPr baseline="-5999"/>
              <a:t>T</a:t>
            </a:r>
            <a:r>
              <a:t>+α(1−α)y</a:t>
            </a:r>
            <a:r>
              <a:rPr baseline="-5999"/>
              <a:t>T-1</a:t>
            </a:r>
            <a:r>
              <a:t>+α(1−α)</a:t>
            </a:r>
            <a:r>
              <a:rPr baseline="31999"/>
              <a:t>2</a:t>
            </a:r>
            <a:r>
              <a:t>y</a:t>
            </a:r>
            <a:r>
              <a:rPr baseline="-5999"/>
              <a:t>T-2</a:t>
            </a:r>
            <a:r>
              <a:t>+⋯</a:t>
            </a:r>
          </a:p>
          <a:p>
            <a:pPr marL="0" indent="0" algn="ctr">
              <a:lnSpc>
                <a:spcPct val="100000"/>
              </a:lnSpc>
              <a:spcBef>
                <a:spcPts val="1200"/>
              </a:spcBef>
              <a:buSzTx/>
              <a:buFontTx/>
              <a:buNone/>
            </a:pPr>
          </a:p>
          <a:p>
            <a:pPr marL="0" indent="0">
              <a:lnSpc>
                <a:spcPct val="100000"/>
              </a:lnSpc>
              <a:spcBef>
                <a:spcPts val="1200"/>
              </a:spcBef>
              <a:buSzTx/>
              <a:buFontTx/>
              <a:buNone/>
            </a:pPr>
            <a:r>
              <a:t>where  0 ≤ α ≤ 1 is the smoothing parameter.</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8" name="Shape 328"/>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29" name="Shape 329"/>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30" name="Shape 330"/>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31" name="Shape 331"/>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32" name="Shape 33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3" name="Shape 333"/>
          <p:cNvSpPr/>
          <p:nvPr>
            <p:ph type="title"/>
          </p:nvPr>
        </p:nvSpPr>
        <p:spPr>
          <a:prstGeom prst="rect">
            <a:avLst/>
          </a:prstGeom>
        </p:spPr>
        <p:txBody>
          <a:bodyPr/>
          <a:lstStyle/>
          <a:p>
            <a:pPr/>
            <a:r>
              <a:t>TIME SERIES MODELS - HOLT WINTERS</a:t>
            </a:r>
          </a:p>
        </p:txBody>
      </p:sp>
      <p:sp>
        <p:nvSpPr>
          <p:cNvPr id="334" name="Shape 334"/>
          <p:cNvSpPr/>
          <p:nvPr>
            <p:ph type="body" idx="1"/>
          </p:nvPr>
        </p:nvSpPr>
        <p:spPr>
          <a:prstGeom prst="rect">
            <a:avLst/>
          </a:prstGeom>
        </p:spPr>
        <p:txBody>
          <a:bodyPr/>
          <a:lstStyle/>
          <a:p>
            <a:pPr marL="0" indent="0">
              <a:lnSpc>
                <a:spcPct val="100000"/>
              </a:lnSpc>
              <a:spcBef>
                <a:spcPts val="1200"/>
              </a:spcBef>
              <a:buSzTx/>
              <a:buFontTx/>
              <a:buNone/>
            </a:pPr>
            <a:r>
              <a:t>The Holt-Winters method captures level, trend and seasonality.</a:t>
            </a:r>
          </a:p>
          <a:p>
            <a:pPr marL="0" indent="0">
              <a:lnSpc>
                <a:spcPct val="100000"/>
              </a:lnSpc>
              <a:spcBef>
                <a:spcPts val="1200"/>
              </a:spcBef>
              <a:buSzTx/>
              <a:buFontTx/>
              <a:buNone/>
            </a:pPr>
            <a:r>
              <a:t>There are two variations to this method that differ in the nature of the seasonal component. The additive method is preferred when the seasonal variations are roughly constant through the series, while the multiplicative method is preferred when the seasonal variations are changing proportional to the level of the series. </a:t>
            </a:r>
          </a:p>
          <a:p>
            <a:pPr marL="0" indent="0">
              <a:lnSpc>
                <a:spcPct val="100000"/>
              </a:lnSpc>
              <a:spcBef>
                <a:spcPts val="1200"/>
              </a:spcBef>
              <a:buSzTx/>
              <a:buFontTx/>
              <a:buNone/>
            </a:pPr>
          </a:p>
          <a:p>
            <a:pPr marL="0" indent="0">
              <a:lnSpc>
                <a:spcPct val="100000"/>
              </a:lnSpc>
              <a:spcBef>
                <a:spcPts val="1200"/>
              </a:spcBef>
              <a:buSzTx/>
              <a:buFontTx/>
              <a:buNone/>
            </a:pPr>
          </a:p>
          <a:p>
            <a:pPr marL="0" indent="0">
              <a:lnSpc>
                <a:spcPct val="100000"/>
              </a:lnSpc>
              <a:spcBef>
                <a:spcPts val="1200"/>
              </a:spcBef>
              <a:buSzTx/>
              <a:buFontTx/>
              <a:buNone/>
            </a:pPr>
          </a:p>
        </p:txBody>
      </p:sp>
      <p:pic>
        <p:nvPicPr>
          <p:cNvPr id="335" name="pasted-image.png"/>
          <p:cNvPicPr>
            <a:picLocks noChangeAspect="1"/>
          </p:cNvPicPr>
          <p:nvPr/>
        </p:nvPicPr>
        <p:blipFill>
          <a:blip r:embed="rId2">
            <a:extLst/>
          </a:blip>
          <a:stretch>
            <a:fillRect/>
          </a:stretch>
        </p:blipFill>
        <p:spPr>
          <a:xfrm>
            <a:off x="198437" y="3117850"/>
            <a:ext cx="5029201" cy="1562100"/>
          </a:xfrm>
          <a:prstGeom prst="rect">
            <a:avLst/>
          </a:prstGeom>
          <a:ln w="25400"/>
        </p:spPr>
      </p:pic>
      <p:pic>
        <p:nvPicPr>
          <p:cNvPr id="336" name="pasted-image.png"/>
          <p:cNvPicPr>
            <a:picLocks noChangeAspect="1"/>
          </p:cNvPicPr>
          <p:nvPr/>
        </p:nvPicPr>
        <p:blipFill>
          <a:blip r:embed="rId3">
            <a:extLst/>
          </a:blip>
          <a:stretch>
            <a:fillRect/>
          </a:stretch>
        </p:blipFill>
        <p:spPr>
          <a:xfrm>
            <a:off x="5138737" y="3079750"/>
            <a:ext cx="4114801" cy="2044700"/>
          </a:xfrm>
          <a:prstGeom prst="rect">
            <a:avLst/>
          </a:prstGeom>
          <a:ln w="25400"/>
        </p:spPr>
      </p:pic>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8" name="Shape 338"/>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39" name="Shape 339"/>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40" name="Shape 340"/>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41" name="Shape 341"/>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42" name="Shape 34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3" name="Shape 343"/>
          <p:cNvSpPr/>
          <p:nvPr>
            <p:ph type="title"/>
          </p:nvPr>
        </p:nvSpPr>
        <p:spPr>
          <a:prstGeom prst="rect">
            <a:avLst/>
          </a:prstGeom>
        </p:spPr>
        <p:txBody>
          <a:bodyPr/>
          <a:lstStyle/>
          <a:p>
            <a:pPr/>
            <a:r>
              <a:t>ARIMA MODELS - STATIONARITY &amp; DIFFERENCING</a:t>
            </a:r>
          </a:p>
        </p:txBody>
      </p:sp>
      <p:sp>
        <p:nvSpPr>
          <p:cNvPr id="344" name="Shape 344"/>
          <p:cNvSpPr/>
          <p:nvPr>
            <p:ph type="body" idx="1"/>
          </p:nvPr>
        </p:nvSpPr>
        <p:spPr>
          <a:prstGeom prst="rect">
            <a:avLst/>
          </a:prstGeom>
        </p:spPr>
        <p:txBody>
          <a:bodyPr/>
          <a:lstStyle/>
          <a:p>
            <a:pPr marL="0" indent="0">
              <a:lnSpc>
                <a:spcPct val="100000"/>
              </a:lnSpc>
              <a:spcBef>
                <a:spcPts val="1200"/>
              </a:spcBef>
              <a:buSzTx/>
              <a:buFontTx/>
              <a:buNone/>
            </a:pPr>
            <a:r>
              <a:t>A stationary time series is one whose properties do not depend on the time at which the series is observed. So time series with trends, or with seasonality, are not stationary — the trend and seasonality will affect the value of the time series at different times. On the other hand, a white noise series is stationary — it does not matter when you observe it, it should look much the same at any period of time.</a:t>
            </a:r>
          </a:p>
          <a:p>
            <a:pPr marL="0" indent="0">
              <a:lnSpc>
                <a:spcPct val="100000"/>
              </a:lnSpc>
              <a:spcBef>
                <a:spcPts val="1200"/>
              </a:spcBef>
              <a:buSzTx/>
              <a:buFontTx/>
              <a:buNone/>
            </a:pPr>
          </a:p>
          <a:p>
            <a:pPr marL="0" indent="0">
              <a:lnSpc>
                <a:spcPct val="100000"/>
              </a:lnSpc>
              <a:spcBef>
                <a:spcPts val="1200"/>
              </a:spcBef>
              <a:buSzTx/>
              <a:buFontTx/>
              <a:buNone/>
            </a:pPr>
            <a:r>
              <a:t>In general, a stationary time series will have no predictable patterns in the long-term. Time plots will show the series to be roughly horizontal (although some cyclic behaviour is possible) with constant variance.</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46" name="pasted-image.png"/>
          <p:cNvPicPr>
            <a:picLocks noChangeAspect="1"/>
          </p:cNvPicPr>
          <p:nvPr/>
        </p:nvPicPr>
        <p:blipFill>
          <a:blip r:embed="rId2">
            <a:extLst/>
          </a:blip>
          <a:stretch>
            <a:fillRect/>
          </a:stretch>
        </p:blipFill>
        <p:spPr>
          <a:xfrm>
            <a:off x="1870143" y="0"/>
            <a:ext cx="5622789" cy="5257800"/>
          </a:xfrm>
          <a:prstGeom prst="rect">
            <a:avLst/>
          </a:prstGeom>
          <a:ln w="25400"/>
        </p:spPr>
      </p:pic>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8" name="Shape 348"/>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49" name="Shape 349"/>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50" name="Shape 350"/>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51" name="Shape 351"/>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52" name="Shape 35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3" name="Shape 353"/>
          <p:cNvSpPr/>
          <p:nvPr>
            <p:ph type="title"/>
          </p:nvPr>
        </p:nvSpPr>
        <p:spPr>
          <a:prstGeom prst="rect">
            <a:avLst/>
          </a:prstGeom>
        </p:spPr>
        <p:txBody>
          <a:bodyPr/>
          <a:lstStyle/>
          <a:p>
            <a:pPr/>
            <a:r>
              <a:t>ARIMA MODELS - STATIONARITY &amp; DIFFERENCING</a:t>
            </a:r>
          </a:p>
        </p:txBody>
      </p:sp>
      <p:pic>
        <p:nvPicPr>
          <p:cNvPr id="354" name="pasted-image.png"/>
          <p:cNvPicPr>
            <a:picLocks noChangeAspect="1"/>
          </p:cNvPicPr>
          <p:nvPr/>
        </p:nvPicPr>
        <p:blipFill>
          <a:blip r:embed="rId2">
            <a:extLst/>
          </a:blip>
          <a:stretch>
            <a:fillRect/>
          </a:stretch>
        </p:blipFill>
        <p:spPr>
          <a:xfrm>
            <a:off x="4820385" y="1107044"/>
            <a:ext cx="4031447" cy="3769756"/>
          </a:xfrm>
          <a:prstGeom prst="rect">
            <a:avLst/>
          </a:prstGeom>
          <a:ln w="25400"/>
        </p:spPr>
      </p:pic>
      <p:sp>
        <p:nvSpPr>
          <p:cNvPr id="355" name="Shape 355"/>
          <p:cNvSpPr/>
          <p:nvPr>
            <p:ph type="body" sz="half" idx="1"/>
          </p:nvPr>
        </p:nvSpPr>
        <p:spPr>
          <a:xfrm>
            <a:off x="468153" y="983297"/>
            <a:ext cx="3467717" cy="3795832"/>
          </a:xfrm>
          <a:prstGeom prst="rect">
            <a:avLst/>
          </a:prstGeom>
        </p:spPr>
        <p:txBody>
          <a:bodyPr/>
          <a:lstStyle/>
          <a:p>
            <a:pPr marL="0" indent="0">
              <a:lnSpc>
                <a:spcPct val="100000"/>
              </a:lnSpc>
              <a:spcBef>
                <a:spcPts val="1200"/>
              </a:spcBef>
              <a:buSzTx/>
              <a:buFontTx/>
              <a:buNone/>
              <a:defRPr sz="1200"/>
            </a:pPr>
            <a:r>
              <a:t>seasonality rules out series (d), (h) and (i). </a:t>
            </a:r>
          </a:p>
          <a:p>
            <a:pPr marL="0" indent="0">
              <a:lnSpc>
                <a:spcPct val="100000"/>
              </a:lnSpc>
              <a:spcBef>
                <a:spcPts val="1200"/>
              </a:spcBef>
              <a:buSzTx/>
              <a:buFontTx/>
              <a:buNone/>
              <a:defRPr sz="1200"/>
            </a:pPr>
            <a:r>
              <a:t>Trend rules out series (a), (c), (e), (f) and (i). </a:t>
            </a:r>
          </a:p>
          <a:p>
            <a:pPr marL="0" indent="0">
              <a:lnSpc>
                <a:spcPct val="100000"/>
              </a:lnSpc>
              <a:spcBef>
                <a:spcPts val="1200"/>
              </a:spcBef>
              <a:buSzTx/>
              <a:buFontTx/>
              <a:buNone/>
              <a:defRPr sz="1200"/>
            </a:pPr>
            <a:r>
              <a:t>Increasing variance also rules out (i). </a:t>
            </a:r>
          </a:p>
          <a:p>
            <a:pPr marL="0" indent="0">
              <a:lnSpc>
                <a:spcPct val="100000"/>
              </a:lnSpc>
              <a:spcBef>
                <a:spcPts val="1200"/>
              </a:spcBef>
              <a:buSzTx/>
              <a:buFontTx/>
              <a:buNone/>
              <a:defRPr sz="1200"/>
            </a:pPr>
            <a:r>
              <a:t>That leaves only (b) and (g) as stationary series. At first glance, the strong cycles in series (g) might appear to make it non-stationary. But these cycles are aperiodic</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7" name="Shape 357"/>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58" name="Shape 358"/>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59" name="Shape 359"/>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60" name="Shape 360"/>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61" name="Shape 36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2" name="Shape 362"/>
          <p:cNvSpPr/>
          <p:nvPr>
            <p:ph type="title"/>
          </p:nvPr>
        </p:nvSpPr>
        <p:spPr>
          <a:prstGeom prst="rect">
            <a:avLst/>
          </a:prstGeom>
        </p:spPr>
        <p:txBody>
          <a:bodyPr/>
          <a:lstStyle/>
          <a:p>
            <a:pPr/>
            <a:r>
              <a:t>ARIMA MODELS - STATIONARITY &amp; DIFFERENCING</a:t>
            </a:r>
          </a:p>
        </p:txBody>
      </p:sp>
      <p:sp>
        <p:nvSpPr>
          <p:cNvPr id="363" name="Shape 363"/>
          <p:cNvSpPr/>
          <p:nvPr>
            <p:ph type="body" idx="1"/>
          </p:nvPr>
        </p:nvSpPr>
        <p:spPr>
          <a:prstGeom prst="rect">
            <a:avLst/>
          </a:prstGeom>
        </p:spPr>
        <p:txBody>
          <a:bodyPr/>
          <a:lstStyle/>
          <a:p>
            <a:pPr marL="0" indent="0">
              <a:lnSpc>
                <a:spcPct val="100000"/>
              </a:lnSpc>
              <a:spcBef>
                <a:spcPts val="1200"/>
              </a:spcBef>
              <a:buSzTx/>
              <a:buFontTx/>
              <a:buNone/>
            </a:pPr>
            <a:r>
              <a:t>One way to make a time series stationary is to compute the differences between consecutive observations.</a:t>
            </a:r>
          </a:p>
          <a:p>
            <a:pPr marL="0" indent="0">
              <a:lnSpc>
                <a:spcPct val="100000"/>
              </a:lnSpc>
              <a:spcBef>
                <a:spcPts val="1200"/>
              </a:spcBef>
              <a:buSzTx/>
              <a:buFontTx/>
              <a:buNone/>
            </a:pPr>
          </a:p>
          <a:p>
            <a:pPr marL="0" indent="0">
              <a:lnSpc>
                <a:spcPct val="100000"/>
              </a:lnSpc>
              <a:spcBef>
                <a:spcPts val="1200"/>
              </a:spcBef>
              <a:buSzTx/>
              <a:buFontTx/>
              <a:buNone/>
            </a:pPr>
            <a:r>
              <a:t>Differencing can help stabilize the mean of a time series by removing changes in the level of a time series, and so eliminating trend and seasonality.</a:t>
            </a:r>
          </a:p>
          <a:p>
            <a:pPr marL="0" indent="0">
              <a:lnSpc>
                <a:spcPct val="100000"/>
              </a:lnSpc>
              <a:spcBef>
                <a:spcPts val="1200"/>
              </a:spcBef>
              <a:buSzTx/>
              <a:buFontTx/>
              <a:buNone/>
            </a:pPr>
          </a:p>
          <a:p>
            <a:pPr marL="0" indent="0">
              <a:lnSpc>
                <a:spcPct val="100000"/>
              </a:lnSpc>
              <a:spcBef>
                <a:spcPts val="1200"/>
              </a:spcBef>
              <a:buSzTx/>
              <a:buFontTx/>
              <a:buNone/>
            </a:pPr>
            <a:r>
              <a:t>A seasonal difference is the difference between an observation and the corresponding observation from the previous year</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65" name="pasted-image.png"/>
          <p:cNvPicPr>
            <a:picLocks noChangeAspect="1"/>
          </p:cNvPicPr>
          <p:nvPr/>
        </p:nvPicPr>
        <p:blipFill>
          <a:blip r:embed="rId2">
            <a:extLst/>
          </a:blip>
          <a:stretch>
            <a:fillRect/>
          </a:stretch>
        </p:blipFill>
        <p:spPr>
          <a:xfrm>
            <a:off x="2468135" y="0"/>
            <a:ext cx="4426805" cy="5257800"/>
          </a:xfrm>
          <a:prstGeom prst="rect">
            <a:avLst/>
          </a:prstGeom>
          <a:ln w="25400"/>
        </p:spPr>
      </p:pic>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7" name="Shape 367"/>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68" name="Shape 368"/>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69" name="Shape 369"/>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70" name="Shape 370"/>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71" name="Shape 37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2" name="Shape 372"/>
          <p:cNvSpPr/>
          <p:nvPr>
            <p:ph type="title"/>
          </p:nvPr>
        </p:nvSpPr>
        <p:spPr>
          <a:prstGeom prst="rect">
            <a:avLst/>
          </a:prstGeom>
        </p:spPr>
        <p:txBody>
          <a:bodyPr/>
          <a:lstStyle/>
          <a:p>
            <a:pPr/>
            <a:r>
              <a:t>ARIMA MODELS - BACKSHIFT OPERATOR</a:t>
            </a:r>
          </a:p>
        </p:txBody>
      </p:sp>
      <p:sp>
        <p:nvSpPr>
          <p:cNvPr id="373" name="Shape 373"/>
          <p:cNvSpPr/>
          <p:nvPr>
            <p:ph type="body" idx="1"/>
          </p:nvPr>
        </p:nvSpPr>
        <p:spPr>
          <a:prstGeom prst="rect">
            <a:avLst/>
          </a:prstGeom>
        </p:spPr>
        <p:txBody>
          <a:bodyPr/>
          <a:lstStyle/>
          <a:p>
            <a:pPr marL="0" indent="0">
              <a:lnSpc>
                <a:spcPct val="100000"/>
              </a:lnSpc>
              <a:spcBef>
                <a:spcPts val="1200"/>
              </a:spcBef>
              <a:buSzTx/>
              <a:buFontTx/>
              <a:buNone/>
            </a:pPr>
            <a:r>
              <a:t>The backward shift operator BB is a useful notational device when working with time series lags:</a:t>
            </a:r>
          </a:p>
          <a:p>
            <a:pPr marL="0" indent="0">
              <a:lnSpc>
                <a:spcPct val="100000"/>
              </a:lnSpc>
              <a:spcBef>
                <a:spcPts val="1200"/>
              </a:spcBef>
              <a:buSzTx/>
              <a:buFontTx/>
              <a:buNone/>
            </a:pPr>
          </a:p>
          <a:p>
            <a:pPr marL="0" indent="0">
              <a:lnSpc>
                <a:spcPct val="100000"/>
              </a:lnSpc>
              <a:spcBef>
                <a:spcPts val="1200"/>
              </a:spcBef>
              <a:buSzTx/>
              <a:buFontTx/>
              <a:buNone/>
            </a:pPr>
            <a:r>
              <a:t>By</a:t>
            </a:r>
            <a:r>
              <a:rPr baseline="-5999"/>
              <a:t>t</a:t>
            </a:r>
            <a:r>
              <a:t>=y</a:t>
            </a:r>
            <a:r>
              <a:rPr baseline="-5999"/>
              <a:t>t-1</a:t>
            </a:r>
          </a:p>
          <a:p>
            <a:pPr marL="0" indent="0">
              <a:lnSpc>
                <a:spcPct val="100000"/>
              </a:lnSpc>
              <a:spcBef>
                <a:spcPts val="1200"/>
              </a:spcBef>
              <a:buSzTx/>
              <a:buFontTx/>
              <a:buNone/>
            </a:pPr>
          </a:p>
          <a:p>
            <a:pPr marL="0" indent="0">
              <a:lnSpc>
                <a:spcPct val="100000"/>
              </a:lnSpc>
              <a:spcBef>
                <a:spcPts val="1200"/>
              </a:spcBef>
              <a:buSzTx/>
              <a:buFontTx/>
              <a:buNone/>
            </a:pPr>
            <a:r>
              <a:t>Two applications of BB to y</a:t>
            </a:r>
            <a:r>
              <a:rPr baseline="-5999"/>
              <a:t>t</a:t>
            </a:r>
            <a:r>
              <a:t> shifts the data back two periods:</a:t>
            </a:r>
          </a:p>
          <a:p>
            <a:pPr marL="0" indent="0">
              <a:lnSpc>
                <a:spcPct val="100000"/>
              </a:lnSpc>
              <a:spcBef>
                <a:spcPts val="1200"/>
              </a:spcBef>
              <a:buSzTx/>
              <a:buFontTx/>
              <a:buNone/>
            </a:pPr>
            <a:r>
              <a:t>B(By</a:t>
            </a:r>
            <a:r>
              <a:rPr baseline="-5999"/>
              <a:t>t</a:t>
            </a:r>
            <a:r>
              <a:t>)=B</a:t>
            </a:r>
            <a:r>
              <a:rPr baseline="31999"/>
              <a:t>2</a:t>
            </a:r>
            <a:r>
              <a:t>y</a:t>
            </a:r>
            <a:r>
              <a:rPr baseline="-5999"/>
              <a:t>t</a:t>
            </a:r>
            <a:r>
              <a:t>=y</a:t>
            </a:r>
            <a:r>
              <a:rPr baseline="-5999"/>
              <a:t>t-2</a:t>
            </a:r>
            <a:endParaRPr baseline="-5999"/>
          </a:p>
          <a:p>
            <a:pPr marL="0" indent="0">
              <a:lnSpc>
                <a:spcPct val="100000"/>
              </a:lnSpc>
              <a:spcBef>
                <a:spcPts val="1200"/>
              </a:spcBef>
              <a:buSzTx/>
              <a:buFontTx/>
              <a:buNone/>
            </a:pPr>
          </a:p>
          <a:p>
            <a:pPr marL="0" indent="0">
              <a:lnSpc>
                <a:spcPct val="100000"/>
              </a:lnSpc>
              <a:spcBef>
                <a:spcPts val="1200"/>
              </a:spcBef>
              <a:buSzTx/>
              <a:buFontTx/>
              <a:buNone/>
            </a:pPr>
            <a:r>
              <a:t>(This is also known as a Lag operator)</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5" name="Shape 375"/>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76" name="Shape 376"/>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77" name="Shape 377"/>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78" name="Shape 378"/>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79" name="Shape 37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0" name="Shape 380"/>
          <p:cNvSpPr/>
          <p:nvPr>
            <p:ph type="title"/>
          </p:nvPr>
        </p:nvSpPr>
        <p:spPr>
          <a:prstGeom prst="rect">
            <a:avLst/>
          </a:prstGeom>
        </p:spPr>
        <p:txBody>
          <a:bodyPr/>
          <a:lstStyle/>
          <a:p>
            <a:pPr/>
            <a:r>
              <a:t>ARIMA MODELS - AUTOREGRESSIVE (AR)</a:t>
            </a:r>
          </a:p>
        </p:txBody>
      </p:sp>
      <p:sp>
        <p:nvSpPr>
          <p:cNvPr id="381" name="Shape 381"/>
          <p:cNvSpPr/>
          <p:nvPr>
            <p:ph type="body" idx="1"/>
          </p:nvPr>
        </p:nvSpPr>
        <p:spPr>
          <a:prstGeom prst="rect">
            <a:avLst/>
          </a:prstGeom>
        </p:spPr>
        <p:txBody>
          <a:bodyPr/>
          <a:lstStyle/>
          <a:p>
            <a:pPr marL="0" indent="0">
              <a:lnSpc>
                <a:spcPct val="100000"/>
              </a:lnSpc>
              <a:spcBef>
                <a:spcPts val="1200"/>
              </a:spcBef>
              <a:buSzTx/>
              <a:buFontTx/>
              <a:buNone/>
            </a:pPr>
            <a:r>
              <a:t>In an autoregression model, we forecast the variable of interest using a linear combination of past values of the variable. The term autoregression indicates that it is a regression of the variable against itself.</a:t>
            </a:r>
          </a:p>
          <a:p>
            <a:pPr marL="0" indent="0">
              <a:lnSpc>
                <a:spcPct val="100000"/>
              </a:lnSpc>
              <a:spcBef>
                <a:spcPts val="1200"/>
              </a:spcBef>
              <a:buSzTx/>
              <a:buFontTx/>
              <a:buNone/>
            </a:pPr>
          </a:p>
          <a:p>
            <a:pPr marL="0" indent="0">
              <a:lnSpc>
                <a:spcPct val="100000"/>
              </a:lnSpc>
              <a:spcBef>
                <a:spcPts val="1200"/>
              </a:spcBef>
              <a:buSzTx/>
              <a:buFontTx/>
              <a:buNone/>
            </a:pPr>
            <a:r>
              <a:t>This is like a multiple regression but with lagged values of y</a:t>
            </a:r>
            <a:r>
              <a:rPr baseline="-5999"/>
              <a:t>t</a:t>
            </a:r>
            <a:r>
              <a:t> as predictors. We refer to this as an AR(p) model</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3" name="Shape 383"/>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84" name="Shape 384"/>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85" name="Shape 385"/>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86" name="Shape 386"/>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87" name="Shape 38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8" name="Shape 388"/>
          <p:cNvSpPr/>
          <p:nvPr>
            <p:ph type="title"/>
          </p:nvPr>
        </p:nvSpPr>
        <p:spPr>
          <a:prstGeom prst="rect">
            <a:avLst/>
          </a:prstGeom>
        </p:spPr>
        <p:txBody>
          <a:bodyPr/>
          <a:lstStyle/>
          <a:p>
            <a:pPr/>
            <a:r>
              <a:t>ARIMA MODELS - MOVING AVERAGE (MA)</a:t>
            </a:r>
          </a:p>
        </p:txBody>
      </p:sp>
      <p:sp>
        <p:nvSpPr>
          <p:cNvPr id="389" name="Shape 389"/>
          <p:cNvSpPr/>
          <p:nvPr>
            <p:ph type="body" idx="1"/>
          </p:nvPr>
        </p:nvSpPr>
        <p:spPr>
          <a:prstGeom prst="rect">
            <a:avLst/>
          </a:prstGeom>
        </p:spPr>
        <p:txBody>
          <a:bodyPr/>
          <a:lstStyle/>
          <a:p>
            <a:pPr marL="0" indent="0">
              <a:lnSpc>
                <a:spcPct val="100000"/>
              </a:lnSpc>
              <a:spcBef>
                <a:spcPts val="1200"/>
              </a:spcBef>
              <a:buSzTx/>
              <a:buFontTx/>
              <a:buNone/>
            </a:pPr>
            <a:r>
              <a:t>Rather than use past values of the forecast variable in a regression, a moving average model uses past forecast errors in a regression-like model.</a:t>
            </a:r>
          </a:p>
          <a:p>
            <a:pPr marL="0" indent="0">
              <a:lnSpc>
                <a:spcPct val="100000"/>
              </a:lnSpc>
              <a:spcBef>
                <a:spcPts val="1200"/>
              </a:spcBef>
              <a:buSzTx/>
              <a:buFontTx/>
              <a:buNone/>
            </a:pPr>
          </a:p>
          <a:p>
            <a:pPr marL="0" indent="0">
              <a:lnSpc>
                <a:spcPct val="100000"/>
              </a:lnSpc>
              <a:spcBef>
                <a:spcPts val="1200"/>
              </a:spcBef>
              <a:buSzTx/>
              <a:buFontTx/>
              <a:buNone/>
            </a:pPr>
            <a:r>
              <a:t>We refer to this as an MA(q) model</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nvSpPr>
        <p:spPr>
          <a:xfrm>
            <a:off x="457200" y="487362"/>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192" name="Shape 192"/>
          <p:cNvSpPr/>
          <p:nvPr/>
        </p:nvSpPr>
        <p:spPr>
          <a:xfrm>
            <a:off x="457200" y="908050"/>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193" name="Shape 193"/>
          <p:cNvSpPr/>
          <p:nvPr>
            <p:ph type="title" idx="4294967295"/>
          </p:nvPr>
        </p:nvSpPr>
        <p:spPr>
          <a:xfrm>
            <a:off x="468312" y="681831"/>
            <a:ext cx="8426451" cy="3894138"/>
          </a:xfrm>
          <a:prstGeom prst="rect">
            <a:avLst/>
          </a:prstGeom>
        </p:spPr>
        <p:txBody>
          <a:bodyPr lIns="38100" tIns="38100" rIns="38100" bIns="38100"/>
          <a:lstStyle/>
          <a:p>
            <a:pPr marL="27728" marR="27728" algn="ctr">
              <a:lnSpc>
                <a:spcPts val="7600"/>
              </a:lnSpc>
              <a:defRPr sz="2600"/>
            </a:pPr>
            <a:r>
              <a:t>Task List</a:t>
            </a:r>
          </a:p>
          <a:p>
            <a:pPr marL="27728" marR="27728">
              <a:lnSpc>
                <a:spcPct val="120000"/>
              </a:lnSpc>
              <a:defRPr sz="1800"/>
            </a:pPr>
            <a:endParaRPr sz="1900"/>
          </a:p>
          <a:p>
            <a:pPr marL="262325" marR="27728" indent="-234597">
              <a:lnSpc>
                <a:spcPct val="120000"/>
              </a:lnSpc>
              <a:buSzPct val="100000"/>
              <a:defRPr sz="1800"/>
            </a:pPr>
            <a:r>
              <a:rPr sz="1900"/>
              <a:t>Read first 2 chapters of Forecasting Principles and Practice </a:t>
            </a:r>
            <a:r>
              <a:rPr u="sng">
                <a:hlinkClick r:id="rId2" invalidUrl="" action="" tgtFrame="" tooltip="" history="1" highlightClick="0" endSnd="0"/>
              </a:rPr>
              <a:t>https://www.otexts.org/fpp</a:t>
            </a:r>
            <a:r>
              <a:rPr sz="1900"/>
              <a:t> (15 mins)</a:t>
            </a:r>
            <a:endParaRPr sz="1900"/>
          </a:p>
          <a:p>
            <a:pPr marL="262325" marR="27728" indent="-234597">
              <a:lnSpc>
                <a:spcPct val="120000"/>
              </a:lnSpc>
              <a:buSzPct val="100000"/>
              <a:defRPr sz="1800"/>
            </a:pPr>
            <a:r>
              <a:rPr sz="1900"/>
              <a:t>Download and Install R (10 mins)</a:t>
            </a:r>
            <a:endParaRPr sz="1900"/>
          </a:p>
          <a:p>
            <a:pPr marL="262325" marR="27728" indent="-234597">
              <a:lnSpc>
                <a:spcPct val="120000"/>
              </a:lnSpc>
              <a:buSzPct val="100000"/>
              <a:defRPr sz="1800"/>
            </a:pPr>
            <a:r>
              <a:rPr sz="1900"/>
              <a:t>Download and Install RStudio (3 mins)</a:t>
            </a:r>
            <a:endParaRPr sz="1900"/>
          </a:p>
          <a:p>
            <a:pPr marL="262325" marR="27728" indent="-234597">
              <a:lnSpc>
                <a:spcPct val="120000"/>
              </a:lnSpc>
              <a:buSzPct val="100000"/>
              <a:defRPr sz="1800"/>
            </a:pPr>
            <a:r>
              <a:rPr sz="1900"/>
              <a:t>Download the forecast package in R (2 mins)</a:t>
            </a:r>
          </a:p>
        </p:txBody>
      </p:sp>
      <p:sp>
        <p:nvSpPr>
          <p:cNvPr id="194" name="Shape 194"/>
          <p:cNvSpPr/>
          <p:nvPr>
            <p:ph type="body" sz="quarter" idx="4294967295"/>
          </p:nvPr>
        </p:nvSpPr>
        <p:spPr>
          <a:xfrm>
            <a:off x="371475" y="495300"/>
            <a:ext cx="6400800" cy="620713"/>
          </a:xfrm>
          <a:prstGeom prst="rect">
            <a:avLst/>
          </a:prstGeom>
        </p:spPr>
        <p:txBody>
          <a:bodyPr/>
          <a:lstStyle>
            <a:lvl1pPr marL="0" indent="0">
              <a:lnSpc>
                <a:spcPts val="2300"/>
              </a:lnSpc>
              <a:buClr>
                <a:srgbClr val="FFFFFF"/>
              </a:buClr>
              <a:buFont typeface="Helvetica"/>
              <a:defRPr sz="2300"/>
            </a:lvl1pPr>
          </a:lstStyle>
          <a:p>
            <a:pPr/>
            <a:r>
              <a:t>DATA SCIENCE - Week 8 Day 2</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1" name="Shape 391"/>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92" name="Shape 392"/>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93" name="Shape 393"/>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94" name="Shape 394"/>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395" name="Shape 39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6" name="Shape 396"/>
          <p:cNvSpPr/>
          <p:nvPr>
            <p:ph type="title"/>
          </p:nvPr>
        </p:nvSpPr>
        <p:spPr>
          <a:prstGeom prst="rect">
            <a:avLst/>
          </a:prstGeom>
        </p:spPr>
        <p:txBody>
          <a:bodyPr/>
          <a:lstStyle/>
          <a:p>
            <a:pPr/>
            <a:r>
              <a:t>ARIMA MODELS - PUTTING IT ALL TOGETHER</a:t>
            </a:r>
          </a:p>
        </p:txBody>
      </p:sp>
      <p:sp>
        <p:nvSpPr>
          <p:cNvPr id="397" name="Shape 397"/>
          <p:cNvSpPr/>
          <p:nvPr>
            <p:ph type="body" idx="1"/>
          </p:nvPr>
        </p:nvSpPr>
        <p:spPr>
          <a:prstGeom prst="rect">
            <a:avLst/>
          </a:prstGeom>
        </p:spPr>
        <p:txBody>
          <a:bodyPr/>
          <a:lstStyle/>
          <a:p>
            <a:pPr marL="0" indent="0">
              <a:lnSpc>
                <a:spcPct val="100000"/>
              </a:lnSpc>
              <a:spcBef>
                <a:spcPts val="1200"/>
              </a:spcBef>
              <a:buSzTx/>
              <a:buFontTx/>
              <a:buNone/>
            </a:pPr>
            <a:r>
              <a:t>If we combine differencing with autoregression and a moving average model, we obtain a non-seasonal ARIMA model. ARIMA is an acronym for AutoRegressive Integrated Moving Average model (“integration” in this context is the reverse of differencing).</a:t>
            </a:r>
          </a:p>
          <a:p>
            <a:pPr marL="0" indent="0">
              <a:lnSpc>
                <a:spcPct val="100000"/>
              </a:lnSpc>
              <a:spcBef>
                <a:spcPts val="1200"/>
              </a:spcBef>
              <a:buSzTx/>
              <a:buFontTx/>
              <a:buNone/>
            </a:pPr>
          </a:p>
          <a:p>
            <a:pPr marL="0" indent="0">
              <a:lnSpc>
                <a:spcPct val="100000"/>
              </a:lnSpc>
              <a:spcBef>
                <a:spcPts val="1200"/>
              </a:spcBef>
              <a:buSzTx/>
              <a:buFontTx/>
              <a:buNone/>
            </a:pPr>
            <a:r>
              <a:t>We call this an ARIMA(p,d,q) model, where</a:t>
            </a:r>
          </a:p>
          <a:p>
            <a:pPr marL="0" indent="0">
              <a:lnSpc>
                <a:spcPct val="100000"/>
              </a:lnSpc>
              <a:spcBef>
                <a:spcPts val="1200"/>
              </a:spcBef>
              <a:buSzTx/>
              <a:buFontTx/>
              <a:buNone/>
            </a:pPr>
          </a:p>
          <a:p>
            <a:pPr marL="0" indent="0">
              <a:lnSpc>
                <a:spcPct val="100000"/>
              </a:lnSpc>
              <a:spcBef>
                <a:spcPts val="1200"/>
              </a:spcBef>
              <a:buSzTx/>
              <a:buFontTx/>
              <a:buNone/>
            </a:pPr>
            <a:r>
              <a:t>p= order of the autoregressive part;</a:t>
            </a:r>
          </a:p>
          <a:p>
            <a:pPr marL="0" indent="0">
              <a:lnSpc>
                <a:spcPct val="100000"/>
              </a:lnSpc>
              <a:spcBef>
                <a:spcPts val="1200"/>
              </a:spcBef>
              <a:buSzTx/>
              <a:buFontTx/>
              <a:buNone/>
            </a:pPr>
            <a:r>
              <a:t>d= degree of first differencing involved;</a:t>
            </a:r>
          </a:p>
          <a:p>
            <a:pPr marL="0" indent="0">
              <a:lnSpc>
                <a:spcPct val="100000"/>
              </a:lnSpc>
              <a:spcBef>
                <a:spcPts val="1200"/>
              </a:spcBef>
              <a:buSzTx/>
              <a:buFontTx/>
              <a:buNone/>
            </a:pPr>
            <a:r>
              <a:t>q= order of the moving average part.</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9" name="Shape 399"/>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00" name="Shape 400"/>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01" name="Shape 401"/>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02" name="Shape 402"/>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03" name="Shape 40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4" name="Shape 404"/>
          <p:cNvSpPr/>
          <p:nvPr>
            <p:ph type="title"/>
          </p:nvPr>
        </p:nvSpPr>
        <p:spPr>
          <a:prstGeom prst="rect">
            <a:avLst/>
          </a:prstGeom>
        </p:spPr>
        <p:txBody>
          <a:bodyPr/>
          <a:lstStyle/>
          <a:p>
            <a:pPr/>
            <a:r>
              <a:t>EVALUATING A TIME SERIES MODEL</a:t>
            </a:r>
          </a:p>
        </p:txBody>
      </p:sp>
      <p:sp>
        <p:nvSpPr>
          <p:cNvPr id="405" name="Shape 405"/>
          <p:cNvSpPr/>
          <p:nvPr>
            <p:ph type="body" idx="1"/>
          </p:nvPr>
        </p:nvSpPr>
        <p:spPr>
          <a:prstGeom prst="rect">
            <a:avLst/>
          </a:prstGeom>
        </p:spPr>
        <p:txBody>
          <a:bodyPr/>
          <a:lstStyle/>
          <a:p>
            <a:pPr marL="0" indent="0">
              <a:lnSpc>
                <a:spcPct val="100000"/>
              </a:lnSpc>
              <a:spcBef>
                <a:spcPts val="1200"/>
              </a:spcBef>
              <a:buSzTx/>
              <a:buFontTx/>
              <a:buNone/>
            </a:pPr>
            <a:r>
              <a:t>The forecast error is simply e</a:t>
            </a:r>
            <a:r>
              <a:rPr baseline="-5999"/>
              <a:t>i</a:t>
            </a:r>
            <a:r>
              <a:t>=y</a:t>
            </a:r>
            <a:r>
              <a:rPr baseline="-5999"/>
              <a:t>i</a:t>
            </a:r>
            <a:r>
              <a:t>−ŷ</a:t>
            </a:r>
            <a:r>
              <a:rPr baseline="-5999"/>
              <a:t>i</a:t>
            </a:r>
            <a:r>
              <a:t>, which is on the same scale as the data. Accuracy measures that are based on e</a:t>
            </a:r>
            <a:r>
              <a:rPr baseline="-5999"/>
              <a:t>i</a:t>
            </a:r>
            <a:r>
              <a:t> are therefore scale-dependent and cannot be used to make comparisons between series that are on different scales.</a:t>
            </a:r>
          </a:p>
          <a:p>
            <a:pPr marL="0" indent="0">
              <a:lnSpc>
                <a:spcPct val="100000"/>
              </a:lnSpc>
              <a:spcBef>
                <a:spcPts val="1200"/>
              </a:spcBef>
              <a:buSzTx/>
              <a:buFontTx/>
              <a:buNone/>
            </a:pPr>
          </a:p>
        </p:txBody>
      </p:sp>
      <p:pic>
        <p:nvPicPr>
          <p:cNvPr id="406" name="pasted-image.png"/>
          <p:cNvPicPr>
            <a:picLocks noChangeAspect="1"/>
          </p:cNvPicPr>
          <p:nvPr/>
        </p:nvPicPr>
        <p:blipFill>
          <a:blip r:embed="rId2">
            <a:extLst/>
          </a:blip>
          <a:stretch>
            <a:fillRect/>
          </a:stretch>
        </p:blipFill>
        <p:spPr>
          <a:xfrm>
            <a:off x="1792287" y="3390900"/>
            <a:ext cx="5778501" cy="990600"/>
          </a:xfrm>
          <a:prstGeom prst="rect">
            <a:avLst/>
          </a:prstGeom>
          <a:ln w="25400"/>
        </p:spPr>
      </p:pic>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8" name="Shape 408"/>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09" name="Shape 409"/>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10" name="Shape 410"/>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11" name="Shape 411"/>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12" name="Shape 41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3" name="Shape 413"/>
          <p:cNvSpPr/>
          <p:nvPr>
            <p:ph type="title"/>
          </p:nvPr>
        </p:nvSpPr>
        <p:spPr>
          <a:prstGeom prst="rect">
            <a:avLst/>
          </a:prstGeom>
        </p:spPr>
        <p:txBody>
          <a:bodyPr/>
          <a:lstStyle/>
          <a:p>
            <a:pPr/>
            <a:r>
              <a:t>EVALUATING A TIME SERIES MODEL</a:t>
            </a:r>
          </a:p>
        </p:txBody>
      </p:sp>
      <p:sp>
        <p:nvSpPr>
          <p:cNvPr id="414" name="Shape 414"/>
          <p:cNvSpPr/>
          <p:nvPr>
            <p:ph type="body" idx="1"/>
          </p:nvPr>
        </p:nvSpPr>
        <p:spPr>
          <a:prstGeom prst="rect">
            <a:avLst/>
          </a:prstGeom>
        </p:spPr>
        <p:txBody>
          <a:bodyPr/>
          <a:lstStyle/>
          <a:p>
            <a:pPr marL="0" indent="0">
              <a:lnSpc>
                <a:spcPct val="100000"/>
              </a:lnSpc>
              <a:spcBef>
                <a:spcPts val="1200"/>
              </a:spcBef>
              <a:buSzTx/>
              <a:buFontTx/>
              <a:buNone/>
            </a:pPr>
            <a:r>
              <a:t>The percentage error is given by p</a:t>
            </a:r>
            <a:r>
              <a:rPr baseline="-5999"/>
              <a:t>i</a:t>
            </a:r>
            <a:r>
              <a:t>=100e</a:t>
            </a:r>
            <a:r>
              <a:rPr baseline="-5999"/>
              <a:t>i</a:t>
            </a:r>
            <a:r>
              <a:t>/y</a:t>
            </a:r>
            <a:r>
              <a:rPr baseline="-5999"/>
              <a:t>i</a:t>
            </a:r>
            <a:r>
              <a:t>. Percentage errors have the advantage of being scale-independent, and so are frequently used to compare forecast performance between different data sets.</a:t>
            </a:r>
          </a:p>
          <a:p>
            <a:pPr marL="0" indent="0">
              <a:lnSpc>
                <a:spcPct val="100000"/>
              </a:lnSpc>
              <a:spcBef>
                <a:spcPts val="1200"/>
              </a:spcBef>
              <a:buSzTx/>
              <a:buFontTx/>
              <a:buNone/>
            </a:pPr>
          </a:p>
          <a:p>
            <a:pPr marL="0" indent="0">
              <a:lnSpc>
                <a:spcPct val="100000"/>
              </a:lnSpc>
              <a:spcBef>
                <a:spcPts val="1200"/>
              </a:spcBef>
              <a:buSzTx/>
              <a:buFontTx/>
              <a:buNone/>
            </a:pPr>
          </a:p>
          <a:p>
            <a:pPr marL="0" indent="0" algn="ctr">
              <a:lnSpc>
                <a:spcPct val="100000"/>
              </a:lnSpc>
              <a:spcBef>
                <a:spcPts val="1200"/>
              </a:spcBef>
              <a:buSzTx/>
              <a:buFontTx/>
              <a:buNone/>
            </a:pPr>
            <a:r>
              <a:t>Mean absolute percentage error: MAPE=mean(|p</a:t>
            </a:r>
            <a:r>
              <a:rPr baseline="-5999"/>
              <a:t>i</a:t>
            </a:r>
            <a:r>
              <a:t>|)</a:t>
            </a:r>
          </a:p>
          <a:p>
            <a:pPr marL="0" indent="0">
              <a:lnSpc>
                <a:spcPct val="100000"/>
              </a:lnSpc>
              <a:spcBef>
                <a:spcPts val="1200"/>
              </a:spcBef>
              <a:buSzTx/>
              <a:buFontTx/>
              <a:buNone/>
            </a:pPr>
          </a:p>
        </p:txBody>
      </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6" name="Shape 416"/>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17" name="Shape 417"/>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18" name="Shape 418"/>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19" name="Shape 419"/>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20" name="Shape 42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1" name="Shape 421"/>
          <p:cNvSpPr/>
          <p:nvPr>
            <p:ph type="title"/>
          </p:nvPr>
        </p:nvSpPr>
        <p:spPr>
          <a:prstGeom prst="rect">
            <a:avLst/>
          </a:prstGeom>
        </p:spPr>
        <p:txBody>
          <a:bodyPr/>
          <a:lstStyle/>
          <a:p>
            <a:pPr/>
            <a:r>
              <a:t>EVALUATING A TIME SERIES MODEL</a:t>
            </a:r>
          </a:p>
        </p:txBody>
      </p:sp>
      <p:sp>
        <p:nvSpPr>
          <p:cNvPr id="422" name="Shape 422"/>
          <p:cNvSpPr/>
          <p:nvPr>
            <p:ph type="body" idx="1"/>
          </p:nvPr>
        </p:nvSpPr>
        <p:spPr>
          <a:xfrm>
            <a:off x="468153" y="983297"/>
            <a:ext cx="8448678" cy="4105791"/>
          </a:xfrm>
          <a:prstGeom prst="rect">
            <a:avLst/>
          </a:prstGeom>
        </p:spPr>
        <p:txBody>
          <a:bodyPr/>
          <a:lstStyle/>
          <a:p>
            <a:pPr marL="0" indent="0">
              <a:lnSpc>
                <a:spcPct val="100000"/>
              </a:lnSpc>
              <a:spcBef>
                <a:spcPts val="1200"/>
              </a:spcBef>
              <a:buSzTx/>
              <a:buFontTx/>
              <a:buNone/>
            </a:pPr>
            <a:r>
              <a:t>Scaled errors are an alternative to using percentage errors when comparing forecast accuracy across series on different scales. They proposed scaling the errors based on the training MAE from a simple forecast method. For a non-seasonal time series, a useful way to define a scaled error uses naïve forecasts:</a:t>
            </a:r>
          </a:p>
          <a:p>
            <a:pPr marL="0" indent="0">
              <a:lnSpc>
                <a:spcPct val="100000"/>
              </a:lnSpc>
              <a:spcBef>
                <a:spcPts val="1200"/>
              </a:spcBef>
              <a:buSzTx/>
              <a:buFontTx/>
              <a:buNone/>
            </a:pPr>
          </a:p>
          <a:p>
            <a:pPr marL="0" indent="0">
              <a:lnSpc>
                <a:spcPct val="100000"/>
              </a:lnSpc>
              <a:spcBef>
                <a:spcPts val="1200"/>
              </a:spcBef>
              <a:buSzTx/>
              <a:buFontTx/>
              <a:buNone/>
            </a:pPr>
          </a:p>
          <a:p>
            <a:pPr marL="0" indent="0">
              <a:lnSpc>
                <a:spcPct val="100000"/>
              </a:lnSpc>
              <a:spcBef>
                <a:spcPts val="1200"/>
              </a:spcBef>
              <a:buSzTx/>
              <a:buFontTx/>
              <a:buNone/>
            </a:pPr>
          </a:p>
          <a:p>
            <a:pPr marL="0" indent="0">
              <a:lnSpc>
                <a:spcPct val="100000"/>
              </a:lnSpc>
              <a:spcBef>
                <a:spcPts val="1200"/>
              </a:spcBef>
              <a:buSzTx/>
              <a:buFontTx/>
              <a:buNone/>
            </a:pPr>
          </a:p>
          <a:p>
            <a:pPr marL="0" indent="0">
              <a:lnSpc>
                <a:spcPct val="100000"/>
              </a:lnSpc>
              <a:spcBef>
                <a:spcPts val="1200"/>
              </a:spcBef>
              <a:buSzTx/>
              <a:buFontTx/>
              <a:buNone/>
            </a:pPr>
            <a:r>
              <a:t>A scaled error is less than one if it arises from a better forecast than the average naïve forecast computed on the training data.</a:t>
            </a:r>
          </a:p>
        </p:txBody>
      </p:sp>
      <p:pic>
        <p:nvPicPr>
          <p:cNvPr id="423" name="pasted-image.png"/>
          <p:cNvPicPr>
            <a:picLocks noChangeAspect="1"/>
          </p:cNvPicPr>
          <p:nvPr/>
        </p:nvPicPr>
        <p:blipFill>
          <a:blip r:embed="rId2">
            <a:extLst/>
          </a:blip>
          <a:stretch>
            <a:fillRect/>
          </a:stretch>
        </p:blipFill>
        <p:spPr>
          <a:xfrm>
            <a:off x="2973387" y="2413000"/>
            <a:ext cx="3416301" cy="1524000"/>
          </a:xfrm>
          <a:prstGeom prst="rect">
            <a:avLst/>
          </a:prstGeom>
          <a:ln w="25400"/>
        </p:spPr>
      </p:pic>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5" name="Shape 425"/>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26" name="Shape 426"/>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27" name="Shape 427"/>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28" name="Shape 428"/>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29" name="Shape 42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0" name="Shape 430"/>
          <p:cNvSpPr/>
          <p:nvPr>
            <p:ph type="title"/>
          </p:nvPr>
        </p:nvSpPr>
        <p:spPr>
          <a:prstGeom prst="rect">
            <a:avLst/>
          </a:prstGeom>
        </p:spPr>
        <p:txBody>
          <a:bodyPr/>
          <a:lstStyle/>
          <a:p>
            <a:pPr/>
            <a:r>
              <a:t>CROSS-VALIDATION FOR TIME SERIES</a:t>
            </a:r>
          </a:p>
        </p:txBody>
      </p:sp>
      <p:sp>
        <p:nvSpPr>
          <p:cNvPr id="431" name="Shape 431"/>
          <p:cNvSpPr/>
          <p:nvPr>
            <p:ph type="body" idx="1"/>
          </p:nvPr>
        </p:nvSpPr>
        <p:spPr>
          <a:prstGeom prst="rect">
            <a:avLst/>
          </a:prstGeom>
        </p:spPr>
        <p:txBody>
          <a:bodyPr/>
          <a:lstStyle/>
          <a:p>
            <a:pPr marL="0" indent="0">
              <a:lnSpc>
                <a:spcPct val="100000"/>
              </a:lnSpc>
              <a:spcBef>
                <a:spcPts val="1200"/>
              </a:spcBef>
              <a:buSzTx/>
              <a:buFontTx/>
              <a:buNone/>
            </a:pPr>
            <a:r>
              <a:t>The three parameters for this type of splitting in the R Caret package are:</a:t>
            </a:r>
          </a:p>
          <a:p>
            <a:pPr marL="0" indent="0">
              <a:lnSpc>
                <a:spcPct val="100000"/>
              </a:lnSpc>
              <a:spcBef>
                <a:spcPts val="1200"/>
              </a:spcBef>
              <a:buSzTx/>
              <a:buFontTx/>
              <a:buNone/>
            </a:pPr>
          </a:p>
          <a:p>
            <a:pPr>
              <a:lnSpc>
                <a:spcPct val="100000"/>
              </a:lnSpc>
              <a:spcBef>
                <a:spcPts val="1200"/>
              </a:spcBef>
            </a:pPr>
            <a:r>
              <a:t>initialWindow: the initial number of consecutive values in each training set sample</a:t>
            </a:r>
          </a:p>
          <a:p>
            <a:pPr>
              <a:lnSpc>
                <a:spcPct val="100000"/>
              </a:lnSpc>
              <a:spcBef>
                <a:spcPts val="1200"/>
              </a:spcBef>
            </a:pPr>
            <a:r>
              <a:t>horizon: The number of consecutive values in test set sample</a:t>
            </a:r>
          </a:p>
          <a:p>
            <a:pPr>
              <a:lnSpc>
                <a:spcPct val="100000"/>
              </a:lnSpc>
              <a:spcBef>
                <a:spcPts val="1200"/>
              </a:spcBef>
            </a:pPr>
            <a:r>
              <a:t>fixedWindow: A logical: if FALSE, the training set always start at the first sample and the training set size will vary over data splits.</a:t>
            </a:r>
          </a:p>
        </p:txBody>
      </p:sp>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33" name="pasted-image.png"/>
          <p:cNvPicPr>
            <a:picLocks noChangeAspect="1"/>
          </p:cNvPicPr>
          <p:nvPr/>
        </p:nvPicPr>
        <p:blipFill>
          <a:blip r:embed="rId2">
            <a:extLst/>
          </a:blip>
          <a:stretch>
            <a:fillRect/>
          </a:stretch>
        </p:blipFill>
        <p:spPr>
          <a:xfrm>
            <a:off x="1301523" y="0"/>
            <a:ext cx="6760029" cy="5257800"/>
          </a:xfrm>
          <a:prstGeom prst="rect">
            <a:avLst/>
          </a:prstGeom>
          <a:ln w="25400"/>
        </p:spPr>
      </p:pic>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5" name="Shape 435"/>
          <p:cNvSpPr/>
          <p:nvPr/>
        </p:nvSpPr>
        <p:spPr>
          <a:xfrm>
            <a:off x="457200" y="487362"/>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436" name="Shape 436"/>
          <p:cNvSpPr/>
          <p:nvPr/>
        </p:nvSpPr>
        <p:spPr>
          <a:xfrm>
            <a:off x="457200" y="908050"/>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437" name="Shape 437"/>
          <p:cNvSpPr/>
          <p:nvPr>
            <p:ph type="body" sz="quarter" idx="4294967295"/>
          </p:nvPr>
        </p:nvSpPr>
        <p:spPr>
          <a:xfrm>
            <a:off x="371475" y="495300"/>
            <a:ext cx="6400800" cy="620713"/>
          </a:xfrm>
          <a:prstGeom prst="rect">
            <a:avLst/>
          </a:prstGeom>
        </p:spPr>
        <p:txBody>
          <a:bodyPr/>
          <a:lstStyle>
            <a:lvl1pPr marL="40639" marR="40639" indent="0" defTabSz="914400">
              <a:defRPr sz="2300"/>
            </a:lvl1pPr>
          </a:lstStyle>
          <a:p>
            <a:pPr/>
            <a:r>
              <a:t>DATA SCIENCE PART TIME COURSE</a:t>
            </a:r>
          </a:p>
        </p:txBody>
      </p:sp>
      <p:pic>
        <p:nvPicPr>
          <p:cNvPr id="438" name="pasted-image.png"/>
          <p:cNvPicPr>
            <a:picLocks noChangeAspect="1"/>
          </p:cNvPicPr>
          <p:nvPr/>
        </p:nvPicPr>
        <p:blipFill>
          <a:blip r:embed="rId2">
            <a:extLst/>
          </a:blip>
          <a:srcRect l="1035" t="961" r="1065" b="1094"/>
          <a:stretch>
            <a:fillRect/>
          </a:stretch>
        </p:blipFill>
        <p:spPr>
          <a:xfrm>
            <a:off x="3282809" y="1697526"/>
            <a:ext cx="2797457" cy="2798743"/>
          </a:xfrm>
          <a:custGeom>
            <a:avLst/>
            <a:gdLst/>
            <a:ahLst/>
            <a:cxnLst>
              <a:cxn ang="0">
                <a:pos x="wd2" y="hd2"/>
              </a:cxn>
              <a:cxn ang="5400000">
                <a:pos x="wd2" y="hd2"/>
              </a:cxn>
              <a:cxn ang="10800000">
                <a:pos x="wd2" y="hd2"/>
              </a:cxn>
              <a:cxn ang="16200000">
                <a:pos x="wd2" y="hd2"/>
              </a:cxn>
            </a:cxnLst>
            <a:rect l="0" t="0" r="r" b="b"/>
            <a:pathLst>
              <a:path w="21588" h="21589" fill="norm" stroke="1" extrusionOk="0">
                <a:moveTo>
                  <a:pt x="10509" y="2"/>
                </a:moveTo>
                <a:cubicBezTo>
                  <a:pt x="10174" y="10"/>
                  <a:pt x="9844" y="46"/>
                  <a:pt x="9360" y="115"/>
                </a:cubicBezTo>
                <a:cubicBezTo>
                  <a:pt x="7369" y="402"/>
                  <a:pt x="5782" y="1048"/>
                  <a:pt x="4255" y="2194"/>
                </a:cubicBezTo>
                <a:cubicBezTo>
                  <a:pt x="2852" y="3246"/>
                  <a:pt x="1909" y="4399"/>
                  <a:pt x="1091" y="6051"/>
                </a:cubicBezTo>
                <a:cubicBezTo>
                  <a:pt x="371" y="7505"/>
                  <a:pt x="7" y="9105"/>
                  <a:pt x="0" y="10717"/>
                </a:cubicBezTo>
                <a:cubicBezTo>
                  <a:pt x="-6" y="12329"/>
                  <a:pt x="346" y="13952"/>
                  <a:pt x="1054" y="15447"/>
                </a:cubicBezTo>
                <a:cubicBezTo>
                  <a:pt x="2093" y="17639"/>
                  <a:pt x="3636" y="19252"/>
                  <a:pt x="5737" y="20339"/>
                </a:cubicBezTo>
                <a:cubicBezTo>
                  <a:pt x="7111" y="21050"/>
                  <a:pt x="8249" y="21391"/>
                  <a:pt x="9718" y="21536"/>
                </a:cubicBezTo>
                <a:cubicBezTo>
                  <a:pt x="10119" y="21575"/>
                  <a:pt x="10524" y="21594"/>
                  <a:pt x="10925" y="21588"/>
                </a:cubicBezTo>
                <a:cubicBezTo>
                  <a:pt x="13735" y="21544"/>
                  <a:pt x="16505" y="20398"/>
                  <a:pt x="18456" y="18428"/>
                </a:cubicBezTo>
                <a:cubicBezTo>
                  <a:pt x="20405" y="16461"/>
                  <a:pt x="21532" y="13770"/>
                  <a:pt x="21586" y="11054"/>
                </a:cubicBezTo>
                <a:cubicBezTo>
                  <a:pt x="21594" y="10665"/>
                  <a:pt x="21580" y="10277"/>
                  <a:pt x="21543" y="9890"/>
                </a:cubicBezTo>
                <a:cubicBezTo>
                  <a:pt x="21172" y="5980"/>
                  <a:pt x="19033" y="2840"/>
                  <a:pt x="15599" y="1156"/>
                </a:cubicBezTo>
                <a:cubicBezTo>
                  <a:pt x="14196" y="469"/>
                  <a:pt x="13258" y="207"/>
                  <a:pt x="11678" y="60"/>
                </a:cubicBezTo>
                <a:cubicBezTo>
                  <a:pt x="11181" y="14"/>
                  <a:pt x="10843" y="-6"/>
                  <a:pt x="10509" y="2"/>
                </a:cubicBezTo>
                <a:close/>
              </a:path>
            </a:pathLst>
          </a:custGeom>
          <a:ln w="25400"/>
        </p:spPr>
      </p:pic>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0" name="Shape 440"/>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41" name="Shape 441"/>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42" name="Shape 442"/>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43" name="Shape 443"/>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44" name="Shape 44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45" name="Shape 445"/>
          <p:cNvSpPr/>
          <p:nvPr>
            <p:ph type="title"/>
          </p:nvPr>
        </p:nvSpPr>
        <p:spPr>
          <a:prstGeom prst="rect">
            <a:avLst/>
          </a:prstGeom>
        </p:spPr>
        <p:txBody>
          <a:bodyPr/>
          <a:lstStyle/>
          <a:p>
            <a:pPr/>
            <a:r>
              <a:t>PYTHON &amp; R</a:t>
            </a:r>
          </a:p>
        </p:txBody>
      </p:sp>
      <p:pic>
        <p:nvPicPr>
          <p:cNvPr id="446" name="pasted-image.png"/>
          <p:cNvPicPr>
            <a:picLocks noChangeAspect="1"/>
          </p:cNvPicPr>
          <p:nvPr/>
        </p:nvPicPr>
        <p:blipFill>
          <a:blip r:embed="rId2">
            <a:extLst/>
          </a:blip>
          <a:stretch>
            <a:fillRect/>
          </a:stretch>
        </p:blipFill>
        <p:spPr>
          <a:xfrm>
            <a:off x="372662" y="1817183"/>
            <a:ext cx="4991560" cy="2889436"/>
          </a:xfrm>
          <a:prstGeom prst="rect">
            <a:avLst/>
          </a:prstGeom>
          <a:ln w="25400"/>
        </p:spPr>
      </p:pic>
      <p:pic>
        <p:nvPicPr>
          <p:cNvPr id="447" name="pasted-image.png"/>
          <p:cNvPicPr>
            <a:picLocks noChangeAspect="1"/>
          </p:cNvPicPr>
          <p:nvPr/>
        </p:nvPicPr>
        <p:blipFill>
          <a:blip r:embed="rId3">
            <a:extLst/>
          </a:blip>
          <a:stretch>
            <a:fillRect/>
          </a:stretch>
        </p:blipFill>
        <p:spPr>
          <a:xfrm>
            <a:off x="5568039" y="1817183"/>
            <a:ext cx="3418799" cy="2889436"/>
          </a:xfrm>
          <a:prstGeom prst="rect">
            <a:avLst/>
          </a:prstGeom>
          <a:ln w="25400"/>
        </p:spPr>
      </p:pic>
      <p:sp>
        <p:nvSpPr>
          <p:cNvPr id="448" name="Shape 448"/>
          <p:cNvSpPr/>
          <p:nvPr/>
        </p:nvSpPr>
        <p:spPr>
          <a:xfrm>
            <a:off x="1912825" y="4724400"/>
            <a:ext cx="1911233" cy="279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0639" marR="40639" defTabSz="914400">
              <a:defRPr b="0" sz="1200">
                <a:latin typeface="+mn-lt"/>
                <a:ea typeface="+mn-ea"/>
                <a:cs typeface="+mn-cs"/>
                <a:sym typeface="Gill Sans"/>
              </a:defRPr>
            </a:lvl1pPr>
          </a:lstStyle>
          <a:p>
            <a:pPr/>
            <a:r>
              <a:t>IEEE Spectrum Survey 2015</a:t>
            </a:r>
          </a:p>
        </p:txBody>
      </p:sp>
      <p:sp>
        <p:nvSpPr>
          <p:cNvPr id="449" name="Shape 449"/>
          <p:cNvSpPr/>
          <p:nvPr/>
        </p:nvSpPr>
        <p:spPr>
          <a:xfrm>
            <a:off x="6321822" y="4724400"/>
            <a:ext cx="1911233" cy="279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0639" marR="40639" defTabSz="914400">
              <a:defRPr b="0" sz="1200">
                <a:latin typeface="+mn-lt"/>
                <a:ea typeface="+mn-ea"/>
                <a:cs typeface="+mn-cs"/>
                <a:sym typeface="Gill Sans"/>
              </a:defRPr>
            </a:lvl1pPr>
          </a:lstStyle>
          <a:p>
            <a:pPr/>
            <a:r>
              <a:t>DataCamp Infographic 2015</a:t>
            </a:r>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1" name="Shape 451"/>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52" name="Shape 452"/>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53" name="Shape 453"/>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54" name="Shape 454"/>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55" name="Shape 45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6" name="Shape 456"/>
          <p:cNvSpPr/>
          <p:nvPr>
            <p:ph type="title"/>
          </p:nvPr>
        </p:nvSpPr>
        <p:spPr>
          <a:prstGeom prst="rect">
            <a:avLst/>
          </a:prstGeom>
        </p:spPr>
        <p:txBody>
          <a:bodyPr/>
          <a:lstStyle/>
          <a:p>
            <a:pPr/>
            <a:r>
              <a:t>PYTHON &amp; R</a:t>
            </a:r>
          </a:p>
        </p:txBody>
      </p:sp>
      <p:pic>
        <p:nvPicPr>
          <p:cNvPr id="457" name="pasted-image.png"/>
          <p:cNvPicPr>
            <a:picLocks noChangeAspect="1"/>
          </p:cNvPicPr>
          <p:nvPr/>
        </p:nvPicPr>
        <p:blipFill>
          <a:blip r:embed="rId2">
            <a:extLst/>
          </a:blip>
          <a:stretch>
            <a:fillRect/>
          </a:stretch>
        </p:blipFill>
        <p:spPr>
          <a:xfrm>
            <a:off x="2699058" y="1325562"/>
            <a:ext cx="3964959" cy="3784734"/>
          </a:xfrm>
          <a:prstGeom prst="rect">
            <a:avLst/>
          </a:prstGeom>
          <a:ln w="25400"/>
        </p:spPr>
      </p:pic>
      <p:pic>
        <p:nvPicPr>
          <p:cNvPr id="458" name="pasted-image.png"/>
          <p:cNvPicPr>
            <a:picLocks noChangeAspect="1"/>
          </p:cNvPicPr>
          <p:nvPr/>
        </p:nvPicPr>
        <p:blipFill>
          <a:blip r:embed="rId3">
            <a:extLst/>
          </a:blip>
          <a:srcRect l="319" t="305" r="247" b="332"/>
          <a:stretch>
            <a:fillRect/>
          </a:stretch>
        </p:blipFill>
        <p:spPr>
          <a:xfrm>
            <a:off x="1030760" y="1534530"/>
            <a:ext cx="1667670" cy="16664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74" y="0"/>
                </a:moveTo>
                <a:cubicBezTo>
                  <a:pt x="9843" y="25"/>
                  <a:pt x="9314" y="54"/>
                  <a:pt x="9294" y="87"/>
                </a:cubicBezTo>
                <a:cubicBezTo>
                  <a:pt x="9242" y="172"/>
                  <a:pt x="8838" y="289"/>
                  <a:pt x="8394" y="350"/>
                </a:cubicBezTo>
                <a:cubicBezTo>
                  <a:pt x="7414" y="484"/>
                  <a:pt x="6244" y="1055"/>
                  <a:pt x="5994" y="1523"/>
                </a:cubicBezTo>
                <a:cubicBezTo>
                  <a:pt x="5893" y="1712"/>
                  <a:pt x="5809" y="2515"/>
                  <a:pt x="5809" y="3303"/>
                </a:cubicBezTo>
                <a:lnTo>
                  <a:pt x="5809" y="4733"/>
                </a:lnTo>
                <a:lnTo>
                  <a:pt x="8343" y="4784"/>
                </a:lnTo>
                <a:lnTo>
                  <a:pt x="10882" y="4835"/>
                </a:lnTo>
                <a:lnTo>
                  <a:pt x="10882" y="5278"/>
                </a:lnTo>
                <a:lnTo>
                  <a:pt x="10882" y="5725"/>
                </a:lnTo>
                <a:lnTo>
                  <a:pt x="6605" y="5813"/>
                </a:lnTo>
                <a:cubicBezTo>
                  <a:pt x="3635" y="5875"/>
                  <a:pt x="2211" y="5970"/>
                  <a:pt x="1938" y="6127"/>
                </a:cubicBezTo>
                <a:cubicBezTo>
                  <a:pt x="1301" y="6491"/>
                  <a:pt x="682" y="7448"/>
                  <a:pt x="457" y="8400"/>
                </a:cubicBezTo>
                <a:cubicBezTo>
                  <a:pt x="342" y="8889"/>
                  <a:pt x="174" y="9429"/>
                  <a:pt x="87" y="9599"/>
                </a:cubicBezTo>
                <a:cubicBezTo>
                  <a:pt x="55" y="9664"/>
                  <a:pt x="25" y="10189"/>
                  <a:pt x="0" y="10890"/>
                </a:cubicBezTo>
                <a:cubicBezTo>
                  <a:pt x="25" y="11722"/>
                  <a:pt x="57" y="12298"/>
                  <a:pt x="93" y="12366"/>
                </a:cubicBezTo>
                <a:cubicBezTo>
                  <a:pt x="181" y="12537"/>
                  <a:pt x="348" y="13027"/>
                  <a:pt x="463" y="13457"/>
                </a:cubicBezTo>
                <a:cubicBezTo>
                  <a:pt x="742" y="14501"/>
                  <a:pt x="1320" y="15352"/>
                  <a:pt x="1974" y="15679"/>
                </a:cubicBezTo>
                <a:cubicBezTo>
                  <a:pt x="2269" y="15826"/>
                  <a:pt x="3017" y="15956"/>
                  <a:pt x="3629" y="15962"/>
                </a:cubicBezTo>
                <a:lnTo>
                  <a:pt x="4734" y="15967"/>
                </a:lnTo>
                <a:lnTo>
                  <a:pt x="4745" y="14409"/>
                </a:lnTo>
                <a:cubicBezTo>
                  <a:pt x="4747" y="13280"/>
                  <a:pt x="4837" y="12656"/>
                  <a:pt x="5074" y="12140"/>
                </a:cubicBezTo>
                <a:cubicBezTo>
                  <a:pt x="5815" y="10525"/>
                  <a:pt x="6539" y="10288"/>
                  <a:pt x="10754" y="10278"/>
                </a:cubicBezTo>
                <a:cubicBezTo>
                  <a:pt x="15784" y="10266"/>
                  <a:pt x="15956" y="10101"/>
                  <a:pt x="15956" y="5288"/>
                </a:cubicBezTo>
                <a:cubicBezTo>
                  <a:pt x="15956" y="3728"/>
                  <a:pt x="15878" y="2253"/>
                  <a:pt x="15786" y="2011"/>
                </a:cubicBezTo>
                <a:cubicBezTo>
                  <a:pt x="15545" y="1376"/>
                  <a:pt x="14573" y="699"/>
                  <a:pt x="13550" y="458"/>
                </a:cubicBezTo>
                <a:cubicBezTo>
                  <a:pt x="13062" y="343"/>
                  <a:pt x="12522" y="179"/>
                  <a:pt x="12352" y="93"/>
                </a:cubicBezTo>
                <a:cubicBezTo>
                  <a:pt x="12279" y="55"/>
                  <a:pt x="11525" y="24"/>
                  <a:pt x="10574" y="0"/>
                </a:cubicBezTo>
                <a:close/>
                <a:moveTo>
                  <a:pt x="7885" y="1538"/>
                </a:moveTo>
                <a:cubicBezTo>
                  <a:pt x="8763" y="1538"/>
                  <a:pt x="9167" y="2886"/>
                  <a:pt x="8441" y="3395"/>
                </a:cubicBezTo>
                <a:cubicBezTo>
                  <a:pt x="8223" y="3548"/>
                  <a:pt x="7958" y="3673"/>
                  <a:pt x="7855" y="3673"/>
                </a:cubicBezTo>
                <a:cubicBezTo>
                  <a:pt x="7751" y="3673"/>
                  <a:pt x="7491" y="3548"/>
                  <a:pt x="7274" y="3395"/>
                </a:cubicBezTo>
                <a:cubicBezTo>
                  <a:pt x="6516" y="2864"/>
                  <a:pt x="6952" y="1538"/>
                  <a:pt x="7885" y="1538"/>
                </a:cubicBezTo>
                <a:close/>
                <a:moveTo>
                  <a:pt x="16845" y="5638"/>
                </a:moveTo>
                <a:lnTo>
                  <a:pt x="16845" y="7248"/>
                </a:lnTo>
                <a:cubicBezTo>
                  <a:pt x="16845" y="9043"/>
                  <a:pt x="16626" y="9744"/>
                  <a:pt x="15843" y="10478"/>
                </a:cubicBezTo>
                <a:cubicBezTo>
                  <a:pt x="15110" y="11165"/>
                  <a:pt x="14134" y="11327"/>
                  <a:pt x="10651" y="11332"/>
                </a:cubicBezTo>
                <a:cubicBezTo>
                  <a:pt x="7314" y="11337"/>
                  <a:pt x="6890" y="11431"/>
                  <a:pt x="6179" y="12336"/>
                </a:cubicBezTo>
                <a:cubicBezTo>
                  <a:pt x="5832" y="12776"/>
                  <a:pt x="5809" y="13033"/>
                  <a:pt x="5809" y="16091"/>
                </a:cubicBezTo>
                <a:cubicBezTo>
                  <a:pt x="5809" y="18632"/>
                  <a:pt x="5863" y="19489"/>
                  <a:pt x="6066" y="19882"/>
                </a:cubicBezTo>
                <a:cubicBezTo>
                  <a:pt x="6379" y="20488"/>
                  <a:pt x="7546" y="21090"/>
                  <a:pt x="8713" y="21250"/>
                </a:cubicBezTo>
                <a:cubicBezTo>
                  <a:pt x="9176" y="21314"/>
                  <a:pt x="9596" y="21433"/>
                  <a:pt x="9649" y="21518"/>
                </a:cubicBezTo>
                <a:cubicBezTo>
                  <a:pt x="9668" y="21550"/>
                  <a:pt x="10160" y="21576"/>
                  <a:pt x="10846" y="21600"/>
                </a:cubicBezTo>
                <a:cubicBezTo>
                  <a:pt x="11462" y="21576"/>
                  <a:pt x="11912" y="21548"/>
                  <a:pt x="11931" y="21518"/>
                </a:cubicBezTo>
                <a:cubicBezTo>
                  <a:pt x="11983" y="21434"/>
                  <a:pt x="12461" y="21320"/>
                  <a:pt x="12990" y="21266"/>
                </a:cubicBezTo>
                <a:cubicBezTo>
                  <a:pt x="14093" y="21152"/>
                  <a:pt x="15272" y="20611"/>
                  <a:pt x="15678" y="20031"/>
                </a:cubicBezTo>
                <a:cubicBezTo>
                  <a:pt x="15873" y="19753"/>
                  <a:pt x="15956" y="19216"/>
                  <a:pt x="15956" y="18251"/>
                </a:cubicBezTo>
                <a:lnTo>
                  <a:pt x="15956" y="16873"/>
                </a:lnTo>
                <a:lnTo>
                  <a:pt x="13329" y="16821"/>
                </a:lnTo>
                <a:lnTo>
                  <a:pt x="10702" y="16770"/>
                </a:lnTo>
                <a:lnTo>
                  <a:pt x="10702" y="16327"/>
                </a:lnTo>
                <a:lnTo>
                  <a:pt x="10702" y="15880"/>
                </a:lnTo>
                <a:lnTo>
                  <a:pt x="15067" y="15792"/>
                </a:lnTo>
                <a:cubicBezTo>
                  <a:pt x="18912" y="15714"/>
                  <a:pt x="19485" y="15664"/>
                  <a:pt x="19909" y="15376"/>
                </a:cubicBezTo>
                <a:cubicBezTo>
                  <a:pt x="20407" y="15037"/>
                  <a:pt x="21297" y="13462"/>
                  <a:pt x="21297" y="12917"/>
                </a:cubicBezTo>
                <a:cubicBezTo>
                  <a:pt x="21297" y="12746"/>
                  <a:pt x="21379" y="12556"/>
                  <a:pt x="21477" y="12495"/>
                </a:cubicBezTo>
                <a:cubicBezTo>
                  <a:pt x="21529" y="12462"/>
                  <a:pt x="21570" y="11900"/>
                  <a:pt x="21600" y="10952"/>
                </a:cubicBezTo>
                <a:cubicBezTo>
                  <a:pt x="21566" y="9628"/>
                  <a:pt x="21511" y="8782"/>
                  <a:pt x="21389" y="8549"/>
                </a:cubicBezTo>
                <a:cubicBezTo>
                  <a:pt x="21243" y="8269"/>
                  <a:pt x="21123" y="7920"/>
                  <a:pt x="21122" y="7773"/>
                </a:cubicBezTo>
                <a:cubicBezTo>
                  <a:pt x="21119" y="7305"/>
                  <a:pt x="20432" y="6354"/>
                  <a:pt x="19832" y="5988"/>
                </a:cubicBezTo>
                <a:cubicBezTo>
                  <a:pt x="19404" y="5727"/>
                  <a:pt x="18933" y="5638"/>
                  <a:pt x="18048" y="5638"/>
                </a:cubicBezTo>
                <a:lnTo>
                  <a:pt x="16845" y="5638"/>
                </a:lnTo>
                <a:close/>
                <a:moveTo>
                  <a:pt x="13817" y="17932"/>
                </a:moveTo>
                <a:cubicBezTo>
                  <a:pt x="14263" y="17932"/>
                  <a:pt x="14887" y="18534"/>
                  <a:pt x="14887" y="18966"/>
                </a:cubicBezTo>
                <a:cubicBezTo>
                  <a:pt x="14887" y="19145"/>
                  <a:pt x="14702" y="19468"/>
                  <a:pt x="14475" y="19681"/>
                </a:cubicBezTo>
                <a:cubicBezTo>
                  <a:pt x="14249" y="19894"/>
                  <a:pt x="13931" y="20067"/>
                  <a:pt x="13766" y="20067"/>
                </a:cubicBezTo>
                <a:cubicBezTo>
                  <a:pt x="13355" y="20067"/>
                  <a:pt x="12748" y="19436"/>
                  <a:pt x="12748" y="19002"/>
                </a:cubicBezTo>
                <a:cubicBezTo>
                  <a:pt x="12748" y="18806"/>
                  <a:pt x="12912" y="18483"/>
                  <a:pt x="13108" y="18287"/>
                </a:cubicBezTo>
                <a:cubicBezTo>
                  <a:pt x="13304" y="18091"/>
                  <a:pt x="13622" y="17932"/>
                  <a:pt x="13817" y="17932"/>
                </a:cubicBezTo>
                <a:close/>
              </a:path>
            </a:pathLst>
          </a:custGeom>
          <a:ln w="25400"/>
        </p:spPr>
      </p:pic>
      <p:pic>
        <p:nvPicPr>
          <p:cNvPr id="459" name="pasted-image.png"/>
          <p:cNvPicPr>
            <a:picLocks noChangeAspect="1"/>
          </p:cNvPicPr>
          <p:nvPr/>
        </p:nvPicPr>
        <p:blipFill>
          <a:blip r:embed="rId4">
            <a:extLst/>
          </a:blip>
          <a:srcRect l="1305" t="1755" r="232" b="1611"/>
          <a:stretch>
            <a:fillRect/>
          </a:stretch>
        </p:blipFill>
        <p:spPr>
          <a:xfrm>
            <a:off x="6677601" y="1758767"/>
            <a:ext cx="1642014" cy="1218005"/>
          </a:xfrm>
          <a:custGeom>
            <a:avLst/>
            <a:gdLst/>
            <a:ahLst/>
            <a:cxnLst>
              <a:cxn ang="0">
                <a:pos x="wd2" y="hd2"/>
              </a:cxn>
              <a:cxn ang="5400000">
                <a:pos x="wd2" y="hd2"/>
              </a:cxn>
              <a:cxn ang="10800000">
                <a:pos x="wd2" y="hd2"/>
              </a:cxn>
              <a:cxn ang="16200000">
                <a:pos x="wd2" y="hd2"/>
              </a:cxn>
            </a:cxnLst>
            <a:rect l="0" t="0" r="r" b="b"/>
            <a:pathLst>
              <a:path w="21587" h="21594" fill="norm" stroke="1" extrusionOk="0">
                <a:moveTo>
                  <a:pt x="10035" y="14"/>
                </a:moveTo>
                <a:cubicBezTo>
                  <a:pt x="4429" y="273"/>
                  <a:pt x="105" y="4403"/>
                  <a:pt x="2" y="9372"/>
                </a:cubicBezTo>
                <a:cubicBezTo>
                  <a:pt x="-13" y="10082"/>
                  <a:pt x="60" y="10811"/>
                  <a:pt x="226" y="11546"/>
                </a:cubicBezTo>
                <a:cubicBezTo>
                  <a:pt x="943" y="14723"/>
                  <a:pt x="3408" y="17307"/>
                  <a:pt x="6837" y="18477"/>
                </a:cubicBezTo>
                <a:cubicBezTo>
                  <a:pt x="7533" y="18715"/>
                  <a:pt x="8162" y="18955"/>
                  <a:pt x="8230" y="19012"/>
                </a:cubicBezTo>
                <a:cubicBezTo>
                  <a:pt x="8297" y="19068"/>
                  <a:pt x="8350" y="19673"/>
                  <a:pt x="8350" y="20356"/>
                </a:cubicBezTo>
                <a:lnTo>
                  <a:pt x="8350" y="21594"/>
                </a:lnTo>
                <a:lnTo>
                  <a:pt x="10014" y="21594"/>
                </a:lnTo>
                <a:cubicBezTo>
                  <a:pt x="11248" y="21594"/>
                  <a:pt x="11675" y="21542"/>
                  <a:pt x="11684" y="21376"/>
                </a:cubicBezTo>
                <a:cubicBezTo>
                  <a:pt x="11690" y="21253"/>
                  <a:pt x="11684" y="20784"/>
                  <a:pt x="11673" y="20335"/>
                </a:cubicBezTo>
                <a:cubicBezTo>
                  <a:pt x="11661" y="19843"/>
                  <a:pt x="11725" y="19441"/>
                  <a:pt x="11830" y="19328"/>
                </a:cubicBezTo>
                <a:cubicBezTo>
                  <a:pt x="11926" y="19226"/>
                  <a:pt x="12602" y="19007"/>
                  <a:pt x="13332" y="18843"/>
                </a:cubicBezTo>
                <a:lnTo>
                  <a:pt x="14663" y="18547"/>
                </a:lnTo>
                <a:lnTo>
                  <a:pt x="14945" y="19012"/>
                </a:lnTo>
                <a:cubicBezTo>
                  <a:pt x="15099" y="19270"/>
                  <a:pt x="15390" y="19957"/>
                  <a:pt x="15597" y="20539"/>
                </a:cubicBezTo>
                <a:lnTo>
                  <a:pt x="15972" y="21594"/>
                </a:lnTo>
                <a:lnTo>
                  <a:pt x="17939" y="21594"/>
                </a:lnTo>
                <a:cubicBezTo>
                  <a:pt x="19022" y="21594"/>
                  <a:pt x="19912" y="21561"/>
                  <a:pt x="19912" y="21517"/>
                </a:cubicBezTo>
                <a:cubicBezTo>
                  <a:pt x="19912" y="21473"/>
                  <a:pt x="19450" y="20413"/>
                  <a:pt x="18889" y="19159"/>
                </a:cubicBezTo>
                <a:lnTo>
                  <a:pt x="17872" y="16880"/>
                </a:lnTo>
                <a:lnTo>
                  <a:pt x="18388" y="16338"/>
                </a:lnTo>
                <a:cubicBezTo>
                  <a:pt x="20121" y="14539"/>
                  <a:pt x="21168" y="12524"/>
                  <a:pt x="21331" y="10674"/>
                </a:cubicBezTo>
                <a:cubicBezTo>
                  <a:pt x="21374" y="10184"/>
                  <a:pt x="21463" y="9744"/>
                  <a:pt x="21529" y="9689"/>
                </a:cubicBezTo>
                <a:cubicBezTo>
                  <a:pt x="21565" y="9659"/>
                  <a:pt x="21587" y="9616"/>
                  <a:pt x="21586" y="9562"/>
                </a:cubicBezTo>
                <a:cubicBezTo>
                  <a:pt x="21586" y="9508"/>
                  <a:pt x="21565" y="9441"/>
                  <a:pt x="21529" y="9379"/>
                </a:cubicBezTo>
                <a:cubicBezTo>
                  <a:pt x="21462" y="9265"/>
                  <a:pt x="21375" y="8833"/>
                  <a:pt x="21336" y="8415"/>
                </a:cubicBezTo>
                <a:cubicBezTo>
                  <a:pt x="21210" y="7076"/>
                  <a:pt x="20516" y="5381"/>
                  <a:pt x="19604" y="4186"/>
                </a:cubicBezTo>
                <a:cubicBezTo>
                  <a:pt x="17639" y="1614"/>
                  <a:pt x="14901" y="236"/>
                  <a:pt x="11334" y="21"/>
                </a:cubicBezTo>
                <a:cubicBezTo>
                  <a:pt x="10893" y="-6"/>
                  <a:pt x="10462" y="-6"/>
                  <a:pt x="10035" y="14"/>
                </a:cubicBezTo>
                <a:close/>
                <a:moveTo>
                  <a:pt x="13421" y="3384"/>
                </a:moveTo>
                <a:cubicBezTo>
                  <a:pt x="13903" y="3401"/>
                  <a:pt x="14339" y="3449"/>
                  <a:pt x="14673" y="3525"/>
                </a:cubicBezTo>
                <a:cubicBezTo>
                  <a:pt x="15883" y="3800"/>
                  <a:pt x="17423" y="4489"/>
                  <a:pt x="18252" y="5129"/>
                </a:cubicBezTo>
                <a:cubicBezTo>
                  <a:pt x="19139" y="5813"/>
                  <a:pt x="20189" y="7109"/>
                  <a:pt x="20506" y="7901"/>
                </a:cubicBezTo>
                <a:cubicBezTo>
                  <a:pt x="20653" y="8267"/>
                  <a:pt x="20855" y="8524"/>
                  <a:pt x="20971" y="8499"/>
                </a:cubicBezTo>
                <a:cubicBezTo>
                  <a:pt x="21136" y="8464"/>
                  <a:pt x="21179" y="8718"/>
                  <a:pt x="21211" y="9872"/>
                </a:cubicBezTo>
                <a:cubicBezTo>
                  <a:pt x="21246" y="11153"/>
                  <a:pt x="21210" y="11402"/>
                  <a:pt x="20840" y="12412"/>
                </a:cubicBezTo>
                <a:cubicBezTo>
                  <a:pt x="20564" y="13168"/>
                  <a:pt x="20158" y="13870"/>
                  <a:pt x="19588" y="14572"/>
                </a:cubicBezTo>
                <a:cubicBezTo>
                  <a:pt x="19125" y="15143"/>
                  <a:pt x="18510" y="15789"/>
                  <a:pt x="18221" y="16007"/>
                </a:cubicBezTo>
                <a:lnTo>
                  <a:pt x="17694" y="16401"/>
                </a:lnTo>
                <a:lnTo>
                  <a:pt x="17412" y="15881"/>
                </a:lnTo>
                <a:cubicBezTo>
                  <a:pt x="17244" y="15574"/>
                  <a:pt x="16842" y="15224"/>
                  <a:pt x="16426" y="15015"/>
                </a:cubicBezTo>
                <a:cubicBezTo>
                  <a:pt x="15595" y="14598"/>
                  <a:pt x="15530" y="14251"/>
                  <a:pt x="16244" y="14051"/>
                </a:cubicBezTo>
                <a:cubicBezTo>
                  <a:pt x="17010" y="13837"/>
                  <a:pt x="17942" y="13084"/>
                  <a:pt x="18284" y="12412"/>
                </a:cubicBezTo>
                <a:cubicBezTo>
                  <a:pt x="18748" y="11499"/>
                  <a:pt x="18927" y="10046"/>
                  <a:pt x="18727" y="8844"/>
                </a:cubicBezTo>
                <a:cubicBezTo>
                  <a:pt x="18496" y="7454"/>
                  <a:pt x="18110" y="6767"/>
                  <a:pt x="17193" y="6135"/>
                </a:cubicBezTo>
                <a:lnTo>
                  <a:pt x="16411" y="5594"/>
                </a:lnTo>
                <a:lnTo>
                  <a:pt x="12383" y="5544"/>
                </a:lnTo>
                <a:lnTo>
                  <a:pt x="8350" y="5488"/>
                </a:lnTo>
                <a:lnTo>
                  <a:pt x="8350" y="10688"/>
                </a:lnTo>
                <a:cubicBezTo>
                  <a:pt x="8350" y="15061"/>
                  <a:pt x="8318" y="15903"/>
                  <a:pt x="8157" y="15986"/>
                </a:cubicBezTo>
                <a:cubicBezTo>
                  <a:pt x="7871" y="16133"/>
                  <a:pt x="6409" y="15015"/>
                  <a:pt x="5631" y="14058"/>
                </a:cubicBezTo>
                <a:cubicBezTo>
                  <a:pt x="4234" y="12340"/>
                  <a:pt x="3800" y="10209"/>
                  <a:pt x="4473" y="8338"/>
                </a:cubicBezTo>
                <a:cubicBezTo>
                  <a:pt x="5123" y="6530"/>
                  <a:pt x="7052" y="4703"/>
                  <a:pt x="9174" y="3884"/>
                </a:cubicBezTo>
                <a:cubicBezTo>
                  <a:pt x="10097" y="3527"/>
                  <a:pt x="11974" y="3333"/>
                  <a:pt x="13421" y="3384"/>
                </a:cubicBezTo>
                <a:close/>
                <a:moveTo>
                  <a:pt x="13932" y="8746"/>
                </a:moveTo>
                <a:cubicBezTo>
                  <a:pt x="14502" y="8752"/>
                  <a:pt x="14665" y="8839"/>
                  <a:pt x="14903" y="9091"/>
                </a:cubicBezTo>
                <a:cubicBezTo>
                  <a:pt x="15370" y="9585"/>
                  <a:pt x="15397" y="10635"/>
                  <a:pt x="14960" y="11314"/>
                </a:cubicBezTo>
                <a:cubicBezTo>
                  <a:pt x="14693" y="11729"/>
                  <a:pt x="14542" y="11788"/>
                  <a:pt x="13531" y="11863"/>
                </a:cubicBezTo>
                <a:cubicBezTo>
                  <a:pt x="12909" y="11909"/>
                  <a:pt x="12269" y="11869"/>
                  <a:pt x="12101" y="11771"/>
                </a:cubicBezTo>
                <a:cubicBezTo>
                  <a:pt x="11816" y="11606"/>
                  <a:pt x="11799" y="11503"/>
                  <a:pt x="11835" y="10202"/>
                </a:cubicBezTo>
                <a:lnTo>
                  <a:pt x="11871" y="8816"/>
                </a:lnTo>
                <a:lnTo>
                  <a:pt x="13207" y="8767"/>
                </a:lnTo>
                <a:cubicBezTo>
                  <a:pt x="13505" y="8756"/>
                  <a:pt x="13742" y="8744"/>
                  <a:pt x="13932" y="8746"/>
                </a:cubicBezTo>
                <a:close/>
                <a:moveTo>
                  <a:pt x="12769" y="15184"/>
                </a:moveTo>
                <a:cubicBezTo>
                  <a:pt x="13040" y="15212"/>
                  <a:pt x="13192" y="15376"/>
                  <a:pt x="13562" y="15874"/>
                </a:cubicBezTo>
                <a:cubicBezTo>
                  <a:pt x="13875" y="16295"/>
                  <a:pt x="14054" y="16668"/>
                  <a:pt x="13985" y="16753"/>
                </a:cubicBezTo>
                <a:cubicBezTo>
                  <a:pt x="13801" y="16979"/>
                  <a:pt x="12443" y="17106"/>
                  <a:pt x="12096" y="16929"/>
                </a:cubicBezTo>
                <a:cubicBezTo>
                  <a:pt x="11831" y="16794"/>
                  <a:pt x="11794" y="16671"/>
                  <a:pt x="11830" y="16014"/>
                </a:cubicBezTo>
                <a:cubicBezTo>
                  <a:pt x="11871" y="15254"/>
                  <a:pt x="11874" y="15253"/>
                  <a:pt x="12445" y="15198"/>
                </a:cubicBezTo>
                <a:cubicBezTo>
                  <a:pt x="12575" y="15185"/>
                  <a:pt x="12678" y="15175"/>
                  <a:pt x="12769" y="15184"/>
                </a:cubicBezTo>
                <a:close/>
              </a:path>
            </a:pathLst>
          </a:custGeom>
          <a:ln w="25400"/>
        </p:spPr>
      </p:pic>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1" name="Shape 461"/>
          <p:cNvSpPr/>
          <p:nvPr/>
        </p:nvSpPr>
        <p:spPr>
          <a:xfrm>
            <a:off x="457200" y="487362"/>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462" name="Shape 462"/>
          <p:cNvSpPr/>
          <p:nvPr/>
        </p:nvSpPr>
        <p:spPr>
          <a:xfrm>
            <a:off x="457200" y="908050"/>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463" name="Shape 463"/>
          <p:cNvSpPr/>
          <p:nvPr>
            <p:ph type="title" idx="4294967295"/>
          </p:nvPr>
        </p:nvSpPr>
        <p:spPr>
          <a:xfrm>
            <a:off x="531812" y="1122362"/>
            <a:ext cx="4341417" cy="3932238"/>
          </a:xfrm>
          <a:prstGeom prst="rect">
            <a:avLst/>
          </a:prstGeom>
        </p:spPr>
        <p:txBody>
          <a:bodyPr lIns="38100" tIns="38100" rIns="38100" bIns="38100" anchor="ctr"/>
          <a:lstStyle>
            <a:lvl1pPr marL="27728" marR="27728" algn="ctr" defTabSz="914400">
              <a:lnSpc>
                <a:spcPct val="70000"/>
              </a:lnSpc>
              <a:defRPr sz="8800"/>
            </a:lvl1pPr>
          </a:lstStyle>
          <a:p>
            <a:pPr/>
            <a:r>
              <a:t>LAB</a:t>
            </a:r>
          </a:p>
        </p:txBody>
      </p:sp>
      <p:sp>
        <p:nvSpPr>
          <p:cNvPr id="464" name="Shape 464"/>
          <p:cNvSpPr/>
          <p:nvPr>
            <p:ph type="body" sz="quarter" idx="4294967295"/>
          </p:nvPr>
        </p:nvSpPr>
        <p:spPr>
          <a:xfrm>
            <a:off x="371475" y="495300"/>
            <a:ext cx="6400800" cy="620713"/>
          </a:xfrm>
          <a:prstGeom prst="rect">
            <a:avLst/>
          </a:prstGeom>
        </p:spPr>
        <p:txBody>
          <a:bodyPr/>
          <a:lstStyle>
            <a:lvl1pPr marL="40639" marR="40639" indent="0" defTabSz="914400">
              <a:defRPr sz="2300"/>
            </a:lvl1pPr>
          </a:lstStyle>
          <a:p>
            <a:pPr/>
            <a:r>
              <a:t>DATA SCIENCE PART TIME COURSE</a:t>
            </a:r>
          </a:p>
        </p:txBody>
      </p:sp>
      <p:pic>
        <p:nvPicPr>
          <p:cNvPr id="465" name="pasted-image.png"/>
          <p:cNvPicPr>
            <a:picLocks noChangeAspect="1"/>
          </p:cNvPicPr>
          <p:nvPr/>
        </p:nvPicPr>
        <p:blipFill>
          <a:blip r:embed="rId2">
            <a:extLst/>
          </a:blip>
          <a:stretch>
            <a:fillRect/>
          </a:stretch>
        </p:blipFill>
        <p:spPr>
          <a:xfrm>
            <a:off x="4927600" y="1122362"/>
            <a:ext cx="3932238" cy="3932238"/>
          </a:xfrm>
          <a:prstGeom prst="rect">
            <a:avLst/>
          </a:prstGeom>
          <a:ln w="25400"/>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97" name="Shape 197"/>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98" name="Shape 198"/>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199" name="Shape 199"/>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00" name="Shape 20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1" name="Shape 201"/>
          <p:cNvSpPr/>
          <p:nvPr>
            <p:ph type="title"/>
          </p:nvPr>
        </p:nvSpPr>
        <p:spPr>
          <a:prstGeom prst="rect">
            <a:avLst/>
          </a:prstGeom>
        </p:spPr>
        <p:txBody>
          <a:bodyPr/>
          <a:lstStyle/>
          <a:p>
            <a:pPr/>
            <a:r>
              <a:t>FORECASTING: PRINCIPLES &amp; PRACTICE</a:t>
            </a:r>
          </a:p>
        </p:txBody>
      </p:sp>
      <p:sp>
        <p:nvSpPr>
          <p:cNvPr id="202" name="Shape 202"/>
          <p:cNvSpPr/>
          <p:nvPr>
            <p:ph type="body" sz="half" idx="1"/>
          </p:nvPr>
        </p:nvSpPr>
        <p:spPr>
          <a:xfrm>
            <a:off x="468153" y="983297"/>
            <a:ext cx="4437977" cy="4030980"/>
          </a:xfrm>
          <a:prstGeom prst="rect">
            <a:avLst/>
          </a:prstGeom>
        </p:spPr>
        <p:txBody>
          <a:bodyPr/>
          <a:lstStyle/>
          <a:p>
            <a:pPr marL="0" indent="0">
              <a:lnSpc>
                <a:spcPct val="100000"/>
              </a:lnSpc>
              <a:spcBef>
                <a:spcPts val="1200"/>
              </a:spcBef>
              <a:buSzTx/>
              <a:buFontTx/>
              <a:buNone/>
              <a:defRPr sz="1200"/>
            </a:pPr>
            <a:r>
              <a:t>1 Getting started</a:t>
            </a:r>
          </a:p>
          <a:p>
            <a:pPr marL="0" indent="0">
              <a:lnSpc>
                <a:spcPct val="100000"/>
              </a:lnSpc>
              <a:spcBef>
                <a:spcPts val="1200"/>
              </a:spcBef>
              <a:buSzTx/>
              <a:buFontTx/>
              <a:buNone/>
              <a:defRPr sz="1200"/>
            </a:pPr>
            <a:r>
              <a:t>2 The forecaster's toolbox</a:t>
            </a:r>
          </a:p>
          <a:p>
            <a:pPr marL="0" indent="0">
              <a:lnSpc>
                <a:spcPct val="100000"/>
              </a:lnSpc>
              <a:spcBef>
                <a:spcPts val="1200"/>
              </a:spcBef>
              <a:buSzTx/>
              <a:buFontTx/>
              <a:buNone/>
              <a:defRPr sz="1200">
                <a:solidFill>
                  <a:srgbClr val="6F6F6F"/>
                </a:solidFill>
              </a:defRPr>
            </a:pPr>
            <a:r>
              <a:t>3 Judgmental forecasts</a:t>
            </a:r>
          </a:p>
          <a:p>
            <a:pPr marL="0" indent="0">
              <a:lnSpc>
                <a:spcPct val="100000"/>
              </a:lnSpc>
              <a:spcBef>
                <a:spcPts val="1200"/>
              </a:spcBef>
              <a:buSzTx/>
              <a:buFontTx/>
              <a:buNone/>
              <a:defRPr sz="1200">
                <a:solidFill>
                  <a:srgbClr val="6F6F6F"/>
                </a:solidFill>
              </a:defRPr>
            </a:pPr>
            <a:r>
              <a:t>4 Simple regression</a:t>
            </a:r>
          </a:p>
          <a:p>
            <a:pPr marL="0" indent="0">
              <a:lnSpc>
                <a:spcPct val="100000"/>
              </a:lnSpc>
              <a:spcBef>
                <a:spcPts val="1200"/>
              </a:spcBef>
              <a:buSzTx/>
              <a:buFontTx/>
              <a:buNone/>
              <a:defRPr sz="1200">
                <a:solidFill>
                  <a:srgbClr val="6F6F6F"/>
                </a:solidFill>
              </a:defRPr>
            </a:pPr>
            <a:r>
              <a:t>5 Multiple regression</a:t>
            </a:r>
          </a:p>
          <a:p>
            <a:pPr marL="0" indent="0">
              <a:lnSpc>
                <a:spcPct val="100000"/>
              </a:lnSpc>
              <a:spcBef>
                <a:spcPts val="1200"/>
              </a:spcBef>
              <a:buSzTx/>
              <a:buFontTx/>
              <a:buNone/>
              <a:defRPr sz="1200">
                <a:solidFill>
                  <a:srgbClr val="6F6F6F"/>
                </a:solidFill>
              </a:defRPr>
            </a:pPr>
            <a:r>
              <a:t>6 Time series decomposition</a:t>
            </a:r>
          </a:p>
          <a:p>
            <a:pPr marL="0" indent="0">
              <a:lnSpc>
                <a:spcPct val="100000"/>
              </a:lnSpc>
              <a:spcBef>
                <a:spcPts val="1200"/>
              </a:spcBef>
              <a:buSzTx/>
              <a:buFontTx/>
              <a:buNone/>
              <a:defRPr sz="1200">
                <a:solidFill>
                  <a:srgbClr val="6F6F6F"/>
                </a:solidFill>
              </a:defRPr>
            </a:pPr>
            <a:r>
              <a:t>7 Exponential smoothing</a:t>
            </a:r>
          </a:p>
          <a:p>
            <a:pPr marL="0" indent="0">
              <a:lnSpc>
                <a:spcPct val="100000"/>
              </a:lnSpc>
              <a:spcBef>
                <a:spcPts val="1200"/>
              </a:spcBef>
              <a:buSzTx/>
              <a:buFontTx/>
              <a:buNone/>
              <a:defRPr sz="1200">
                <a:solidFill>
                  <a:srgbClr val="6F6F6F"/>
                </a:solidFill>
              </a:defRPr>
            </a:pPr>
            <a:r>
              <a:t>8 ARIMA models</a:t>
            </a:r>
          </a:p>
          <a:p>
            <a:pPr marL="0" indent="0">
              <a:lnSpc>
                <a:spcPct val="100000"/>
              </a:lnSpc>
              <a:spcBef>
                <a:spcPts val="1200"/>
              </a:spcBef>
              <a:buSzTx/>
              <a:buFontTx/>
              <a:buNone/>
              <a:defRPr sz="1200">
                <a:solidFill>
                  <a:srgbClr val="6F6F6F"/>
                </a:solidFill>
              </a:defRPr>
            </a:pPr>
            <a:r>
              <a:t>9 Advanced forecasting methods</a:t>
            </a:r>
          </a:p>
          <a:p>
            <a:pPr marL="0" indent="0">
              <a:lnSpc>
                <a:spcPct val="100000"/>
              </a:lnSpc>
              <a:spcBef>
                <a:spcPts val="1200"/>
              </a:spcBef>
              <a:buSzTx/>
              <a:buFontTx/>
              <a:buNone/>
              <a:defRPr sz="1200">
                <a:solidFill>
                  <a:srgbClr val="6F6F6F"/>
                </a:solidFill>
              </a:defRPr>
            </a:pPr>
            <a:r>
              <a:t>10 Data</a:t>
            </a:r>
          </a:p>
          <a:p>
            <a:pPr marL="0" indent="0">
              <a:lnSpc>
                <a:spcPct val="100000"/>
              </a:lnSpc>
              <a:spcBef>
                <a:spcPts val="1200"/>
              </a:spcBef>
              <a:buSzTx/>
              <a:buFontTx/>
              <a:buNone/>
              <a:defRPr sz="1200">
                <a:solidFill>
                  <a:srgbClr val="6F6F6F"/>
                </a:solidFill>
              </a:defRPr>
            </a:pPr>
            <a:r>
              <a:t>12 Using R</a:t>
            </a:r>
          </a:p>
        </p:txBody>
      </p:sp>
      <p:pic>
        <p:nvPicPr>
          <p:cNvPr id="203" name="pasted-image.png"/>
          <p:cNvPicPr>
            <a:picLocks noChangeAspect="1"/>
          </p:cNvPicPr>
          <p:nvPr/>
        </p:nvPicPr>
        <p:blipFill>
          <a:blip r:embed="rId2">
            <a:extLst/>
          </a:blip>
          <a:stretch>
            <a:fillRect/>
          </a:stretch>
        </p:blipFill>
        <p:spPr>
          <a:xfrm>
            <a:off x="6091334" y="983297"/>
            <a:ext cx="2811185" cy="4030980"/>
          </a:xfrm>
          <a:prstGeom prst="rect">
            <a:avLst/>
          </a:prstGeom>
          <a:ln w="25400"/>
        </p:spPr>
      </p:pic>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7" name="Shape 467"/>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68" name="Shape 468"/>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69" name="Shape 469"/>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70" name="Shape 470"/>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471" name="Shape 47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72" name="Shape 472"/>
          <p:cNvSpPr/>
          <p:nvPr>
            <p:ph type="title"/>
          </p:nvPr>
        </p:nvSpPr>
        <p:spPr>
          <a:prstGeom prst="rect">
            <a:avLst/>
          </a:prstGeom>
        </p:spPr>
        <p:txBody>
          <a:bodyPr/>
          <a:lstStyle/>
          <a:p>
            <a:pPr/>
            <a:r>
              <a:t>ADVANCED TOPICS</a:t>
            </a:r>
          </a:p>
        </p:txBody>
      </p:sp>
      <p:sp>
        <p:nvSpPr>
          <p:cNvPr id="473" name="Shape 473"/>
          <p:cNvSpPr/>
          <p:nvPr>
            <p:ph type="body" idx="1"/>
          </p:nvPr>
        </p:nvSpPr>
        <p:spPr>
          <a:prstGeom prst="rect">
            <a:avLst/>
          </a:prstGeom>
        </p:spPr>
        <p:txBody>
          <a:bodyPr/>
          <a:lstStyle/>
          <a:p>
            <a:pPr marL="352777" indent="-352777">
              <a:lnSpc>
                <a:spcPct val="100000"/>
              </a:lnSpc>
              <a:spcBef>
                <a:spcPts val="1200"/>
              </a:spcBef>
              <a:buSzPct val="100000"/>
              <a:buFontTx/>
              <a:buAutoNum type="arabicPeriod" startAt="1"/>
            </a:pPr>
            <a:r>
              <a:t>Recurrent Neural Networks (RNNs)</a:t>
            </a:r>
          </a:p>
          <a:p>
            <a:pPr marL="352777" indent="-352777">
              <a:lnSpc>
                <a:spcPct val="100000"/>
              </a:lnSpc>
              <a:spcBef>
                <a:spcPts val="1200"/>
              </a:spcBef>
              <a:buSzPct val="100000"/>
              <a:buFontTx/>
              <a:buAutoNum type="arabicPeriod" startAt="1"/>
            </a:pPr>
            <a:r>
              <a:t>Clustering Time Series</a:t>
            </a:r>
          </a:p>
          <a:p>
            <a:pPr marL="352777" indent="-352777">
              <a:lnSpc>
                <a:spcPct val="100000"/>
              </a:lnSpc>
              <a:spcBef>
                <a:spcPts val="1200"/>
              </a:spcBef>
              <a:buSzPct val="100000"/>
              <a:buFontTx/>
              <a:buAutoNum type="arabicPeriod" startAt="1"/>
            </a:pPr>
            <a:r>
              <a:t>Hierarchical Time Series</a:t>
            </a:r>
          </a:p>
          <a:p>
            <a:pPr marL="352777" indent="-352777">
              <a:lnSpc>
                <a:spcPct val="100000"/>
              </a:lnSpc>
              <a:spcBef>
                <a:spcPts val="1200"/>
              </a:spcBef>
              <a:buSzPct val="100000"/>
              <a:buFontTx/>
              <a:buAutoNum type="arabicPeriod" startAt="1"/>
            </a:pPr>
            <a:r>
              <a:t>Bayesian Structural Time Series</a:t>
            </a:r>
          </a:p>
          <a:p>
            <a:pPr marL="352777" indent="-352777">
              <a:lnSpc>
                <a:spcPct val="100000"/>
              </a:lnSpc>
              <a:spcBef>
                <a:spcPts val="1200"/>
              </a:spcBef>
              <a:buSzPct val="100000"/>
              <a:buFontTx/>
              <a:buAutoNum type="arabicPeriod" startAt="1"/>
            </a:pPr>
            <a:r>
              <a:t>Causal Impact</a:t>
            </a:r>
          </a:p>
          <a:p>
            <a:pPr marL="352777" indent="-352777">
              <a:lnSpc>
                <a:spcPct val="100000"/>
              </a:lnSpc>
              <a:spcBef>
                <a:spcPts val="1200"/>
              </a:spcBef>
              <a:buSzPct val="100000"/>
              <a:buFontTx/>
              <a:buAutoNum type="arabicPeriod" startAt="1"/>
            </a:pPr>
            <a:r>
              <a:t>Outlier Analysis</a:t>
            </a:r>
          </a:p>
        </p:txBody>
      </p:sp>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5" name="Shape 475"/>
          <p:cNvSpPr/>
          <p:nvPr/>
        </p:nvSpPr>
        <p:spPr>
          <a:xfrm>
            <a:off x="457200" y="487362"/>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476" name="Shape 476"/>
          <p:cNvSpPr/>
          <p:nvPr/>
        </p:nvSpPr>
        <p:spPr>
          <a:xfrm>
            <a:off x="457200" y="908050"/>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477" name="Shape 477"/>
          <p:cNvSpPr/>
          <p:nvPr>
            <p:ph type="title" idx="4294967295"/>
          </p:nvPr>
        </p:nvSpPr>
        <p:spPr>
          <a:xfrm>
            <a:off x="347662" y="1116012"/>
            <a:ext cx="8426451" cy="3894138"/>
          </a:xfrm>
          <a:prstGeom prst="rect">
            <a:avLst/>
          </a:prstGeom>
        </p:spPr>
        <p:txBody>
          <a:bodyPr lIns="38100" tIns="38100" rIns="38100" bIns="38100"/>
          <a:lstStyle/>
          <a:p>
            <a:pPr marL="27728" marR="27728">
              <a:lnSpc>
                <a:spcPts val="7600"/>
              </a:lnSpc>
              <a:defRPr sz="8800"/>
            </a:pPr>
            <a:r>
              <a:t>DISCUSSION TIME</a:t>
            </a:r>
          </a:p>
          <a:p>
            <a:pPr marL="27728" marR="27728">
              <a:lnSpc>
                <a:spcPct val="120000"/>
              </a:lnSpc>
              <a:defRPr sz="1800"/>
            </a:pPr>
          </a:p>
          <a:p>
            <a:pPr marL="199813" marR="27728" indent="-131445">
              <a:lnSpc>
                <a:spcPct val="120000"/>
              </a:lnSpc>
              <a:buSzPct val="69000"/>
              <a:buFont typeface="Lucida Grande"/>
              <a:defRPr sz="1800"/>
            </a:pPr>
            <a:r>
              <a:t>Talk through a real problem</a:t>
            </a:r>
          </a:p>
          <a:p>
            <a:pPr marL="199813" marR="27728" indent="-131445">
              <a:lnSpc>
                <a:spcPct val="120000"/>
              </a:lnSpc>
              <a:buSzPct val="69000"/>
              <a:buFont typeface="Lucida Grande"/>
              <a:defRPr sz="1800"/>
            </a:pPr>
            <a:r>
              <a:t>Review</a:t>
            </a:r>
          </a:p>
          <a:p>
            <a:pPr marL="199813" marR="27728" indent="-131445">
              <a:lnSpc>
                <a:spcPct val="120000"/>
              </a:lnSpc>
              <a:buSzPct val="69000"/>
              <a:buFont typeface="Lucida Grande"/>
              <a:defRPr sz="1800"/>
            </a:pPr>
            <a:r>
              <a:t>Questions</a:t>
            </a:r>
          </a:p>
          <a:p>
            <a:pPr marL="199813" marR="27728" indent="-131445">
              <a:lnSpc>
                <a:spcPct val="120000"/>
              </a:lnSpc>
              <a:buSzPct val="69000"/>
              <a:buFont typeface="Lucida Grande"/>
              <a:defRPr sz="1800"/>
            </a:pPr>
            <a:r>
              <a:t>Task List</a:t>
            </a:r>
          </a:p>
        </p:txBody>
      </p:sp>
      <p:sp>
        <p:nvSpPr>
          <p:cNvPr id="478" name="Shape 478"/>
          <p:cNvSpPr/>
          <p:nvPr>
            <p:ph type="body" sz="quarter" idx="4294967295"/>
          </p:nvPr>
        </p:nvSpPr>
        <p:spPr>
          <a:xfrm>
            <a:off x="371475" y="495300"/>
            <a:ext cx="6400800" cy="620713"/>
          </a:xfrm>
          <a:prstGeom prst="rect">
            <a:avLst/>
          </a:prstGeom>
        </p:spPr>
        <p:txBody>
          <a:bodyPr/>
          <a:lstStyle>
            <a:lvl1pPr marL="0" indent="0">
              <a:lnSpc>
                <a:spcPts val="2300"/>
              </a:lnSpc>
              <a:defRPr sz="2300"/>
            </a:lvl1pPr>
          </a:lstStyle>
          <a:p>
            <a:pPr/>
            <a:r>
              <a:t>DATA SCIENCE - Week 8 Day 2</a:t>
            </a:r>
          </a:p>
        </p:txBody>
      </p:sp>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0" name="Shape 480"/>
          <p:cNvSpPr/>
          <p:nvPr/>
        </p:nvSpPr>
        <p:spPr>
          <a:xfrm>
            <a:off x="457200" y="487362"/>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481" name="Shape 481"/>
          <p:cNvSpPr/>
          <p:nvPr/>
        </p:nvSpPr>
        <p:spPr>
          <a:xfrm>
            <a:off x="457200" y="908050"/>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482" name="Shape 482"/>
          <p:cNvSpPr/>
          <p:nvPr>
            <p:ph type="title" idx="4294967295"/>
          </p:nvPr>
        </p:nvSpPr>
        <p:spPr>
          <a:xfrm>
            <a:off x="347662" y="1116012"/>
            <a:ext cx="8426451" cy="3894138"/>
          </a:xfrm>
          <a:prstGeom prst="rect">
            <a:avLst/>
          </a:prstGeom>
        </p:spPr>
        <p:txBody>
          <a:bodyPr lIns="38100" tIns="38100" rIns="38100" bIns="38100"/>
          <a:lstStyle/>
          <a:p>
            <a:pPr marL="27728" marR="27728">
              <a:lnSpc>
                <a:spcPts val="7600"/>
              </a:lnSpc>
              <a:defRPr sz="8800"/>
            </a:pPr>
            <a:r>
              <a:t>REAL PROBLEMS</a:t>
            </a:r>
          </a:p>
          <a:p>
            <a:pPr marL="27728" marR="27728">
              <a:lnSpc>
                <a:spcPct val="120000"/>
              </a:lnSpc>
              <a:defRPr sz="1800"/>
            </a:pPr>
          </a:p>
        </p:txBody>
      </p:sp>
      <p:sp>
        <p:nvSpPr>
          <p:cNvPr id="483" name="Shape 483"/>
          <p:cNvSpPr/>
          <p:nvPr>
            <p:ph type="body" sz="quarter" idx="4294967295"/>
          </p:nvPr>
        </p:nvSpPr>
        <p:spPr>
          <a:xfrm>
            <a:off x="371475" y="495300"/>
            <a:ext cx="6400800" cy="620713"/>
          </a:xfrm>
          <a:prstGeom prst="rect">
            <a:avLst/>
          </a:prstGeom>
        </p:spPr>
        <p:txBody>
          <a:bodyPr/>
          <a:lstStyle>
            <a:lvl1pPr marL="0" indent="0">
              <a:lnSpc>
                <a:spcPts val="2300"/>
              </a:lnSpc>
              <a:defRPr sz="2300"/>
            </a:lvl1pPr>
          </a:lstStyle>
          <a:p>
            <a:pPr/>
            <a:r>
              <a:t>DATA SCIENCE - Week 8 Day 2</a:t>
            </a:r>
          </a:p>
        </p:txBody>
      </p:sp>
      <p:pic>
        <p:nvPicPr>
          <p:cNvPr id="484" name="pasted-image.png"/>
          <p:cNvPicPr>
            <a:picLocks noChangeAspect="1"/>
          </p:cNvPicPr>
          <p:nvPr/>
        </p:nvPicPr>
        <p:blipFill>
          <a:blip r:embed="rId2">
            <a:extLst/>
          </a:blip>
          <a:stretch>
            <a:fillRect/>
          </a:stretch>
        </p:blipFill>
        <p:spPr>
          <a:xfrm>
            <a:off x="1461563" y="2101953"/>
            <a:ext cx="2191799" cy="3105047"/>
          </a:xfrm>
          <a:prstGeom prst="rect">
            <a:avLst/>
          </a:prstGeom>
          <a:ln w="25400"/>
        </p:spPr>
      </p:pic>
      <p:pic>
        <p:nvPicPr>
          <p:cNvPr id="485" name="pasted-image.png"/>
          <p:cNvPicPr>
            <a:picLocks noChangeAspect="1"/>
          </p:cNvPicPr>
          <p:nvPr/>
        </p:nvPicPr>
        <p:blipFill>
          <a:blip r:embed="rId3">
            <a:extLst/>
          </a:blip>
          <a:stretch>
            <a:fillRect/>
          </a:stretch>
        </p:blipFill>
        <p:spPr>
          <a:xfrm>
            <a:off x="3626913" y="2101953"/>
            <a:ext cx="2191799" cy="3105047"/>
          </a:xfrm>
          <a:prstGeom prst="rect">
            <a:avLst/>
          </a:prstGeom>
          <a:ln w="25400"/>
        </p:spPr>
      </p:pic>
      <p:pic>
        <p:nvPicPr>
          <p:cNvPr id="486" name="pasted-image.png"/>
          <p:cNvPicPr>
            <a:picLocks noChangeAspect="1"/>
          </p:cNvPicPr>
          <p:nvPr/>
        </p:nvPicPr>
        <p:blipFill>
          <a:blip r:embed="rId4">
            <a:extLst/>
          </a:blip>
          <a:stretch>
            <a:fillRect/>
          </a:stretch>
        </p:blipFill>
        <p:spPr>
          <a:xfrm>
            <a:off x="5709713" y="2101953"/>
            <a:ext cx="2191799" cy="3105047"/>
          </a:xfrm>
          <a:prstGeom prst="rect">
            <a:avLst/>
          </a:prstGeom>
          <a:ln w="25400"/>
        </p:spPr>
      </p:pic>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8" name="Shape 488"/>
          <p:cNvSpPr/>
          <p:nvPr/>
        </p:nvSpPr>
        <p:spPr>
          <a:xfrm>
            <a:off x="457200" y="487362"/>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489" name="Shape 489"/>
          <p:cNvSpPr/>
          <p:nvPr/>
        </p:nvSpPr>
        <p:spPr>
          <a:xfrm>
            <a:off x="457200" y="908050"/>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490" name="Shape 490"/>
          <p:cNvSpPr/>
          <p:nvPr>
            <p:ph type="body" sz="quarter" idx="4294967295"/>
          </p:nvPr>
        </p:nvSpPr>
        <p:spPr>
          <a:xfrm>
            <a:off x="371475" y="495300"/>
            <a:ext cx="6400800" cy="620713"/>
          </a:xfrm>
          <a:prstGeom prst="rect">
            <a:avLst/>
          </a:prstGeom>
        </p:spPr>
        <p:txBody>
          <a:bodyPr/>
          <a:lstStyle>
            <a:lvl1pPr marL="0" indent="0">
              <a:lnSpc>
                <a:spcPts val="2300"/>
              </a:lnSpc>
              <a:defRPr sz="2300"/>
            </a:lvl1pPr>
          </a:lstStyle>
          <a:p>
            <a:pPr/>
            <a:r>
              <a:t>DATA SCIENCE - Week 8 Day 2</a:t>
            </a:r>
          </a:p>
        </p:txBody>
      </p:sp>
      <p:pic>
        <p:nvPicPr>
          <p:cNvPr id="491" name="pasted-image.png"/>
          <p:cNvPicPr>
            <a:picLocks noChangeAspect="1"/>
          </p:cNvPicPr>
          <p:nvPr/>
        </p:nvPicPr>
        <p:blipFill>
          <a:blip r:embed="rId2">
            <a:extLst/>
          </a:blip>
          <a:stretch>
            <a:fillRect/>
          </a:stretch>
        </p:blipFill>
        <p:spPr>
          <a:xfrm>
            <a:off x="2530553" y="1008062"/>
            <a:ext cx="4060669" cy="4110038"/>
          </a:xfrm>
          <a:prstGeom prst="rect">
            <a:avLst/>
          </a:prstGeom>
          <a:ln w="25400"/>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nvSpPr>
        <p:spPr>
          <a:xfrm>
            <a:off x="457200" y="487362"/>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206" name="Shape 206"/>
          <p:cNvSpPr/>
          <p:nvPr/>
        </p:nvSpPr>
        <p:spPr>
          <a:xfrm>
            <a:off x="457200" y="908050"/>
            <a:ext cx="8448675" cy="1588"/>
          </a:xfrm>
          <a:prstGeom prst="line">
            <a:avLst/>
          </a:prstGeom>
          <a:ln w="6350">
            <a:solidFill>
              <a:srgbClr val="FFFFFF"/>
            </a:solidFill>
            <a:miter lim="400000"/>
          </a:ln>
        </p:spPr>
        <p:txBody>
          <a:bodyPr lIns="0" tIns="0" rIns="0" bIns="0"/>
          <a:lstStyle/>
          <a:p>
            <a:pPr algn="l" defTabSz="457200">
              <a:defRPr b="0" sz="1200">
                <a:uFillTx/>
              </a:defRPr>
            </a:pPr>
          </a:p>
        </p:txBody>
      </p:sp>
      <p:sp>
        <p:nvSpPr>
          <p:cNvPr id="207" name="Shape 207"/>
          <p:cNvSpPr/>
          <p:nvPr>
            <p:ph type="title" idx="4294967295"/>
          </p:nvPr>
        </p:nvSpPr>
        <p:spPr>
          <a:xfrm>
            <a:off x="347662" y="1116012"/>
            <a:ext cx="8426451" cy="3894138"/>
          </a:xfrm>
          <a:prstGeom prst="rect">
            <a:avLst/>
          </a:prstGeom>
        </p:spPr>
        <p:txBody>
          <a:bodyPr lIns="38100" tIns="38100" rIns="38100" bIns="38100"/>
          <a:lstStyle>
            <a:lvl1pPr marL="27728" marR="27728" defTabSz="914400">
              <a:lnSpc>
                <a:spcPct val="70000"/>
              </a:lnSpc>
              <a:defRPr sz="8800"/>
            </a:lvl1pPr>
          </a:lstStyle>
          <a:p>
            <a:pPr/>
            <a:r>
              <a:t>WHAT IS A TIME SERIES?</a:t>
            </a:r>
          </a:p>
        </p:txBody>
      </p:sp>
      <p:sp>
        <p:nvSpPr>
          <p:cNvPr id="208" name="Shape 208"/>
          <p:cNvSpPr/>
          <p:nvPr>
            <p:ph type="body" sz="quarter" idx="4294967295"/>
          </p:nvPr>
        </p:nvSpPr>
        <p:spPr>
          <a:xfrm>
            <a:off x="371475" y="495300"/>
            <a:ext cx="6400800" cy="620713"/>
          </a:xfrm>
          <a:prstGeom prst="rect">
            <a:avLst/>
          </a:prstGeom>
        </p:spPr>
        <p:txBody>
          <a:bodyPr/>
          <a:lstStyle>
            <a:lvl1pPr marL="40639" marR="40639" indent="0" defTabSz="914400">
              <a:defRPr sz="2300"/>
            </a:lvl1pPr>
          </a:lstStyle>
          <a:p>
            <a:pPr/>
            <a:r>
              <a:t>DATA SCIENCE PART TIME COURSE</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11" name="Shape 211"/>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12" name="Shape 212"/>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13" name="Shape 213"/>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14" name="Shape 21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5" name="Shape 215"/>
          <p:cNvSpPr/>
          <p:nvPr>
            <p:ph type="title"/>
          </p:nvPr>
        </p:nvSpPr>
        <p:spPr>
          <a:prstGeom prst="rect">
            <a:avLst/>
          </a:prstGeom>
        </p:spPr>
        <p:txBody>
          <a:bodyPr/>
          <a:lstStyle/>
          <a:p>
            <a:pPr/>
            <a:r>
              <a:t>WHAT IS A TIME SERIES?</a:t>
            </a:r>
          </a:p>
        </p:txBody>
      </p:sp>
      <p:sp>
        <p:nvSpPr>
          <p:cNvPr id="216" name="Shape 216"/>
          <p:cNvSpPr/>
          <p:nvPr>
            <p:ph type="body" idx="1"/>
          </p:nvPr>
        </p:nvSpPr>
        <p:spPr>
          <a:prstGeom prst="rect">
            <a:avLst/>
          </a:prstGeom>
        </p:spPr>
        <p:txBody>
          <a:bodyPr/>
          <a:lstStyle/>
          <a:p>
            <a:pPr marL="0" indent="0">
              <a:lnSpc>
                <a:spcPct val="100000"/>
              </a:lnSpc>
              <a:spcBef>
                <a:spcPts val="1200"/>
              </a:spcBef>
              <a:buSzTx/>
              <a:buFontTx/>
              <a:buNone/>
            </a:pPr>
            <a:r>
              <a:t>A time series is a series of data that is observed sequentially over time. </a:t>
            </a:r>
          </a:p>
          <a:p>
            <a:pPr marL="0" indent="0">
              <a:lnSpc>
                <a:spcPct val="100000"/>
              </a:lnSpc>
              <a:spcBef>
                <a:spcPts val="1200"/>
              </a:spcBef>
              <a:buSzTx/>
              <a:buFontTx/>
              <a:buNone/>
            </a:pPr>
          </a:p>
          <a:p>
            <a:pPr marL="0" indent="0">
              <a:lnSpc>
                <a:spcPct val="100000"/>
              </a:lnSpc>
              <a:spcBef>
                <a:spcPts val="1200"/>
              </a:spcBef>
              <a:buSzTx/>
              <a:buFontTx/>
              <a:buNone/>
            </a:pPr>
            <a:r>
              <a:t>Examples include:</a:t>
            </a:r>
          </a:p>
          <a:p>
            <a:pPr marL="174625" indent="-174625">
              <a:lnSpc>
                <a:spcPct val="100000"/>
              </a:lnSpc>
              <a:spcBef>
                <a:spcPts val="1200"/>
              </a:spcBef>
            </a:pPr>
            <a:r>
              <a:t>Weekly Rainfall</a:t>
            </a:r>
          </a:p>
          <a:p>
            <a:pPr marL="174625" indent="-174625">
              <a:lnSpc>
                <a:spcPct val="100000"/>
              </a:lnSpc>
              <a:spcBef>
                <a:spcPts val="1200"/>
              </a:spcBef>
            </a:pPr>
            <a:r>
              <a:t>Daily Stock price of Atlassian</a:t>
            </a:r>
          </a:p>
          <a:p>
            <a:pPr marL="174625" indent="-174625">
              <a:lnSpc>
                <a:spcPct val="100000"/>
              </a:lnSpc>
              <a:spcBef>
                <a:spcPts val="1200"/>
              </a:spcBef>
            </a:pPr>
            <a:r>
              <a:t>Quarterly oil import figures</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19" name="Shape 219"/>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20" name="Shape 220"/>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21" name="Shape 221"/>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22" name="Shape 22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3" name="Shape 223"/>
          <p:cNvSpPr/>
          <p:nvPr>
            <p:ph type="title"/>
          </p:nvPr>
        </p:nvSpPr>
        <p:spPr>
          <a:prstGeom prst="rect">
            <a:avLst/>
          </a:prstGeom>
        </p:spPr>
        <p:txBody>
          <a:bodyPr/>
          <a:lstStyle/>
          <a:p>
            <a:pPr/>
            <a:r>
              <a:t>WHAT IS A TIME SERIES?</a:t>
            </a:r>
          </a:p>
        </p:txBody>
      </p:sp>
      <p:pic>
        <p:nvPicPr>
          <p:cNvPr id="224" name="pasted-image.png"/>
          <p:cNvPicPr>
            <a:picLocks noChangeAspect="1"/>
          </p:cNvPicPr>
          <p:nvPr/>
        </p:nvPicPr>
        <p:blipFill>
          <a:blip r:embed="rId2">
            <a:extLst/>
          </a:blip>
          <a:stretch>
            <a:fillRect/>
          </a:stretch>
        </p:blipFill>
        <p:spPr>
          <a:xfrm>
            <a:off x="1391562" y="1158874"/>
            <a:ext cx="6027303" cy="3679826"/>
          </a:xfrm>
          <a:prstGeom prst="rect">
            <a:avLst/>
          </a:prstGeom>
          <a:ln w="25400"/>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27" name="Shape 227"/>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28" name="Shape 228"/>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29" name="Shape 229"/>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30" name="Shape 23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1" name="Shape 231"/>
          <p:cNvSpPr/>
          <p:nvPr>
            <p:ph type="title"/>
          </p:nvPr>
        </p:nvSpPr>
        <p:spPr>
          <a:prstGeom prst="rect">
            <a:avLst/>
          </a:prstGeom>
        </p:spPr>
        <p:txBody>
          <a:bodyPr/>
          <a:lstStyle/>
          <a:p>
            <a:pPr/>
            <a:r>
              <a:t>WHAT MAKES A TIME SERIES DIFFERENT?</a:t>
            </a:r>
          </a:p>
        </p:txBody>
      </p:sp>
      <p:sp>
        <p:nvSpPr>
          <p:cNvPr id="232" name="Shape 232"/>
          <p:cNvSpPr/>
          <p:nvPr>
            <p:ph type="body" idx="1"/>
          </p:nvPr>
        </p:nvSpPr>
        <p:spPr>
          <a:prstGeom prst="rect">
            <a:avLst/>
          </a:prstGeom>
        </p:spPr>
        <p:txBody>
          <a:bodyPr/>
          <a:lstStyle/>
          <a:p>
            <a:pPr marL="0" indent="0">
              <a:lnSpc>
                <a:spcPct val="100000"/>
              </a:lnSpc>
              <a:spcBef>
                <a:spcPts val="1200"/>
              </a:spcBef>
              <a:buSzTx/>
              <a:buFontTx/>
              <a:buNone/>
            </a:pPr>
            <a:r>
              <a:t>In other words, why wouldn’t we just use linear regression and have the time variable as our X values?</a:t>
            </a:r>
          </a:p>
          <a:p>
            <a:pPr marL="0" indent="0">
              <a:lnSpc>
                <a:spcPct val="100000"/>
              </a:lnSpc>
              <a:spcBef>
                <a:spcPts val="1200"/>
              </a:spcBef>
              <a:buSzTx/>
              <a:buFontTx/>
              <a:buNone/>
            </a:pPr>
          </a:p>
          <a:p>
            <a:pPr marL="0" indent="0" algn="ctr">
              <a:lnSpc>
                <a:spcPct val="100000"/>
              </a:lnSpc>
              <a:spcBef>
                <a:spcPts val="1200"/>
              </a:spcBef>
              <a:buSzTx/>
              <a:buFontTx/>
              <a:buNone/>
              <a:defRPr sz="3600"/>
            </a:pPr>
            <a:r>
              <a:t>y=β</a:t>
            </a:r>
            <a:r>
              <a:rPr baseline="-5999"/>
              <a:t>0</a:t>
            </a:r>
            <a:r>
              <a:t>+β</a:t>
            </a:r>
            <a:r>
              <a:rPr baseline="-5999"/>
              <a:t>1</a:t>
            </a:r>
            <a:r>
              <a:t>x+ε.</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35" name="Shape 235"/>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36" name="Shape 236"/>
          <p:cNvSpPr/>
          <p:nvPr/>
        </p:nvSpPr>
        <p:spPr>
          <a:xfrm>
            <a:off x="457200" y="487362"/>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37" name="Shape 237"/>
          <p:cNvSpPr/>
          <p:nvPr/>
        </p:nvSpPr>
        <p:spPr>
          <a:xfrm>
            <a:off x="457200" y="908050"/>
            <a:ext cx="8448675" cy="1588"/>
          </a:xfrm>
          <a:prstGeom prst="line">
            <a:avLst/>
          </a:prstGeom>
          <a:ln w="6350">
            <a:solidFill>
              <a:srgbClr val="000000"/>
            </a:solidFill>
            <a:miter lim="400000"/>
          </a:ln>
        </p:spPr>
        <p:txBody>
          <a:bodyPr lIns="0" tIns="0" rIns="0" bIns="0"/>
          <a:lstStyle/>
          <a:p>
            <a:pPr algn="l" defTabSz="457200">
              <a:defRPr b="0" sz="1200">
                <a:uFillTx/>
              </a:defRPr>
            </a:pPr>
          </a:p>
        </p:txBody>
      </p:sp>
      <p:sp>
        <p:nvSpPr>
          <p:cNvPr id="238" name="Shape 23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9" name="Shape 239"/>
          <p:cNvSpPr/>
          <p:nvPr>
            <p:ph type="title"/>
          </p:nvPr>
        </p:nvSpPr>
        <p:spPr>
          <a:prstGeom prst="rect">
            <a:avLst/>
          </a:prstGeom>
        </p:spPr>
        <p:txBody>
          <a:bodyPr/>
          <a:lstStyle/>
          <a:p>
            <a:pPr/>
            <a:r>
              <a:t>WHAT MAKES A TIME SERIES DIFFERENT?</a:t>
            </a:r>
          </a:p>
        </p:txBody>
      </p:sp>
      <p:sp>
        <p:nvSpPr>
          <p:cNvPr id="240" name="Shape 240"/>
          <p:cNvSpPr/>
          <p:nvPr>
            <p:ph type="body" idx="1"/>
          </p:nvPr>
        </p:nvSpPr>
        <p:spPr>
          <a:prstGeom prst="rect">
            <a:avLst/>
          </a:prstGeom>
        </p:spPr>
        <p:txBody>
          <a:bodyPr/>
          <a:lstStyle/>
          <a:p>
            <a:pPr marL="0" indent="0">
              <a:lnSpc>
                <a:spcPct val="100000"/>
              </a:lnSpc>
              <a:spcBef>
                <a:spcPts val="1200"/>
              </a:spcBef>
              <a:buSzTx/>
              <a:buFontTx/>
              <a:buNone/>
            </a:pPr>
            <a:r>
              <a:t>Recall some of the conditions of Linear Regression models:</a:t>
            </a:r>
          </a:p>
          <a:p>
            <a:pPr marL="0" indent="0">
              <a:lnSpc>
                <a:spcPct val="100000"/>
              </a:lnSpc>
              <a:spcBef>
                <a:spcPts val="1200"/>
              </a:spcBef>
              <a:buSzTx/>
              <a:buFontTx/>
              <a:buNone/>
            </a:pPr>
          </a:p>
          <a:p>
            <a:pPr>
              <a:lnSpc>
                <a:spcPct val="100000"/>
              </a:lnSpc>
              <a:spcBef>
                <a:spcPts val="1200"/>
              </a:spcBef>
            </a:pPr>
            <a:r>
              <a:t>have mean zero; otherwise the forecasts will be systematically biased</a:t>
            </a:r>
          </a:p>
          <a:p>
            <a:pPr>
              <a:lnSpc>
                <a:spcPct val="100000"/>
              </a:lnSpc>
              <a:spcBef>
                <a:spcPts val="1200"/>
              </a:spcBef>
            </a:pPr>
            <a:r>
              <a:t>are not autocorrelated; otherwise the forecasts will be inefficient as there is more information to be exploited in the data</a:t>
            </a:r>
          </a:p>
          <a:p>
            <a:pPr>
              <a:lnSpc>
                <a:spcPct val="100000"/>
              </a:lnSpc>
              <a:spcBef>
                <a:spcPts val="1200"/>
              </a:spcBef>
            </a:pPr>
            <a:r>
              <a:t>are unrelated to the predictor variable; otherwise there would be more information that should be included in the systematic part of the model</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000000"/>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EDE"/>
        </a:solidFill>
        <a:ln w="25400" cap="flat">
          <a:solidFill>
            <a:srgbClr val="000000"/>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3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3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EDE"/>
        </a:solidFill>
        <a:ln w="25400" cap="flat">
          <a:solidFill>
            <a:srgbClr val="000000"/>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3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3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