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sldIdLst>
    <p:sldId id="256" r:id="rId2"/>
    <p:sldId id="258" r:id="rId3"/>
    <p:sldId id="259" r:id="rId4"/>
    <p:sldId id="260" r:id="rId5"/>
    <p:sldId id="261" r:id="rId6"/>
    <p:sldId id="264" r:id="rId7"/>
    <p:sldId id="267" r:id="rId8"/>
    <p:sldId id="265" r:id="rId9"/>
    <p:sldId id="266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35" userDrawn="1">
          <p15:clr>
            <a:srgbClr val="A4A3A4"/>
          </p15:clr>
        </p15:guide>
        <p15:guide id="2" pos="25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5A11"/>
    <a:srgbClr val="FF5353"/>
    <a:srgbClr val="548235"/>
    <a:srgbClr val="A80000"/>
    <a:srgbClr val="3C77E0"/>
    <a:srgbClr val="3B3BFF"/>
    <a:srgbClr val="860000"/>
    <a:srgbClr val="196D1D"/>
    <a:srgbClr val="0000FF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60" y="498"/>
      </p:cViewPr>
      <p:guideLst>
        <p:guide orient="horz" pos="935"/>
        <p:guide pos="257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52086-0A73-470F-904A-8E5A00C28C8E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17627-D660-4870-9DE3-840337EC29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615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52086-0A73-470F-904A-8E5A00C28C8E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17627-D660-4870-9DE3-840337EC29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3542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52086-0A73-470F-904A-8E5A00C28C8E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17627-D660-4870-9DE3-840337EC29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276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52086-0A73-470F-904A-8E5A00C28C8E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17627-D660-4870-9DE3-840337EC29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714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52086-0A73-470F-904A-8E5A00C28C8E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17627-D660-4870-9DE3-840337EC29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2863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52086-0A73-470F-904A-8E5A00C28C8E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17627-D660-4870-9DE3-840337EC29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453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52086-0A73-470F-904A-8E5A00C28C8E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17627-D660-4870-9DE3-840337EC29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8213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52086-0A73-470F-904A-8E5A00C28C8E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17627-D660-4870-9DE3-840337EC29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15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52086-0A73-470F-904A-8E5A00C28C8E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17627-D660-4870-9DE3-840337EC29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883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52086-0A73-470F-904A-8E5A00C28C8E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17627-D660-4870-9DE3-840337EC29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20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52086-0A73-470F-904A-8E5A00C28C8E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17627-D660-4870-9DE3-840337EC29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824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52086-0A73-470F-904A-8E5A00C28C8E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17627-D660-4870-9DE3-840337EC29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60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jp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1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49400" y="2209553"/>
            <a:ext cx="9144000" cy="1371601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sz="8000" b="1" dirty="0" smtClean="0">
                <a:solidFill>
                  <a:srgbClr val="E09610"/>
                </a:solidFill>
              </a:rPr>
              <a:t>G</a:t>
            </a:r>
            <a:r>
              <a:rPr lang="en-US" altLang="ko-KR" sz="3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raphical</a:t>
            </a:r>
            <a:r>
              <a:rPr lang="en-US" altLang="ko-KR" sz="3600" b="1" dirty="0" smtClean="0"/>
              <a:t> </a:t>
            </a:r>
            <a:r>
              <a:rPr lang="en-US" altLang="ko-KR" sz="8000" b="1" dirty="0" smtClean="0">
                <a:solidFill>
                  <a:schemeClr val="accent2">
                    <a:lumMod val="75000"/>
                  </a:schemeClr>
                </a:solidFill>
              </a:rPr>
              <a:t>U</a:t>
            </a:r>
            <a:r>
              <a:rPr lang="en-US" altLang="ko-KR" sz="4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ser</a:t>
            </a:r>
            <a:r>
              <a:rPr lang="en-US" altLang="ko-KR" sz="4400" b="1" dirty="0" smtClean="0"/>
              <a:t> </a:t>
            </a:r>
            <a:r>
              <a:rPr lang="en-US" altLang="ko-KR" sz="8000" b="1" dirty="0" smtClean="0">
                <a:solidFill>
                  <a:srgbClr val="A80000"/>
                </a:solidFill>
              </a:rPr>
              <a:t>I</a:t>
            </a:r>
            <a:r>
              <a:rPr lang="en-US" altLang="ko-KR" sz="4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nterface</a:t>
            </a:r>
            <a:endParaRPr lang="ko-KR" altLang="en-US" sz="5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377950" y="5194875"/>
            <a:ext cx="9486900" cy="583600"/>
            <a:chOff x="1377950" y="4956750"/>
            <a:chExt cx="9486900" cy="583600"/>
          </a:xfrm>
        </p:grpSpPr>
        <p:sp>
          <p:nvSpPr>
            <p:cNvPr id="3" name="TextBox 2"/>
            <p:cNvSpPr txBox="1"/>
            <p:nvPr/>
          </p:nvSpPr>
          <p:spPr>
            <a:xfrm>
              <a:off x="3959440" y="5232573"/>
              <a:ext cx="30087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bg1">
                      <a:lumMod val="50000"/>
                    </a:schemeClr>
                  </a:solidFill>
                </a:rPr>
                <a:t>(</a:t>
              </a:r>
              <a:r>
                <a:rPr lang="ko-KR" altLang="en-US" sz="1400" dirty="0" smtClean="0">
                  <a:solidFill>
                    <a:schemeClr val="bg1">
                      <a:lumMod val="50000"/>
                    </a:schemeClr>
                  </a:solidFill>
                </a:rPr>
                <a:t>프로그램 제어</a:t>
              </a:r>
              <a:r>
                <a:rPr lang="en-US" altLang="ko-KR" sz="1400" dirty="0" smtClean="0">
                  <a:solidFill>
                    <a:schemeClr val="bg1">
                      <a:lumMod val="50000"/>
                    </a:schemeClr>
                  </a:solidFill>
                </a:rPr>
                <a:t>)</a:t>
              </a:r>
              <a:endParaRPr lang="ko-KR" altLang="en-US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377950" y="4956750"/>
              <a:ext cx="94869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사용자</a:t>
              </a:r>
              <a:r>
                <a:rPr lang="ko-KR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가</a:t>
              </a:r>
              <a:r>
                <a:rPr lang="ko-KR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ko-KR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쉽</a:t>
              </a:r>
              <a:r>
                <a:rPr lang="ko-KR" alt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게 사용하도록 </a:t>
              </a:r>
              <a:r>
                <a:rPr lang="ko-KR" altLang="en-US" sz="1600" b="1" u="sng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입출력 등의 기능</a:t>
              </a:r>
              <a:r>
                <a:rPr lang="ko-KR" alt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을</a:t>
              </a:r>
              <a:r>
                <a:rPr lang="ko-KR" altLang="en-US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아이콘 형태의 그래픽</a:t>
              </a:r>
              <a:r>
                <a:rPr lang="ko-KR" alt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으로 나타낸 것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5791" y="593832"/>
            <a:ext cx="1780409" cy="53626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" r="1"/>
          <a:stretch/>
        </p:blipFill>
        <p:spPr>
          <a:xfrm>
            <a:off x="4993481" y="3957527"/>
            <a:ext cx="2762920" cy="64779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91675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843" y="3095435"/>
            <a:ext cx="4352544" cy="2682240"/>
          </a:xfrm>
          <a:prstGeom prst="rect">
            <a:avLst/>
          </a:prstGeom>
          <a:ln w="9525">
            <a:solidFill>
              <a:srgbClr val="663300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93" y="1646099"/>
            <a:ext cx="7926126" cy="100077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6" name="오른쪽 화살표 5"/>
          <p:cNvSpPr/>
          <p:nvPr/>
        </p:nvSpPr>
        <p:spPr>
          <a:xfrm>
            <a:off x="5360621" y="4258590"/>
            <a:ext cx="406400" cy="355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960500" y="2312999"/>
            <a:ext cx="319897" cy="296593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5142479" y="2646872"/>
            <a:ext cx="1805321" cy="443870"/>
          </a:xfrm>
          <a:prstGeom prst="straightConnector1">
            <a:avLst/>
          </a:prstGeom>
          <a:ln w="19050">
            <a:solidFill>
              <a:srgbClr val="FF6565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20959" y="5469898"/>
            <a:ext cx="16908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rgbClr val="FF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※ </a:t>
            </a:r>
            <a:r>
              <a:rPr lang="ko-KR" altLang="en-US" sz="1200" dirty="0" smtClean="0">
                <a:solidFill>
                  <a:srgbClr val="FF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종료 </a:t>
            </a:r>
            <a:r>
              <a:rPr lang="en-US" altLang="ko-KR" sz="1200" dirty="0" smtClean="0">
                <a:solidFill>
                  <a:srgbClr val="FF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Alt+F4</a:t>
            </a:r>
            <a:endParaRPr lang="ko-KR" altLang="en-US" sz="1200" dirty="0">
              <a:solidFill>
                <a:srgbClr val="FF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2829215" y="1946151"/>
            <a:ext cx="1310985" cy="0"/>
          </a:xfrm>
          <a:prstGeom prst="line">
            <a:avLst/>
          </a:prstGeom>
          <a:ln w="12700">
            <a:solidFill>
              <a:srgbClr val="FF65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623172" y="1783287"/>
            <a:ext cx="1212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C00000"/>
                </a:solidFill>
              </a:rPr>
              <a:t>GUI Creator</a:t>
            </a:r>
            <a:endParaRPr lang="ko-KR" altLang="en-US" sz="1400" b="1" dirty="0">
              <a:solidFill>
                <a:srgbClr val="C00000"/>
              </a:solidFill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-13814" y="497177"/>
            <a:ext cx="12212115" cy="707886"/>
            <a:chOff x="-20115" y="624002"/>
            <a:chExt cx="12212115" cy="707886"/>
          </a:xfrm>
        </p:grpSpPr>
        <p:sp>
          <p:nvSpPr>
            <p:cNvPr id="16" name="TextBox 15"/>
            <p:cNvSpPr txBox="1"/>
            <p:nvPr/>
          </p:nvSpPr>
          <p:spPr>
            <a:xfrm>
              <a:off x="-20115" y="624002"/>
              <a:ext cx="1221211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        </a:t>
              </a:r>
              <a:r>
                <a:rPr lang="en-US" altLang="ko-KR" sz="3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1.</a:t>
              </a:r>
              <a:r>
                <a:rPr lang="en-US" altLang="ko-KR" sz="3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 </a:t>
              </a:r>
              <a:r>
                <a:rPr lang="en-US" altLang="ko-KR" sz="3600" b="1" dirty="0" smtClean="0">
                  <a:solidFill>
                    <a:srgbClr val="E09610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G</a:t>
              </a:r>
              <a:r>
                <a:rPr lang="en-US" altLang="ko-KR" sz="3600" b="1" dirty="0" smtClean="0">
                  <a:solidFill>
                    <a:srgbClr val="C55A11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U</a:t>
              </a:r>
              <a:r>
                <a:rPr lang="en-US" altLang="ko-KR" sz="3600" b="1" dirty="0" smtClean="0">
                  <a:solidFill>
                    <a:srgbClr val="C00000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I</a:t>
              </a:r>
              <a:r>
                <a:rPr lang="en-US" altLang="ko-KR" sz="3600" b="1" dirty="0" smtClean="0">
                  <a:solidFill>
                    <a:srgbClr val="0188FF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 </a:t>
              </a:r>
              <a:r>
                <a:rPr lang="en-US" altLang="ko-KR" sz="3200" b="1" dirty="0" smtClean="0">
                  <a:latin typeface="+mj-ea"/>
                  <a:ea typeface="+mj-ea"/>
                </a:rPr>
                <a:t> </a:t>
              </a:r>
              <a:r>
                <a:rPr lang="ko-KR" altLang="en-US" sz="2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버튼</a:t>
              </a:r>
              <a:r>
                <a:rPr lang="ko-KR" altLang="en-US" sz="3200" b="1" dirty="0" smtClean="0">
                  <a:solidFill>
                    <a:srgbClr val="454545"/>
                  </a:solidFill>
                  <a:latin typeface="+mj-ea"/>
                  <a:ea typeface="+mj-ea"/>
                </a:rPr>
                <a:t>  자동으로 </a:t>
              </a:r>
              <a:r>
                <a:rPr lang="ko-KR" altLang="en-US" sz="3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생성하기</a:t>
              </a:r>
              <a:endParaRPr lang="ko-KR" altLang="en-US" sz="3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2660195" y="789298"/>
              <a:ext cx="953780" cy="449023"/>
            </a:xfrm>
            <a:prstGeom prst="roundRect">
              <a:avLst/>
            </a:prstGeom>
            <a:noFill/>
            <a:ln w="28575">
              <a:solidFill>
                <a:srgbClr val="0020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9" name="그림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5791" y="593832"/>
            <a:ext cx="1780409" cy="53626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5728" y="3077805"/>
            <a:ext cx="2352065" cy="1783194"/>
          </a:xfrm>
          <a:prstGeom prst="rect">
            <a:avLst/>
          </a:prstGeom>
        </p:spPr>
      </p:pic>
      <p:grpSp>
        <p:nvGrpSpPr>
          <p:cNvPr id="32" name="그룹 31"/>
          <p:cNvGrpSpPr/>
          <p:nvPr/>
        </p:nvGrpSpPr>
        <p:grpSpPr>
          <a:xfrm>
            <a:off x="5985162" y="3087908"/>
            <a:ext cx="5324050" cy="3360393"/>
            <a:chOff x="5985162" y="3087908"/>
            <a:chExt cx="5324050" cy="3360393"/>
          </a:xfrm>
        </p:grpSpPr>
        <p:grpSp>
          <p:nvGrpSpPr>
            <p:cNvPr id="9" name="그룹 8"/>
            <p:cNvGrpSpPr/>
            <p:nvPr/>
          </p:nvGrpSpPr>
          <p:grpSpPr>
            <a:xfrm>
              <a:off x="5985162" y="3087908"/>
              <a:ext cx="5324050" cy="3360393"/>
              <a:chOff x="5985162" y="3087908"/>
              <a:chExt cx="5324050" cy="3360393"/>
            </a:xfrm>
          </p:grpSpPr>
          <p:pic>
            <p:nvPicPr>
              <p:cNvPr id="3" name="그림 2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2820"/>
              <a:stretch/>
            </p:blipFill>
            <p:spPr>
              <a:xfrm>
                <a:off x="5985162" y="3090742"/>
                <a:ext cx="5324050" cy="3357559"/>
              </a:xfrm>
              <a:prstGeom prst="rect">
                <a:avLst/>
              </a:prstGeom>
              <a:ln w="12700">
                <a:solidFill>
                  <a:srgbClr val="663300"/>
                </a:solidFill>
              </a:ln>
            </p:spPr>
          </p:pic>
          <p:sp>
            <p:nvSpPr>
              <p:cNvPr id="23" name="TextBox 22"/>
              <p:cNvSpPr txBox="1"/>
              <p:nvPr/>
            </p:nvSpPr>
            <p:spPr>
              <a:xfrm>
                <a:off x="8683719" y="3087908"/>
                <a:ext cx="206943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b="1" dirty="0" smtClean="0">
                    <a:solidFill>
                      <a:srgbClr val="6B6EF9"/>
                    </a:solidFill>
                    <a:latin typeface="+mj-ea"/>
                    <a:ea typeface="+mj-ea"/>
                  </a:rPr>
                  <a:t>GUI </a:t>
                </a:r>
                <a:r>
                  <a:rPr lang="ko-KR" altLang="en-US" sz="1600" b="1" dirty="0" err="1" smtClean="0">
                    <a:solidFill>
                      <a:srgbClr val="6B6EF9"/>
                    </a:solidFill>
                    <a:latin typeface="+mj-ea"/>
                    <a:ea typeface="+mj-ea"/>
                  </a:rPr>
                  <a:t>자동삽입</a:t>
                </a:r>
                <a:endParaRPr lang="ko-KR" altLang="en-US" sz="1600" b="1" dirty="0">
                  <a:solidFill>
                    <a:srgbClr val="6B6EF9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10224380" y="3666866"/>
                <a:ext cx="146327" cy="200632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9" name="직선 연결선 18"/>
            <p:cNvCxnSpPr/>
            <p:nvPr/>
          </p:nvCxnSpPr>
          <p:spPr>
            <a:xfrm>
              <a:off x="8520113" y="5572125"/>
              <a:ext cx="726281" cy="2381"/>
            </a:xfrm>
            <a:prstGeom prst="line">
              <a:avLst/>
            </a:prstGeom>
            <a:ln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8743950" y="5357812"/>
              <a:ext cx="228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rgbClr val="FF0000"/>
                  </a:solidFill>
                </a:rPr>
                <a:t>x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  <p:cxnSp>
          <p:nvCxnSpPr>
            <p:cNvPr id="25" name="직선 연결선 24"/>
            <p:cNvCxnSpPr/>
            <p:nvPr/>
          </p:nvCxnSpPr>
          <p:spPr>
            <a:xfrm>
              <a:off x="9246394" y="5336381"/>
              <a:ext cx="0" cy="235744"/>
            </a:xfrm>
            <a:prstGeom prst="line">
              <a:avLst/>
            </a:prstGeom>
            <a:ln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9076391" y="5309307"/>
              <a:ext cx="2286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>
                  <a:solidFill>
                    <a:srgbClr val="FF0000"/>
                  </a:solidFill>
                </a:rPr>
                <a:t>y</a:t>
              </a:r>
              <a:endParaRPr lang="ko-KR" altLang="en-US" sz="900" dirty="0">
                <a:solidFill>
                  <a:srgbClr val="FF0000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9661058" y="5357979"/>
              <a:ext cx="2286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>
                  <a:solidFill>
                    <a:srgbClr val="FF0000"/>
                  </a:solidFill>
                </a:rPr>
                <a:t>w</a:t>
              </a:r>
              <a:endParaRPr lang="ko-KR" altLang="en-US" sz="900" dirty="0">
                <a:solidFill>
                  <a:srgbClr val="FF0000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0316595" y="5634811"/>
              <a:ext cx="2286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>
                  <a:solidFill>
                    <a:srgbClr val="FF0000"/>
                  </a:solidFill>
                </a:rPr>
                <a:t>h</a:t>
              </a:r>
              <a:endParaRPr lang="ko-KR" altLang="en-US" sz="9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99654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" t="727" r="846" b="994"/>
          <a:stretch/>
        </p:blipFill>
        <p:spPr>
          <a:xfrm>
            <a:off x="3721100" y="1571625"/>
            <a:ext cx="7785100" cy="4667250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8308181" y="2188369"/>
            <a:ext cx="266700" cy="2603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0" r="2808" b="3825"/>
          <a:stretch/>
        </p:blipFill>
        <p:spPr>
          <a:xfrm>
            <a:off x="1075487" y="2050925"/>
            <a:ext cx="1612901" cy="1117600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1"/>
          <a:stretch/>
        </p:blipFill>
        <p:spPr>
          <a:xfrm>
            <a:off x="869001" y="3893820"/>
            <a:ext cx="2026599" cy="2150735"/>
          </a:xfrm>
          <a:prstGeom prst="rect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</p:pic>
      <p:cxnSp>
        <p:nvCxnSpPr>
          <p:cNvPr id="10" name="직선 화살표 연결선 9"/>
          <p:cNvCxnSpPr/>
          <p:nvPr/>
        </p:nvCxnSpPr>
        <p:spPr>
          <a:xfrm flipH="1">
            <a:off x="3086100" y="2314575"/>
            <a:ext cx="5133976" cy="3969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H="1">
            <a:off x="1881212" y="3350832"/>
            <a:ext cx="725" cy="360680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그룹 28"/>
          <p:cNvGrpSpPr/>
          <p:nvPr/>
        </p:nvGrpSpPr>
        <p:grpSpPr>
          <a:xfrm>
            <a:off x="-13814" y="497177"/>
            <a:ext cx="12212115" cy="707886"/>
            <a:chOff x="-20115" y="624002"/>
            <a:chExt cx="12212115" cy="707886"/>
          </a:xfrm>
        </p:grpSpPr>
        <p:sp>
          <p:nvSpPr>
            <p:cNvPr id="30" name="TextBox 29"/>
            <p:cNvSpPr txBox="1"/>
            <p:nvPr/>
          </p:nvSpPr>
          <p:spPr>
            <a:xfrm>
              <a:off x="-20115" y="624002"/>
              <a:ext cx="1221211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        </a:t>
              </a:r>
              <a:r>
                <a:rPr lang="en-US" altLang="ko-KR" sz="3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2.</a:t>
              </a:r>
              <a:r>
                <a:rPr lang="en-US" altLang="ko-KR" sz="3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 </a:t>
              </a:r>
              <a:r>
                <a:rPr lang="en-US" altLang="ko-KR" sz="3200" b="1" dirty="0" smtClean="0">
                  <a:solidFill>
                    <a:srgbClr val="E0961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</a:t>
              </a:r>
              <a:r>
                <a:rPr lang="en-US" altLang="ko-KR" sz="3200" b="1" dirty="0" smtClean="0">
                  <a:solidFill>
                    <a:srgbClr val="C55A1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</a:t>
              </a:r>
              <a:r>
                <a:rPr lang="en-US" altLang="ko-KR" sz="3200" b="1" dirty="0" smtClean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 </a:t>
              </a:r>
              <a:r>
                <a:rPr lang="en-US" altLang="ko-KR" sz="3200" b="1" dirty="0" smtClean="0">
                  <a:latin typeface="+mj-ea"/>
                  <a:ea typeface="+mj-ea"/>
                </a:rPr>
                <a:t> </a:t>
              </a:r>
              <a:r>
                <a:rPr lang="ko-KR" altLang="en-US" sz="2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버튼</a:t>
              </a:r>
              <a:r>
                <a:rPr lang="ko-KR" altLang="en-US" sz="3200" b="1" dirty="0" smtClean="0">
                  <a:solidFill>
                    <a:srgbClr val="454545"/>
                  </a:solidFill>
                  <a:latin typeface="+mj-ea"/>
                  <a:ea typeface="+mj-ea"/>
                </a:rPr>
                <a:t>  </a:t>
              </a:r>
              <a:r>
                <a:rPr lang="ko-KR" altLang="en-US" sz="3200" b="1" dirty="0" smtClean="0">
                  <a:solidFill>
                    <a:schemeClr val="accent2">
                      <a:lumMod val="75000"/>
                    </a:schemeClr>
                  </a:solidFill>
                  <a:latin typeface="+mj-ea"/>
                  <a:ea typeface="+mj-ea"/>
                </a:rPr>
                <a:t>→</a:t>
              </a:r>
              <a:r>
                <a:rPr lang="ko-KR" altLang="en-US" sz="3200" b="1" dirty="0" smtClean="0">
                  <a:solidFill>
                    <a:srgbClr val="454545"/>
                  </a:solidFill>
                  <a:latin typeface="+mj-ea"/>
                  <a:ea typeface="+mj-ea"/>
                </a:rPr>
                <a:t> </a:t>
              </a:r>
              <a:r>
                <a:rPr lang="ko-KR" altLang="en-US" sz="3000" b="1" dirty="0" smtClean="0">
                  <a:solidFill>
                    <a:srgbClr val="3C77E0"/>
                  </a:solidFill>
                  <a:latin typeface="+mj-ea"/>
                  <a:ea typeface="+mj-ea"/>
                </a:rPr>
                <a:t>편집</a:t>
              </a:r>
              <a:r>
                <a:rPr lang="en-US" altLang="ko-KR" sz="2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</a:rPr>
                <a:t>(</a:t>
              </a:r>
              <a:r>
                <a:rPr lang="ko-KR" altLang="en-US" sz="2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</a:rPr>
                <a:t>명령연결</a:t>
              </a:r>
              <a:r>
                <a:rPr lang="en-US" altLang="ko-KR" sz="2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</a:rPr>
                <a:t>)</a:t>
              </a:r>
              <a:r>
                <a:rPr lang="en-US" altLang="ko-KR" sz="3200" dirty="0" smtClean="0">
                  <a:solidFill>
                    <a:srgbClr val="595959"/>
                  </a:solidFill>
                  <a:latin typeface="+mj-ea"/>
                  <a:ea typeface="+mj-ea"/>
                </a:rPr>
                <a:t>,</a:t>
              </a:r>
              <a:r>
                <a:rPr lang="en-US" altLang="ko-KR" sz="3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</a:rPr>
                <a:t> </a:t>
              </a:r>
              <a:r>
                <a:rPr lang="ko-KR" altLang="en-US" sz="3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실행</a:t>
              </a:r>
              <a:r>
                <a:rPr lang="en-US" altLang="ko-KR" sz="2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</a:rPr>
                <a:t>(</a:t>
              </a:r>
              <a:r>
                <a:rPr lang="ko-KR" altLang="en-US" sz="2400" b="1" dirty="0" smtClean="0">
                  <a:solidFill>
                    <a:srgbClr val="3C77E0"/>
                  </a:solidFill>
                  <a:latin typeface="+mj-ea"/>
                  <a:ea typeface="+mj-ea"/>
                </a:rPr>
                <a:t>▶</a:t>
              </a:r>
              <a:r>
                <a:rPr lang="en-US" altLang="ko-KR" sz="2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</a:rPr>
                <a:t>)</a:t>
              </a:r>
              <a:endParaRPr lang="ko-KR" alt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31" name="모서리가 둥근 직사각형 30"/>
            <p:cNvSpPr/>
            <p:nvPr/>
          </p:nvSpPr>
          <p:spPr>
            <a:xfrm>
              <a:off x="2596690" y="789298"/>
              <a:ext cx="887823" cy="457912"/>
            </a:xfrm>
            <a:prstGeom prst="roundRect">
              <a:avLst/>
            </a:prstGeom>
            <a:noFill/>
            <a:ln w="28575">
              <a:solidFill>
                <a:srgbClr val="0020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4785360" y="4373880"/>
            <a:ext cx="6720840" cy="3962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4686300" y="4594860"/>
            <a:ext cx="6606540" cy="1257300"/>
          </a:xfrm>
          <a:prstGeom prst="rect">
            <a:avLst/>
          </a:prstGeom>
          <a:noFill/>
          <a:ln w="19050">
            <a:solidFill>
              <a:srgbClr val="C55A1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연결선 34"/>
          <p:cNvCxnSpPr/>
          <p:nvPr/>
        </p:nvCxnSpPr>
        <p:spPr>
          <a:xfrm>
            <a:off x="6743700" y="2811780"/>
            <a:ext cx="868680" cy="0"/>
          </a:xfrm>
          <a:prstGeom prst="line">
            <a:avLst/>
          </a:prstGeom>
          <a:ln w="28575">
            <a:solidFill>
              <a:srgbClr val="C55A1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5585460" y="5052722"/>
            <a:ext cx="914400" cy="0"/>
          </a:xfrm>
          <a:prstGeom prst="line">
            <a:avLst/>
          </a:prstGeom>
          <a:ln w="28575">
            <a:solidFill>
              <a:srgbClr val="C55A1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0050780" y="5479779"/>
            <a:ext cx="1242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5353FF"/>
                </a:solidFill>
              </a:rPr>
              <a:t>&lt;</a:t>
            </a:r>
            <a:r>
              <a:rPr lang="ko-KR" altLang="en-US" sz="1400" b="1" dirty="0" smtClean="0">
                <a:solidFill>
                  <a:srgbClr val="5353FF"/>
                </a:solidFill>
              </a:rPr>
              <a:t>직접 작성</a:t>
            </a:r>
            <a:r>
              <a:rPr lang="en-US" altLang="ko-KR" sz="1400" b="1" dirty="0" smtClean="0">
                <a:solidFill>
                  <a:srgbClr val="5353FF"/>
                </a:solidFill>
              </a:rPr>
              <a:t>&gt;</a:t>
            </a:r>
            <a:endParaRPr lang="ko-KR" altLang="en-US" sz="1400" b="1" dirty="0">
              <a:solidFill>
                <a:srgbClr val="5353FF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754380" y="1571625"/>
            <a:ext cx="2659380" cy="4667250"/>
          </a:xfrm>
          <a:prstGeom prst="rect">
            <a:avLst/>
          </a:prstGeom>
          <a:solidFill>
            <a:srgbClr val="FFFFFF"/>
          </a:solidFill>
          <a:ln w="190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1. </a:t>
            </a:r>
            <a:r>
              <a:rPr lang="ko-KR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콤마</a:t>
            </a:r>
            <a:r>
              <a:rPr lang="en-US" altLang="ko-KR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, ,</a:t>
            </a:r>
            <a:r>
              <a:rPr lang="en-US" altLang="ko-KR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 </a:t>
            </a:r>
            <a:r>
              <a:rPr lang="ko-KR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사이</a:t>
            </a:r>
            <a:endParaRPr lang="en-US" altLang="ko-KR" sz="20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1600" b="1" u="sng" dirty="0" smtClean="0">
                <a:solidFill>
                  <a:srgbClr val="C55A11"/>
                </a:solidFill>
              </a:rPr>
              <a:t>생략</a:t>
            </a:r>
            <a:r>
              <a:rPr lang="ko-KR" altLang="en-US" sz="1600" b="1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600" b="1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r>
              <a:rPr lang="ko-KR" altLang="en-US" sz="1600" b="1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600" b="1" u="sng" dirty="0" smtClean="0">
                <a:solidFill>
                  <a:srgbClr val="3B3BFF"/>
                </a:solidFill>
              </a:rPr>
              <a:t>자동 조정</a:t>
            </a:r>
            <a:endParaRPr lang="en-US" altLang="ko-KR" sz="1600" b="1" u="sng" dirty="0" smtClean="0">
              <a:solidFill>
                <a:srgbClr val="3B3BFF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- </a:t>
            </a:r>
            <a:r>
              <a:rPr lang="ko-KR" altLang="en-US" sz="1600" b="1" dirty="0" smtClean="0">
                <a:solidFill>
                  <a:srgbClr val="5D8EE5"/>
                </a:solidFill>
              </a:rPr>
              <a:t>수동</a:t>
            </a:r>
            <a:r>
              <a:rPr lang="ko-KR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x</a:t>
            </a:r>
            <a:r>
              <a:rPr lang="ko-KR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y</a:t>
            </a:r>
            <a:r>
              <a:rPr lang="ko-KR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폭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높이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예시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ko-KR" sz="16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1000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70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  <a:r>
              <a:rPr lang="en-US" altLang="ko-KR" sz="16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endParaRPr lang="en-US" altLang="ko-KR" sz="14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2. </a:t>
            </a:r>
            <a:r>
              <a:rPr lang="ko-KR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버튼 연결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직접 작성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en-US" altLang="ko-KR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n-US" altLang="ko-K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Button </a:t>
            </a:r>
            <a:r>
              <a:rPr lang="en-US" altLang="ko-KR" sz="1600" b="1" dirty="0" smtClean="0">
                <a:solidFill>
                  <a:srgbClr val="0000FF"/>
                </a:solidFill>
              </a:rPr>
              <a:t>+ </a:t>
            </a:r>
            <a:r>
              <a:rPr lang="ko-KR" altLang="en-US" sz="1600" b="1" dirty="0" err="1" smtClean="0">
                <a:solidFill>
                  <a:srgbClr val="7030A0"/>
                </a:solidFill>
              </a:rPr>
              <a:t>버튼이름</a:t>
            </a:r>
            <a:r>
              <a:rPr lang="ko-KR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600" b="1" dirty="0" smtClean="0">
                <a:solidFill>
                  <a:srgbClr val="0000FF"/>
                </a:solidFill>
              </a:rPr>
              <a:t>+ </a:t>
            </a:r>
            <a:r>
              <a:rPr lang="en-US" altLang="ko-KR" b="1" dirty="0" smtClean="0">
                <a:solidFill>
                  <a:srgbClr val="FF0000"/>
                </a:solidFill>
              </a:rPr>
              <a:t>:</a:t>
            </a:r>
            <a:endParaRPr lang="en-US" altLang="ko-KR" sz="1600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altLang="ko-KR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</a:t>
            </a:r>
            <a:r>
              <a:rPr lang="ko-KR" alt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예시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ko-KR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Button</a:t>
            </a:r>
            <a:r>
              <a:rPr lang="en-US" altLang="ko-KR" sz="1400" b="1" dirty="0" err="1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Click_me</a:t>
            </a:r>
            <a:r>
              <a:rPr lang="en-US" altLang="ko-KR" sz="14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altLang="ko-KR" sz="1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n-US" altLang="ko-K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return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으로 </a:t>
            </a:r>
            <a:r>
              <a:rPr lang="ko-KR" alt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종료선언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ko-KR" altLang="en-US" sz="1600" b="1" dirty="0"/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5791" y="593832"/>
            <a:ext cx="1780409" cy="536268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 flipH="1">
            <a:off x="6217920" y="2886323"/>
            <a:ext cx="954157" cy="1883797"/>
          </a:xfrm>
          <a:prstGeom prst="line">
            <a:avLst/>
          </a:prstGeom>
          <a:ln w="1905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050780" y="5479779"/>
            <a:ext cx="1242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&lt;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직접 작성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&gt;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703589" y="3285053"/>
            <a:ext cx="34259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FF5353"/>
                </a:solidFill>
              </a:rPr>
              <a:t>※ </a:t>
            </a:r>
            <a:r>
              <a:rPr lang="ko-KR" altLang="en-US" sz="1600" dirty="0" err="1" smtClean="0">
                <a:solidFill>
                  <a:srgbClr val="FF5353"/>
                </a:solidFill>
              </a:rPr>
              <a:t>기존값</a:t>
            </a:r>
            <a:r>
              <a:rPr lang="ko-KR" altLang="en-US" sz="1600" dirty="0" smtClean="0">
                <a:solidFill>
                  <a:srgbClr val="FF5353"/>
                </a:solidFill>
              </a:rPr>
              <a:t> 삭제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(x y w h)</a:t>
            </a:r>
            <a:r>
              <a:rPr lang="en-US" altLang="ko-KR" sz="1600" dirty="0" smtClean="0">
                <a:solidFill>
                  <a:srgbClr val="FF5353"/>
                </a:solidFill>
              </a:rPr>
              <a:t> </a:t>
            </a:r>
            <a:r>
              <a:rPr lang="ko-KR" altLang="en-US" sz="1600" dirty="0" smtClean="0">
                <a:solidFill>
                  <a:srgbClr val="3B3BFF"/>
                </a:solidFill>
              </a:rPr>
              <a:t>→ </a:t>
            </a:r>
            <a:r>
              <a:rPr lang="ko-KR" altLang="en-US" sz="1600" dirty="0" err="1" smtClean="0">
                <a:solidFill>
                  <a:srgbClr val="3B3BFF"/>
                </a:solidFill>
              </a:rPr>
              <a:t>자동조정</a:t>
            </a:r>
            <a:endParaRPr lang="ko-KR" altLang="en-US" sz="1600" dirty="0">
              <a:solidFill>
                <a:srgbClr val="3B3BFF"/>
              </a:solidFill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 flipH="1" flipV="1">
            <a:off x="6615485" y="2843953"/>
            <a:ext cx="996895" cy="610377"/>
          </a:xfrm>
          <a:prstGeom prst="straightConnector1">
            <a:avLst/>
          </a:prstGeom>
          <a:ln w="952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H="1" flipV="1">
            <a:off x="5907819" y="3133055"/>
            <a:ext cx="1714099" cy="321276"/>
          </a:xfrm>
          <a:prstGeom prst="straightConnector1">
            <a:avLst/>
          </a:prstGeom>
          <a:ln w="952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4782185" y="4770120"/>
            <a:ext cx="774065" cy="230505"/>
          </a:xfrm>
          <a:prstGeom prst="rect">
            <a:avLst/>
          </a:prstGeom>
          <a:noFill/>
          <a:ln>
            <a:solidFill>
              <a:srgbClr val="FF5353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5815013" y="2546266"/>
            <a:ext cx="684847" cy="230505"/>
          </a:xfrm>
          <a:prstGeom prst="rect">
            <a:avLst/>
          </a:prstGeom>
          <a:noFill/>
          <a:ln>
            <a:solidFill>
              <a:srgbClr val="FF5353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857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6" presetClass="emph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6" presetClass="emph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" presetClass="entr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38" grpId="0"/>
      <p:bldP spid="39" grpId="0" animBg="1"/>
      <p:bldP spid="19" grpId="0"/>
      <p:bldP spid="19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1866899" y="1579562"/>
            <a:ext cx="8542323" cy="4795021"/>
            <a:chOff x="2358040" y="2035175"/>
            <a:chExt cx="7059010" cy="396240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31" b="2705"/>
            <a:stretch/>
          </p:blipFill>
          <p:spPr>
            <a:xfrm>
              <a:off x="2358040" y="2035175"/>
              <a:ext cx="7059010" cy="3962400"/>
            </a:xfrm>
            <a:prstGeom prst="rect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</p:pic>
        <p:sp>
          <p:nvSpPr>
            <p:cNvPr id="5" name="직사각형 4"/>
            <p:cNvSpPr/>
            <p:nvPr/>
          </p:nvSpPr>
          <p:spPr>
            <a:xfrm>
              <a:off x="6469063" y="2998789"/>
              <a:ext cx="417513" cy="430213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1866900" y="1568617"/>
            <a:ext cx="8542323" cy="4805966"/>
            <a:chOff x="2470674" y="2019299"/>
            <a:chExt cx="6963738" cy="3981451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47" r="1350" b="2333"/>
            <a:stretch/>
          </p:blipFill>
          <p:spPr>
            <a:xfrm>
              <a:off x="2470674" y="2019299"/>
              <a:ext cx="6963738" cy="398145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sp>
          <p:nvSpPr>
            <p:cNvPr id="7" name="직사각형 6"/>
            <p:cNvSpPr/>
            <p:nvPr/>
          </p:nvSpPr>
          <p:spPr>
            <a:xfrm>
              <a:off x="4400550" y="2981325"/>
              <a:ext cx="3333750" cy="438150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직선 화살표 연결선 8"/>
            <p:cNvCxnSpPr>
              <a:stCxn id="7" idx="1"/>
            </p:cNvCxnSpPr>
            <p:nvPr/>
          </p:nvCxnSpPr>
          <p:spPr>
            <a:xfrm flipH="1">
              <a:off x="3409950" y="3200400"/>
              <a:ext cx="990600" cy="95250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그룹 28"/>
          <p:cNvGrpSpPr/>
          <p:nvPr/>
        </p:nvGrpSpPr>
        <p:grpSpPr>
          <a:xfrm>
            <a:off x="-13814" y="497177"/>
            <a:ext cx="12212115" cy="707886"/>
            <a:chOff x="-20115" y="624002"/>
            <a:chExt cx="12212115" cy="707886"/>
          </a:xfrm>
        </p:grpSpPr>
        <p:sp>
          <p:nvSpPr>
            <p:cNvPr id="30" name="TextBox 29"/>
            <p:cNvSpPr txBox="1"/>
            <p:nvPr/>
          </p:nvSpPr>
          <p:spPr>
            <a:xfrm>
              <a:off x="-20115" y="624002"/>
              <a:ext cx="1221211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        </a:t>
              </a:r>
              <a:r>
                <a:rPr lang="en-US" altLang="ko-KR" sz="3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3.</a:t>
              </a:r>
              <a:r>
                <a:rPr lang="en-US" altLang="ko-KR" sz="3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 </a:t>
              </a:r>
              <a:r>
                <a:rPr lang="en-US" altLang="ko-KR" sz="3200" b="1" dirty="0" smtClean="0">
                  <a:latin typeface="+mj-ea"/>
                  <a:ea typeface="+mj-ea"/>
                </a:rPr>
                <a:t> </a:t>
              </a:r>
              <a:r>
                <a:rPr lang="ko-KR" altLang="en-US" sz="2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버튼</a:t>
              </a:r>
              <a:r>
                <a:rPr lang="ko-KR" altLang="en-US" sz="3200" b="1" dirty="0" smtClean="0">
                  <a:solidFill>
                    <a:srgbClr val="454545"/>
                  </a:solidFill>
                  <a:latin typeface="+mj-ea"/>
                  <a:ea typeface="+mj-ea"/>
                </a:rPr>
                <a:t>  </a:t>
              </a:r>
              <a:r>
                <a:rPr lang="ko-KR" altLang="en-US" sz="3000" b="1" dirty="0" smtClean="0">
                  <a:solidFill>
                    <a:srgbClr val="3C77E0"/>
                  </a:solidFill>
                  <a:latin typeface="+mj-ea"/>
                  <a:ea typeface="+mj-ea"/>
                </a:rPr>
                <a:t>추가</a:t>
              </a:r>
              <a:r>
                <a:rPr lang="ko-KR" altLang="en-US" sz="3200" b="1" dirty="0" smtClean="0">
                  <a:solidFill>
                    <a:srgbClr val="454545"/>
                  </a:solidFill>
                  <a:latin typeface="+mj-ea"/>
                  <a:ea typeface="+mj-ea"/>
                </a:rPr>
                <a:t> </a:t>
              </a:r>
              <a:r>
                <a:rPr lang="ko-KR" altLang="en-US" sz="2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</a:rPr>
                <a:t>및</a:t>
              </a:r>
              <a:r>
                <a:rPr lang="ko-KR" altLang="en-US" sz="3200" b="1" dirty="0" smtClean="0">
                  <a:solidFill>
                    <a:srgbClr val="454545"/>
                  </a:solidFill>
                  <a:latin typeface="+mj-ea"/>
                  <a:ea typeface="+mj-ea"/>
                </a:rPr>
                <a:t> </a:t>
              </a:r>
              <a:r>
                <a:rPr lang="ko-KR" altLang="en-US" sz="3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배치</a:t>
              </a:r>
              <a:endParaRPr lang="ko-KR" altLang="en-US" sz="3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31" name="모서리가 둥근 직사각형 30"/>
            <p:cNvSpPr/>
            <p:nvPr/>
          </p:nvSpPr>
          <p:spPr>
            <a:xfrm>
              <a:off x="1728947" y="798630"/>
              <a:ext cx="914644" cy="457912"/>
            </a:xfrm>
            <a:prstGeom prst="roundRect">
              <a:avLst/>
            </a:prstGeom>
            <a:noFill/>
            <a:ln w="28575">
              <a:solidFill>
                <a:srgbClr val="0020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0" name="그림 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5791" y="593832"/>
            <a:ext cx="1780409" cy="536268"/>
          </a:xfrm>
          <a:prstGeom prst="rect">
            <a:avLst/>
          </a:prstGeom>
        </p:spPr>
      </p:pic>
      <p:grpSp>
        <p:nvGrpSpPr>
          <p:cNvPr id="14" name="그룹 13"/>
          <p:cNvGrpSpPr/>
          <p:nvPr/>
        </p:nvGrpSpPr>
        <p:grpSpPr>
          <a:xfrm>
            <a:off x="1873250" y="1568617"/>
            <a:ext cx="8542322" cy="4805966"/>
            <a:chOff x="2489828" y="2019299"/>
            <a:chExt cx="6927222" cy="3987801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47" r="1200" b="2180"/>
            <a:stretch/>
          </p:blipFill>
          <p:spPr>
            <a:xfrm>
              <a:off x="2489828" y="2019299"/>
              <a:ext cx="6927222" cy="398780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sp>
          <p:nvSpPr>
            <p:cNvPr id="11" name="왼쪽 중괄호 10"/>
            <p:cNvSpPr/>
            <p:nvPr/>
          </p:nvSpPr>
          <p:spPr>
            <a:xfrm>
              <a:off x="3629025" y="2800350"/>
              <a:ext cx="790576" cy="609600"/>
            </a:xfrm>
            <a:prstGeom prst="leftBrace">
              <a:avLst>
                <a:gd name="adj1" fmla="val 0"/>
                <a:gd name="adj2" fmla="val 62500"/>
              </a:avLst>
            </a:prstGeom>
            <a:ln w="1905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왼쪽 중괄호 15"/>
            <p:cNvSpPr/>
            <p:nvPr/>
          </p:nvSpPr>
          <p:spPr>
            <a:xfrm>
              <a:off x="3629025" y="4403725"/>
              <a:ext cx="790576" cy="609600"/>
            </a:xfrm>
            <a:prstGeom prst="leftBrace">
              <a:avLst>
                <a:gd name="adj1" fmla="val 0"/>
                <a:gd name="adj2" fmla="val 62500"/>
              </a:avLst>
            </a:prstGeom>
            <a:ln w="1905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직선 화살표 연결선 12"/>
            <p:cNvCxnSpPr/>
            <p:nvPr/>
          </p:nvCxnSpPr>
          <p:spPr>
            <a:xfrm>
              <a:off x="3267075" y="3362325"/>
              <a:ext cx="0" cy="679449"/>
            </a:xfrm>
            <a:prstGeom prst="straightConnector1">
              <a:avLst/>
            </a:prstGeom>
            <a:ln w="19050">
              <a:solidFill>
                <a:schemeClr val="bg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6572250" y="5039083"/>
            <a:ext cx="419879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※ </a:t>
            </a:r>
            <a:r>
              <a:rPr lang="ko-KR" altLang="en-US" sz="1600" dirty="0" smtClean="0"/>
              <a:t>버튼 폭 </a:t>
            </a:r>
            <a:r>
              <a:rPr lang="en-US" altLang="ko-KR" sz="1600" dirty="0" smtClean="0"/>
              <a:t>: w</a:t>
            </a:r>
            <a:r>
              <a:rPr lang="ko-KR" altLang="en-US" sz="1600" dirty="0" smtClean="0"/>
              <a:t>값 조정 ← </a:t>
            </a:r>
            <a:r>
              <a:rPr lang="en-US" altLang="ko-KR" sz="1600" dirty="0"/>
              <a:t>x y w</a:t>
            </a:r>
            <a:r>
              <a:rPr lang="ko-KR" altLang="en-US" sz="1600" dirty="0"/>
              <a:t>폭</a:t>
            </a:r>
            <a:r>
              <a:rPr lang="en-US" altLang="ko-KR" sz="1600" dirty="0"/>
              <a:t> h</a:t>
            </a:r>
            <a:r>
              <a:rPr lang="ko-KR" altLang="en-US" sz="1600" dirty="0"/>
              <a:t>높이</a:t>
            </a:r>
            <a:endParaRPr lang="en-US" sz="1600" dirty="0"/>
          </a:p>
          <a:p>
            <a:endParaRPr lang="en-US" altLang="ko-KR" sz="1600" dirty="0" smtClean="0"/>
          </a:p>
          <a:p>
            <a:r>
              <a:rPr lang="ko-KR" altLang="en-US" sz="1400" dirty="0" smtClean="0"/>
              <a:t>예</a:t>
            </a:r>
            <a:r>
              <a:rPr lang="en-US" altLang="ko-KR" sz="1400" dirty="0" smtClean="0"/>
              <a:t>) </a:t>
            </a:r>
            <a:r>
              <a:rPr lang="en-US" sz="1400" dirty="0" err="1" smtClean="0"/>
              <a:t>Gui</a:t>
            </a:r>
            <a:r>
              <a:rPr lang="en-US" sz="1400" dirty="0" smtClean="0"/>
              <a:t>, Add, Button, </a:t>
            </a:r>
            <a:r>
              <a:rPr lang="en-US" sz="1400" dirty="0" smtClean="0">
                <a:solidFill>
                  <a:srgbClr val="FF0000"/>
                </a:solidFill>
              </a:rPr>
              <a:t>w80</a:t>
            </a:r>
            <a:r>
              <a:rPr lang="en-US" sz="1400" dirty="0" smtClean="0"/>
              <a:t>, </a:t>
            </a:r>
            <a:r>
              <a:rPr lang="en-US" sz="1400" dirty="0" err="1" smtClean="0"/>
              <a:t>Click_me</a:t>
            </a:r>
            <a:endParaRPr lang="en-US" sz="14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6841773" y="4220289"/>
            <a:ext cx="2989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 </a:t>
            </a:r>
            <a:r>
              <a:rPr lang="ko-KR" altLang="en-US" dirty="0" smtClean="0"/>
              <a:t>버튼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 </a:t>
            </a:r>
            <a:r>
              <a:rPr lang="en-US" altLang="ko-KR" dirty="0" smtClean="0"/>
              <a:t>(</a:t>
            </a:r>
            <a:r>
              <a:rPr lang="ko-KR" altLang="en-US" dirty="0" smtClean="0"/>
              <a:t>기본</a:t>
            </a:r>
            <a:r>
              <a:rPr lang="en-US" altLang="ko-KR" dirty="0" smtClean="0"/>
              <a:t>) 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83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5791" y="593832"/>
            <a:ext cx="1780409" cy="53626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-13814" y="497177"/>
            <a:ext cx="122121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        4</a:t>
            </a:r>
            <a:r>
              <a:rPr lang="en-US" altLang="ko-KR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</a:t>
            </a: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altLang="ko-KR" sz="3200" b="1" dirty="0" smtClean="0">
                <a:latin typeface="+mj-ea"/>
                <a:ea typeface="+mj-ea"/>
              </a:rPr>
              <a:t> </a:t>
            </a:r>
            <a:r>
              <a:rPr lang="ko-KR" altLang="en-US" sz="3200" b="1" dirty="0" smtClean="0">
                <a:solidFill>
                  <a:srgbClr val="0066FF"/>
                </a:solidFill>
                <a:latin typeface="+mj-ea"/>
                <a:ea typeface="+mj-ea"/>
              </a:rPr>
              <a:t>텍스트</a:t>
            </a:r>
            <a:r>
              <a:rPr lang="en-US" altLang="ko-KR" sz="2800" dirty="0" smtClean="0">
                <a:solidFill>
                  <a:srgbClr val="454545"/>
                </a:solidFill>
                <a:latin typeface="+mj-ea"/>
                <a:ea typeface="+mj-ea"/>
              </a:rPr>
              <a:t>(Text)</a:t>
            </a:r>
            <a:r>
              <a:rPr lang="ko-KR" altLang="en-US" sz="3200" dirty="0" smtClean="0">
                <a:solidFill>
                  <a:srgbClr val="454545"/>
                </a:solidFill>
                <a:latin typeface="+mj-ea"/>
                <a:ea typeface="+mj-ea"/>
              </a:rPr>
              <a:t> </a:t>
            </a:r>
            <a:r>
              <a:rPr lang="ko-KR" alt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추가</a:t>
            </a:r>
            <a:r>
              <a:rPr lang="ko-KR" altLang="en-US" sz="3200" b="1" dirty="0" smtClean="0">
                <a:solidFill>
                  <a:srgbClr val="454545"/>
                </a:solidFill>
                <a:latin typeface="+mj-ea"/>
                <a:ea typeface="+mj-ea"/>
              </a:rPr>
              <a:t> </a:t>
            </a:r>
            <a:r>
              <a:rPr lang="ko-KR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및</a:t>
            </a:r>
            <a:r>
              <a:rPr lang="ko-KR" altLang="en-US" sz="3200" b="1" dirty="0" smtClean="0">
                <a:solidFill>
                  <a:srgbClr val="454545"/>
                </a:solidFill>
                <a:latin typeface="+mj-ea"/>
                <a:ea typeface="+mj-ea"/>
              </a:rPr>
              <a:t> </a:t>
            </a:r>
            <a:r>
              <a:rPr lang="en-US" altLang="ko-KR" sz="3200" b="1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ko-KR" alt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라벨</a:t>
            </a:r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" t="727" r="846" b="994"/>
          <a:stretch/>
        </p:blipFill>
        <p:spPr>
          <a:xfrm>
            <a:off x="1384299" y="1553842"/>
            <a:ext cx="7785100" cy="4667250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</p:pic>
      <p:grpSp>
        <p:nvGrpSpPr>
          <p:cNvPr id="12" name="그룹 11"/>
          <p:cNvGrpSpPr/>
          <p:nvPr/>
        </p:nvGrpSpPr>
        <p:grpSpPr>
          <a:xfrm>
            <a:off x="2298699" y="2251923"/>
            <a:ext cx="6870700" cy="2635310"/>
            <a:chOff x="3111500" y="2295465"/>
            <a:chExt cx="6870700" cy="2635310"/>
          </a:xfrm>
        </p:grpSpPr>
        <p:cxnSp>
          <p:nvCxnSpPr>
            <p:cNvPr id="6" name="직선 연결선 5"/>
            <p:cNvCxnSpPr/>
            <p:nvPr/>
          </p:nvCxnSpPr>
          <p:spPr>
            <a:xfrm>
              <a:off x="4314825" y="2695575"/>
              <a:ext cx="6477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4277401" y="2295465"/>
              <a:ext cx="6851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</a:rPr>
                <a:t>Text</a:t>
              </a:r>
              <a:endParaRPr lang="en-US" sz="20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구부러진 연결선 8"/>
            <p:cNvCxnSpPr/>
            <p:nvPr/>
          </p:nvCxnSpPr>
          <p:spPr>
            <a:xfrm rot="16200000" flipV="1">
              <a:off x="4938717" y="2881315"/>
              <a:ext cx="427758" cy="189632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4946160" y="3131882"/>
              <a:ext cx="37330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err="1" smtClean="0">
                  <a:solidFill>
                    <a:srgbClr val="FF0000"/>
                  </a:solidFill>
                </a:rPr>
                <a:t>gClick_m</a:t>
              </a:r>
              <a:r>
                <a:rPr lang="en-US" dirty="0" smtClean="0">
                  <a:solidFill>
                    <a:srgbClr val="196D1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; G</a:t>
              </a:r>
              <a:r>
                <a:rPr lang="ko-KR" altLang="en-US" dirty="0" smtClean="0">
                  <a:solidFill>
                    <a:srgbClr val="196D1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라벨</a:t>
              </a:r>
              <a:r>
                <a:rPr lang="en-US" altLang="ko-KR" dirty="0" smtClean="0">
                  <a:solidFill>
                    <a:srgbClr val="196D1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altLang="ko-KR" sz="2000" b="1" dirty="0" err="1" smtClean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Click_m</a:t>
              </a:r>
              <a:r>
                <a:rPr lang="en-US" altLang="ko-KR" dirty="0" smtClean="0">
                  <a:solidFill>
                    <a:srgbClr val="196D1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en-US" sz="2000" dirty="0">
                <a:solidFill>
                  <a:srgbClr val="196D1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4" name="직선 연결선 23"/>
            <p:cNvCxnSpPr/>
            <p:nvPr/>
          </p:nvCxnSpPr>
          <p:spPr>
            <a:xfrm>
              <a:off x="3279775" y="4930775"/>
              <a:ext cx="1758953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직사각형 25"/>
            <p:cNvSpPr/>
            <p:nvPr/>
          </p:nvSpPr>
          <p:spPr>
            <a:xfrm>
              <a:off x="3111500" y="4394200"/>
              <a:ext cx="6870700" cy="3619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178269" y="4437360"/>
              <a:ext cx="11833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err="1" smtClean="0">
                  <a:solidFill>
                    <a:srgbClr val="FF0000"/>
                  </a:solidFill>
                </a:rPr>
                <a:t>Click_m</a:t>
              </a:r>
              <a:r>
                <a:rPr lang="en-US" sz="2400" b="1" dirty="0" smtClean="0">
                  <a:solidFill>
                    <a:srgbClr val="FF0000"/>
                  </a:solidFill>
                </a:rPr>
                <a:t>:</a:t>
              </a:r>
              <a:endParaRPr lang="en-US" sz="20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8475345" y="2678430"/>
              <a:ext cx="455295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8368050" y="2731772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 smtClean="0">
                  <a:solidFill>
                    <a:srgbClr val="C00000"/>
                  </a:solidFill>
                </a:rPr>
                <a:t>문자</a:t>
              </a:r>
              <a:endParaRPr lang="en-US" sz="2000" b="1" dirty="0">
                <a:solidFill>
                  <a:srgbClr val="C0000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297168" y="4470133"/>
              <a:ext cx="41472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196D1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; </a:t>
              </a:r>
              <a:r>
                <a:rPr lang="ko-KR" altLang="en-US" dirty="0" smtClean="0">
                  <a:solidFill>
                    <a:srgbClr val="196D1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문자 클릭하면  라벨</a:t>
              </a:r>
              <a:r>
                <a:rPr lang="en-US" altLang="ko-KR" dirty="0" smtClean="0">
                  <a:solidFill>
                    <a:srgbClr val="196D1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altLang="ko-KR" b="1" dirty="0" err="1" smtClean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Click_m</a:t>
              </a:r>
              <a:r>
                <a:rPr lang="en-US" altLang="ko-KR" dirty="0" smtClean="0">
                  <a:solidFill>
                    <a:srgbClr val="196D1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r>
                <a:rPr lang="ko-KR" altLang="en-US" dirty="0" smtClean="0">
                  <a:solidFill>
                    <a:srgbClr val="196D1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실행됨</a:t>
              </a:r>
              <a:endParaRPr lang="en-US" sz="2000" dirty="0">
                <a:solidFill>
                  <a:srgbClr val="196D1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5" name="직선 연결선 24"/>
            <p:cNvCxnSpPr/>
            <p:nvPr/>
          </p:nvCxnSpPr>
          <p:spPr>
            <a:xfrm>
              <a:off x="6297704" y="4930775"/>
              <a:ext cx="2952976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/>
          <p:cNvGrpSpPr/>
          <p:nvPr/>
        </p:nvGrpSpPr>
        <p:grpSpPr>
          <a:xfrm>
            <a:off x="1362050" y="1478879"/>
            <a:ext cx="9382171" cy="4907407"/>
            <a:chOff x="2477001" y="1871852"/>
            <a:chExt cx="7230484" cy="3781953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7001" y="1871852"/>
              <a:ext cx="7230484" cy="3781953"/>
            </a:xfrm>
            <a:prstGeom prst="rect">
              <a:avLst/>
            </a:prstGeom>
          </p:spPr>
        </p:pic>
        <p:sp>
          <p:nvSpPr>
            <p:cNvPr id="20" name="직사각형 19"/>
            <p:cNvSpPr/>
            <p:nvPr/>
          </p:nvSpPr>
          <p:spPr>
            <a:xfrm>
              <a:off x="7435850" y="2374900"/>
              <a:ext cx="241300" cy="24765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5153025" y="2509837"/>
            <a:ext cx="452438" cy="229723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797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/>
          <p:cNvGrpSpPr/>
          <p:nvPr/>
        </p:nvGrpSpPr>
        <p:grpSpPr>
          <a:xfrm>
            <a:off x="0" y="0"/>
            <a:ext cx="12192000" cy="6943237"/>
            <a:chOff x="36626427" y="-12700"/>
            <a:chExt cx="12192000" cy="6943237"/>
          </a:xfrm>
        </p:grpSpPr>
        <p:sp>
          <p:nvSpPr>
            <p:cNvPr id="38" name="직사각형 37"/>
            <p:cNvSpPr/>
            <p:nvPr/>
          </p:nvSpPr>
          <p:spPr>
            <a:xfrm>
              <a:off x="36626427" y="-12700"/>
              <a:ext cx="12192000" cy="6943237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그룹 26"/>
            <p:cNvGrpSpPr/>
            <p:nvPr/>
          </p:nvGrpSpPr>
          <p:grpSpPr>
            <a:xfrm>
              <a:off x="37004555" y="1609499"/>
              <a:ext cx="11430000" cy="5120640"/>
              <a:chOff x="407988" y="1413193"/>
              <a:chExt cx="11430000" cy="5120640"/>
            </a:xfrm>
          </p:grpSpPr>
          <p:pic>
            <p:nvPicPr>
              <p:cNvPr id="28" name="그림 27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314" t="7961" r="3895" b="4637"/>
              <a:stretch/>
            </p:blipFill>
            <p:spPr>
              <a:xfrm>
                <a:off x="407988" y="1413193"/>
                <a:ext cx="5467668" cy="5120640"/>
              </a:xfrm>
              <a:prstGeom prst="rect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</p:pic>
          <p:pic>
            <p:nvPicPr>
              <p:cNvPr id="29" name="그림 28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923" t="8087" r="1400" b="8252"/>
              <a:stretch/>
            </p:blipFill>
            <p:spPr>
              <a:xfrm>
                <a:off x="6258560" y="1413193"/>
                <a:ext cx="5579428" cy="4917440"/>
              </a:xfrm>
              <a:prstGeom prst="rect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</p:pic>
          <p:sp>
            <p:nvSpPr>
              <p:cNvPr id="30" name="TextBox 29"/>
              <p:cNvSpPr txBox="1"/>
              <p:nvPr/>
            </p:nvSpPr>
            <p:spPr>
              <a:xfrm>
                <a:off x="4378960" y="4328160"/>
                <a:ext cx="1330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b="1" dirty="0" smtClean="0">
                    <a:solidFill>
                      <a:srgbClr val="C00000"/>
                    </a:solidFill>
                  </a:rPr>
                  <a:t>문자 컬러</a:t>
                </a:r>
                <a:endParaRPr lang="en-US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9977120" y="4328160"/>
                <a:ext cx="16052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b="1" dirty="0" smtClean="0">
                    <a:solidFill>
                      <a:srgbClr val="C00000"/>
                    </a:solidFill>
                  </a:rPr>
                  <a:t>이미지 버튼</a:t>
                </a:r>
                <a:endParaRPr lang="en-US" b="1" dirty="0">
                  <a:solidFill>
                    <a:srgbClr val="C00000"/>
                  </a:solidFill>
                </a:endParaRPr>
              </a:p>
            </p:txBody>
          </p:sp>
        </p:grpSp>
      </p:grpSp>
      <p:grpSp>
        <p:nvGrpSpPr>
          <p:cNvPr id="33" name="그룹 32"/>
          <p:cNvGrpSpPr/>
          <p:nvPr/>
        </p:nvGrpSpPr>
        <p:grpSpPr>
          <a:xfrm>
            <a:off x="0" y="0"/>
            <a:ext cx="12192000" cy="6943237"/>
            <a:chOff x="24398266" y="-25954"/>
            <a:chExt cx="12192000" cy="6943237"/>
          </a:xfrm>
        </p:grpSpPr>
        <p:sp>
          <p:nvSpPr>
            <p:cNvPr id="37" name="직사각형 36"/>
            <p:cNvSpPr/>
            <p:nvPr/>
          </p:nvSpPr>
          <p:spPr>
            <a:xfrm>
              <a:off x="24398266" y="-25954"/>
              <a:ext cx="12192000" cy="6943237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그룹 21"/>
            <p:cNvGrpSpPr/>
            <p:nvPr/>
          </p:nvGrpSpPr>
          <p:grpSpPr>
            <a:xfrm>
              <a:off x="24845357" y="1649912"/>
              <a:ext cx="11281460" cy="5018046"/>
              <a:chOff x="453340" y="1475038"/>
              <a:chExt cx="11281460" cy="5018046"/>
            </a:xfrm>
          </p:grpSpPr>
          <p:pic>
            <p:nvPicPr>
              <p:cNvPr id="23" name="그림 22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76" t="4831" r="4496" b="5162"/>
              <a:stretch/>
            </p:blipFill>
            <p:spPr>
              <a:xfrm>
                <a:off x="6321817" y="1484313"/>
                <a:ext cx="5412983" cy="5008771"/>
              </a:xfrm>
              <a:prstGeom prst="rect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</p:pic>
          <p:pic>
            <p:nvPicPr>
              <p:cNvPr id="24" name="그림 23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04" t="892" r="3748" b="16273"/>
              <a:stretch/>
            </p:blipFill>
            <p:spPr>
              <a:xfrm>
                <a:off x="453340" y="1475038"/>
                <a:ext cx="5645829" cy="4774875"/>
              </a:xfrm>
              <a:prstGeom prst="rect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4174913" y="4660555"/>
                <a:ext cx="1787669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b="1" dirty="0" smtClean="0">
                    <a:solidFill>
                      <a:srgbClr val="C00000"/>
                    </a:solidFill>
                    <a:latin typeface="+mj-ea"/>
                    <a:ea typeface="+mj-ea"/>
                  </a:rPr>
                  <a:t>텍스트 </a:t>
                </a:r>
                <a:r>
                  <a:rPr lang="en-US" altLang="ko-KR" b="1" dirty="0" smtClean="0">
                    <a:solidFill>
                      <a:srgbClr val="C00000"/>
                    </a:solidFill>
                    <a:latin typeface="+mj-ea"/>
                    <a:ea typeface="+mj-ea"/>
                  </a:rPr>
                  <a:t>–</a:t>
                </a:r>
                <a:r>
                  <a:rPr lang="ko-KR" altLang="en-US" b="1" dirty="0" smtClean="0">
                    <a:solidFill>
                      <a:srgbClr val="C00000"/>
                    </a:solidFill>
                    <a:latin typeface="+mj-ea"/>
                    <a:ea typeface="+mj-ea"/>
                  </a:rPr>
                  <a:t> </a:t>
                </a:r>
                <a:r>
                  <a:rPr lang="en-US" altLang="ko-KR" b="1" dirty="0" smtClean="0">
                    <a:solidFill>
                      <a:srgbClr val="C00000"/>
                    </a:solidFill>
                    <a:latin typeface="+mj-ea"/>
                    <a:ea typeface="+mj-ea"/>
                  </a:rPr>
                  <a:t>G</a:t>
                </a:r>
                <a:r>
                  <a:rPr lang="ko-KR" altLang="en-US" b="1" dirty="0" smtClean="0">
                    <a:solidFill>
                      <a:srgbClr val="C00000"/>
                    </a:solidFill>
                    <a:latin typeface="+mj-ea"/>
                    <a:ea typeface="+mj-ea"/>
                  </a:rPr>
                  <a:t>라벨</a:t>
                </a:r>
                <a:endParaRPr lang="en-US" altLang="ko-KR" b="1" dirty="0" smtClean="0">
                  <a:solidFill>
                    <a:srgbClr val="C00000"/>
                  </a:solidFill>
                  <a:latin typeface="+mj-ea"/>
                  <a:ea typeface="+mj-ea"/>
                </a:endParaRPr>
              </a:p>
              <a:p>
                <a:pPr algn="ctr"/>
                <a:r>
                  <a:rPr lang="en-US" altLang="ko-KR" sz="1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 </a:t>
                </a:r>
                <a:r>
                  <a:rPr lang="ko-KR" altLang="en-US" sz="1600" dirty="0" err="1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라벨이름</a:t>
                </a:r>
                <a:r>
                  <a:rPr lang="en-US" altLang="ko-KR" sz="1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: )</a:t>
                </a:r>
                <a:endPara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9933188" y="4598999"/>
                <a:ext cx="16321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b="1" dirty="0" err="1" smtClean="0">
                    <a:solidFill>
                      <a:srgbClr val="C00000"/>
                    </a:solidFill>
                    <a:latin typeface="+mj-ea"/>
                    <a:ea typeface="+mj-ea"/>
                  </a:rPr>
                  <a:t>항상위</a:t>
                </a:r>
                <a:r>
                  <a:rPr lang="en-US" altLang="ko-KR" b="1" dirty="0" smtClean="0">
                    <a:solidFill>
                      <a:srgbClr val="C00000"/>
                    </a:solidFill>
                    <a:latin typeface="+mj-ea"/>
                    <a:ea typeface="+mj-ea"/>
                  </a:rPr>
                  <a:t>, </a:t>
                </a:r>
                <a:r>
                  <a:rPr lang="ko-KR" altLang="en-US" b="1" dirty="0" smtClean="0">
                    <a:solidFill>
                      <a:srgbClr val="C00000"/>
                    </a:solidFill>
                    <a:latin typeface="+mj-ea"/>
                    <a:ea typeface="+mj-ea"/>
                  </a:rPr>
                  <a:t>제목</a:t>
                </a:r>
                <a:r>
                  <a:rPr lang="en-US" altLang="ko-KR" b="1" dirty="0" smtClean="0">
                    <a:solidFill>
                      <a:srgbClr val="C00000"/>
                    </a:solidFill>
                    <a:latin typeface="+mj-ea"/>
                    <a:ea typeface="+mj-ea"/>
                  </a:rPr>
                  <a:t>X</a:t>
                </a:r>
              </a:p>
            </p:txBody>
          </p:sp>
        </p:grpSp>
      </p:grpSp>
      <p:grpSp>
        <p:nvGrpSpPr>
          <p:cNvPr id="11" name="그룹 10"/>
          <p:cNvGrpSpPr/>
          <p:nvPr/>
        </p:nvGrpSpPr>
        <p:grpSpPr>
          <a:xfrm>
            <a:off x="0" y="0"/>
            <a:ext cx="12192000" cy="6943237"/>
            <a:chOff x="12199133" y="-92822"/>
            <a:chExt cx="12192000" cy="6943237"/>
          </a:xfrm>
        </p:grpSpPr>
        <p:sp>
          <p:nvSpPr>
            <p:cNvPr id="36" name="직사각형 35"/>
            <p:cNvSpPr/>
            <p:nvPr/>
          </p:nvSpPr>
          <p:spPr>
            <a:xfrm>
              <a:off x="12199133" y="-92822"/>
              <a:ext cx="12192000" cy="6943237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그룹 16"/>
            <p:cNvGrpSpPr/>
            <p:nvPr/>
          </p:nvGrpSpPr>
          <p:grpSpPr>
            <a:xfrm>
              <a:off x="12547317" y="1616522"/>
              <a:ext cx="11517313" cy="4952871"/>
              <a:chOff x="407988" y="1493005"/>
              <a:chExt cx="11517313" cy="4952871"/>
            </a:xfrm>
          </p:grpSpPr>
          <p:pic>
            <p:nvPicPr>
              <p:cNvPr id="18" name="그림 17"/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642" t="937" r="6411" b="14652"/>
              <a:stretch/>
            </p:blipFill>
            <p:spPr>
              <a:xfrm>
                <a:off x="407988" y="1500496"/>
                <a:ext cx="5732462" cy="4945380"/>
              </a:xfrm>
              <a:prstGeom prst="rect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</p:pic>
          <p:pic>
            <p:nvPicPr>
              <p:cNvPr id="19" name="그림 18"/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117" t="1063" r="7160" b="14409"/>
              <a:stretch/>
            </p:blipFill>
            <p:spPr>
              <a:xfrm>
                <a:off x="6270879" y="1493005"/>
                <a:ext cx="5654422" cy="4952245"/>
              </a:xfrm>
              <a:prstGeom prst="rect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</p:pic>
          <p:sp>
            <p:nvSpPr>
              <p:cNvPr id="20" name="TextBox 19"/>
              <p:cNvSpPr txBox="1"/>
              <p:nvPr/>
            </p:nvSpPr>
            <p:spPr>
              <a:xfrm>
                <a:off x="4156429" y="3831334"/>
                <a:ext cx="1814920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b="1" dirty="0" smtClean="0">
                    <a:solidFill>
                      <a:srgbClr val="C00000"/>
                    </a:solidFill>
                  </a:rPr>
                  <a:t>글꼴 및 크기 등</a:t>
                </a:r>
                <a:endParaRPr lang="en-US" altLang="ko-KR" b="1" dirty="0" smtClean="0">
                  <a:solidFill>
                    <a:srgbClr val="C00000"/>
                  </a:solidFill>
                </a:endParaRPr>
              </a:p>
              <a:p>
                <a:pPr algn="ctr"/>
                <a:endParaRPr lang="en-US" b="1" dirty="0">
                  <a:solidFill>
                    <a:srgbClr val="C00000"/>
                  </a:solidFill>
                </a:endParaRPr>
              </a:p>
              <a:p>
                <a:pPr algn="ctr"/>
                <a:r>
                  <a:rPr lang="en-US" altLang="ko-KR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(S11)</a:t>
                </a:r>
                <a:endPara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0290930" y="3793234"/>
                <a:ext cx="14205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b="1" dirty="0" smtClean="0">
                    <a:solidFill>
                      <a:srgbClr val="C00000"/>
                    </a:solidFill>
                  </a:rPr>
                  <a:t>배경색 조정</a:t>
                </a:r>
                <a:endParaRPr lang="en-US" b="1" dirty="0">
                  <a:solidFill>
                    <a:srgbClr val="C00000"/>
                  </a:solidFill>
                </a:endParaRPr>
              </a:p>
            </p:txBody>
          </p:sp>
        </p:grpSp>
      </p:grpSp>
      <p:grpSp>
        <p:nvGrpSpPr>
          <p:cNvPr id="40" name="그룹 39"/>
          <p:cNvGrpSpPr/>
          <p:nvPr/>
        </p:nvGrpSpPr>
        <p:grpSpPr>
          <a:xfrm>
            <a:off x="13814" y="0"/>
            <a:ext cx="12192000" cy="6943237"/>
            <a:chOff x="0" y="0"/>
            <a:chExt cx="12192000" cy="6943237"/>
          </a:xfrm>
        </p:grpSpPr>
        <p:sp>
          <p:nvSpPr>
            <p:cNvPr id="9" name="직사각형 8"/>
            <p:cNvSpPr/>
            <p:nvPr/>
          </p:nvSpPr>
          <p:spPr>
            <a:xfrm>
              <a:off x="0" y="0"/>
              <a:ext cx="12192000" cy="6943237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그룹 15"/>
            <p:cNvGrpSpPr/>
            <p:nvPr/>
          </p:nvGrpSpPr>
          <p:grpSpPr>
            <a:xfrm>
              <a:off x="444815" y="1611812"/>
              <a:ext cx="11429214" cy="4766208"/>
              <a:chOff x="509798" y="1513212"/>
              <a:chExt cx="11429214" cy="4766208"/>
            </a:xfrm>
          </p:grpSpPr>
          <p:pic>
            <p:nvPicPr>
              <p:cNvPr id="4" name="그림 3"/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57" t="1142" r="9148" b="17505"/>
              <a:stretch/>
            </p:blipFill>
            <p:spPr>
              <a:xfrm>
                <a:off x="509798" y="1513212"/>
                <a:ext cx="5569745" cy="4766208"/>
              </a:xfrm>
              <a:prstGeom prst="rect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</p:pic>
          <p:pic>
            <p:nvPicPr>
              <p:cNvPr id="5" name="그림 4"/>
              <p:cNvPicPr>
                <a:picLocks noChangeAspect="1"/>
              </p:cNvPicPr>
              <p:nvPr/>
            </p:nvPicPr>
            <p:blipFill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828" t="1178" r="7877" b="17755"/>
              <a:stretch/>
            </p:blipFill>
            <p:spPr>
              <a:xfrm>
                <a:off x="6311788" y="1529395"/>
                <a:ext cx="5627224" cy="4749417"/>
              </a:xfrm>
              <a:prstGeom prst="rect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</p:pic>
          <p:cxnSp>
            <p:nvCxnSpPr>
              <p:cNvPr id="7" name="직선 연결선 6"/>
              <p:cNvCxnSpPr/>
              <p:nvPr/>
            </p:nvCxnSpPr>
            <p:spPr>
              <a:xfrm>
                <a:off x="8164572" y="2629372"/>
                <a:ext cx="421640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화살표 연결선 9"/>
              <p:cNvCxnSpPr>
                <a:stCxn id="12" idx="1"/>
              </p:cNvCxnSpPr>
              <p:nvPr/>
            </p:nvCxnSpPr>
            <p:spPr>
              <a:xfrm flipH="1" flipV="1">
                <a:off x="8456178" y="2686557"/>
                <a:ext cx="2159817" cy="1124135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4870890" y="3627104"/>
                <a:ext cx="100540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600" b="1" dirty="0" err="1" smtClean="0">
                    <a:solidFill>
                      <a:srgbClr val="FF0000"/>
                    </a:solidFill>
                  </a:rPr>
                  <a:t>세로배치</a:t>
                </a:r>
                <a:endParaRPr lang="en-US" altLang="ko-KR" sz="1600" b="1" dirty="0" smtClean="0">
                  <a:solidFill>
                    <a:srgbClr val="FF0000"/>
                  </a:solidFill>
                </a:endParaRPr>
              </a:p>
              <a:p>
                <a:pPr algn="ctr"/>
                <a:r>
                  <a:rPr lang="en-US" altLang="ko-KR" sz="1400" b="1" dirty="0" smtClean="0">
                    <a:solidFill>
                      <a:srgbClr val="C00000"/>
                    </a:solidFill>
                  </a:rPr>
                  <a:t>(</a:t>
                </a:r>
                <a:r>
                  <a:rPr lang="ko-KR" altLang="en-US" sz="1400" b="1" dirty="0" smtClean="0">
                    <a:solidFill>
                      <a:srgbClr val="C00000"/>
                    </a:solidFill>
                  </a:rPr>
                  <a:t>기본</a:t>
                </a:r>
                <a:r>
                  <a:rPr lang="en-US" altLang="ko-KR" sz="1400" b="1" dirty="0" smtClean="0">
                    <a:solidFill>
                      <a:srgbClr val="C00000"/>
                    </a:solidFill>
                  </a:rPr>
                  <a:t>)</a:t>
                </a:r>
                <a:endParaRPr lang="en-US" sz="1600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10615995" y="3641415"/>
                <a:ext cx="107753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b="1" dirty="0" smtClean="0">
                    <a:solidFill>
                      <a:srgbClr val="FF0000"/>
                    </a:solidFill>
                  </a:rPr>
                  <a:t>가로 배치</a:t>
                </a:r>
                <a:endParaRPr lang="en-US" sz="1600" b="1" dirty="0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42" name="TextBox 41"/>
          <p:cNvSpPr txBox="1"/>
          <p:nvPr/>
        </p:nvSpPr>
        <p:spPr>
          <a:xfrm>
            <a:off x="-13814" y="497177"/>
            <a:ext cx="122121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        5</a:t>
            </a:r>
            <a:r>
              <a:rPr lang="en-US" altLang="ko-KR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</a:t>
            </a: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altLang="ko-KR" sz="3600" b="1" dirty="0">
                <a:solidFill>
                  <a:srgbClr val="E0961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altLang="ko-KR" sz="3600" b="1" dirty="0">
                <a:solidFill>
                  <a:srgbClr val="C55A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altLang="ko-KR" sz="3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설정 예시</a:t>
            </a:r>
            <a:endParaRPr lang="ko-KR" alt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5791" y="593832"/>
            <a:ext cx="1780409" cy="536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001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148558" y="4520602"/>
            <a:ext cx="10126392" cy="19127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5791" y="593832"/>
            <a:ext cx="1780409" cy="53626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68841" y="1527841"/>
            <a:ext cx="79399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GUI</a:t>
            </a:r>
            <a:r>
              <a:rPr lang="en-US" altLang="ko-KR" sz="2800" b="1" dirty="0" smtClean="0"/>
              <a:t>, </a:t>
            </a:r>
            <a:r>
              <a:rPr lang="en-US" altLang="ko-KR" sz="2800" b="1" dirty="0" smtClean="0">
                <a:solidFill>
                  <a:srgbClr val="FF6600"/>
                </a:solidFill>
              </a:rPr>
              <a:t>Add</a:t>
            </a:r>
            <a:r>
              <a:rPr lang="en-US" altLang="ko-KR" sz="2800" b="1" dirty="0" smtClean="0"/>
              <a:t>, </a:t>
            </a:r>
            <a:r>
              <a:rPr lang="en-US" altLang="ko-KR" sz="2800" b="1" dirty="0" smtClean="0">
                <a:solidFill>
                  <a:srgbClr val="0000FF"/>
                </a:solidFill>
              </a:rPr>
              <a:t>Button</a:t>
            </a:r>
            <a:r>
              <a:rPr lang="en-US" altLang="ko-KR" sz="2800" b="1" dirty="0" smtClean="0"/>
              <a:t>, </a:t>
            </a:r>
            <a:r>
              <a:rPr lang="en-US" altLang="ko-KR" sz="2800" b="1" dirty="0" smtClean="0">
                <a:solidFill>
                  <a:srgbClr val="7030A0"/>
                </a:solidFill>
              </a:rPr>
              <a:t>x10 y10 w70 h30</a:t>
            </a:r>
            <a:r>
              <a:rPr lang="en-US" altLang="ko-KR" sz="2800" b="1" dirty="0" smtClean="0"/>
              <a:t>, </a:t>
            </a:r>
            <a:r>
              <a:rPr lang="ko-KR" altLang="en-US" sz="28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버튼이름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8558" y="5989217"/>
            <a:ext cx="100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GUI,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Show</a:t>
            </a:r>
            <a:r>
              <a:rPr lang="en-US" altLang="ko-KR" dirty="0" smtClean="0"/>
              <a:t>, , </a:t>
            </a:r>
            <a:r>
              <a:rPr lang="ko-KR" alt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창제목</a:t>
            </a:r>
            <a:r>
              <a:rPr lang="ko-KR" altLang="en-US" dirty="0" smtClean="0">
                <a:solidFill>
                  <a:srgbClr val="196D1D"/>
                </a:solidFill>
              </a:rPr>
              <a:t>                             </a:t>
            </a:r>
            <a:r>
              <a:rPr lang="ko-KR" altLang="en-US" sz="1600" dirty="0" smtClean="0">
                <a:solidFill>
                  <a:srgbClr val="196D1D"/>
                </a:solidFill>
              </a:rPr>
              <a:t> </a:t>
            </a:r>
            <a:r>
              <a:rPr lang="en-US" altLang="ko-KR" sz="1600" dirty="0" smtClean="0">
                <a:solidFill>
                  <a:srgbClr val="196D1D"/>
                </a:solidFill>
              </a:rPr>
              <a:t>;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, ,</a:t>
            </a:r>
            <a:r>
              <a:rPr lang="en-US" altLang="ko-KR" sz="1600" dirty="0" smtClean="0">
                <a:solidFill>
                  <a:srgbClr val="196D1D"/>
                </a:solidFill>
              </a:rPr>
              <a:t> </a:t>
            </a:r>
            <a:r>
              <a:rPr lang="ko-KR" altLang="en-US" sz="1600" dirty="0" smtClean="0">
                <a:solidFill>
                  <a:srgbClr val="196D1D"/>
                </a:solidFill>
              </a:rPr>
              <a:t>사이 </a:t>
            </a:r>
            <a:r>
              <a:rPr lang="en-US" altLang="ko-KR" sz="1600" dirty="0" smtClean="0">
                <a:solidFill>
                  <a:srgbClr val="196D1D"/>
                </a:solidFill>
              </a:rPr>
              <a:t>x y w h </a:t>
            </a:r>
            <a:r>
              <a:rPr lang="ko-KR" altLang="en-US" sz="1600" dirty="0" err="1" smtClean="0">
                <a:solidFill>
                  <a:srgbClr val="196D1D"/>
                </a:solidFill>
              </a:rPr>
              <a:t>생략시</a:t>
            </a:r>
            <a:r>
              <a:rPr lang="ko-KR" altLang="en-US" sz="1600" dirty="0" smtClean="0">
                <a:solidFill>
                  <a:srgbClr val="196D1D"/>
                </a:solidFill>
              </a:rPr>
              <a:t> </a:t>
            </a:r>
            <a:r>
              <a:rPr lang="en-US" altLang="ko-KR" sz="1600" dirty="0" smtClean="0">
                <a:solidFill>
                  <a:srgbClr val="196D1D"/>
                </a:solidFill>
              </a:rPr>
              <a:t>Button </a:t>
            </a:r>
            <a:r>
              <a:rPr lang="ko-KR" altLang="en-US" sz="1600" dirty="0" smtClean="0">
                <a:solidFill>
                  <a:srgbClr val="196D1D"/>
                </a:solidFill>
              </a:rPr>
              <a:t>등의 크기에 따라 </a:t>
            </a:r>
            <a:r>
              <a:rPr lang="ko-KR" altLang="en-US" sz="1600" dirty="0" err="1" smtClean="0">
                <a:solidFill>
                  <a:srgbClr val="196D1D"/>
                </a:solidFill>
              </a:rPr>
              <a:t>자동조정</a:t>
            </a:r>
            <a:endParaRPr lang="ko-KR" altLang="en-US" sz="1600" dirty="0">
              <a:solidFill>
                <a:srgbClr val="196D1D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8558" y="5641124"/>
            <a:ext cx="6644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GUI,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+</a:t>
            </a:r>
            <a:r>
              <a:rPr lang="en-US" altLang="ko-KR" dirty="0" err="1" smtClean="0">
                <a:solidFill>
                  <a:srgbClr val="FF0000"/>
                </a:solidFill>
              </a:rPr>
              <a:t>AlwaysOnTop</a:t>
            </a:r>
            <a:r>
              <a:rPr lang="en-US" altLang="ko-KR" dirty="0" smtClean="0">
                <a:solidFill>
                  <a:srgbClr val="FF0000"/>
                </a:solidFill>
              </a:rPr>
              <a:t> –Caption              </a:t>
            </a:r>
            <a:r>
              <a:rPr lang="en-US" altLang="ko-KR" sz="1600" dirty="0" smtClean="0">
                <a:solidFill>
                  <a:srgbClr val="196D1D"/>
                </a:solidFill>
              </a:rPr>
              <a:t>   ; </a:t>
            </a:r>
            <a:r>
              <a:rPr lang="ko-KR" altLang="en-US" sz="1600" dirty="0" smtClean="0">
                <a:solidFill>
                  <a:srgbClr val="196D1D"/>
                </a:solidFill>
              </a:rPr>
              <a:t>항상 위에</a:t>
            </a:r>
            <a:r>
              <a:rPr lang="en-US" altLang="ko-KR" sz="1600" dirty="0" smtClean="0">
                <a:solidFill>
                  <a:srgbClr val="196D1D"/>
                </a:solidFill>
              </a:rPr>
              <a:t>,  </a:t>
            </a:r>
            <a:r>
              <a:rPr lang="ko-KR" altLang="en-US" sz="1600" dirty="0" err="1" smtClean="0">
                <a:solidFill>
                  <a:srgbClr val="196D1D"/>
                </a:solidFill>
              </a:rPr>
              <a:t>창제목</a:t>
            </a:r>
            <a:r>
              <a:rPr lang="ko-KR" altLang="en-US" sz="1600" dirty="0" smtClean="0">
                <a:solidFill>
                  <a:srgbClr val="196D1D"/>
                </a:solidFill>
              </a:rPr>
              <a:t> </a:t>
            </a:r>
            <a:r>
              <a:rPr lang="en-US" altLang="ko-KR" sz="1600" dirty="0" smtClean="0">
                <a:solidFill>
                  <a:srgbClr val="196D1D"/>
                </a:solidFill>
              </a:rPr>
              <a:t>X</a:t>
            </a:r>
            <a:endParaRPr lang="ko-KR" altLang="en-US" dirty="0">
              <a:solidFill>
                <a:srgbClr val="196D1D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8558" y="4966026"/>
            <a:ext cx="792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GUI,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Font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S11 Bold Underline,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맑은 고딕 </a:t>
            </a:r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600" dirty="0" smtClean="0">
                <a:solidFill>
                  <a:srgbClr val="196D1D"/>
                </a:solidFill>
              </a:rPr>
              <a:t>; </a:t>
            </a:r>
            <a:r>
              <a:rPr lang="ko-KR" altLang="en-US" sz="1600" dirty="0" smtClean="0">
                <a:solidFill>
                  <a:srgbClr val="196D1D"/>
                </a:solidFill>
              </a:rPr>
              <a:t>크기</a:t>
            </a:r>
            <a:r>
              <a:rPr lang="en-US" altLang="ko-KR" sz="1600" dirty="0" smtClean="0">
                <a:solidFill>
                  <a:srgbClr val="196D1D"/>
                </a:solidFill>
              </a:rPr>
              <a:t>11, </a:t>
            </a:r>
            <a:r>
              <a:rPr lang="ko-KR" altLang="en-US" sz="1600" dirty="0" smtClean="0">
                <a:solidFill>
                  <a:srgbClr val="196D1D"/>
                </a:solidFill>
              </a:rPr>
              <a:t>굵게 밑줄</a:t>
            </a:r>
            <a:r>
              <a:rPr lang="en-US" altLang="ko-KR" sz="1600" dirty="0" smtClean="0">
                <a:solidFill>
                  <a:srgbClr val="196D1D"/>
                </a:solidFill>
              </a:rPr>
              <a:t>, </a:t>
            </a:r>
            <a:r>
              <a:rPr lang="ko-KR" altLang="en-US" sz="1600" dirty="0" smtClean="0">
                <a:solidFill>
                  <a:srgbClr val="196D1D"/>
                </a:solidFill>
              </a:rPr>
              <a:t>글꼴</a:t>
            </a:r>
            <a:r>
              <a:rPr lang="en-US" altLang="ko-KR" sz="1600" dirty="0" smtClean="0">
                <a:solidFill>
                  <a:srgbClr val="196D1D"/>
                </a:solidFill>
              </a:rPr>
              <a:t>(</a:t>
            </a:r>
            <a:r>
              <a:rPr lang="ko-KR" altLang="en-US" sz="1600" dirty="0" smtClean="0">
                <a:solidFill>
                  <a:srgbClr val="196D1D"/>
                </a:solidFill>
              </a:rPr>
              <a:t>맑은 고딕</a:t>
            </a:r>
            <a:r>
              <a:rPr lang="en-US" altLang="ko-KR" sz="1600" dirty="0" smtClean="0">
                <a:solidFill>
                  <a:srgbClr val="196D1D"/>
                </a:solidFill>
              </a:rPr>
              <a:t>)</a:t>
            </a:r>
            <a:endParaRPr lang="ko-KR" altLang="en-US" sz="1600" dirty="0">
              <a:solidFill>
                <a:srgbClr val="196D1D"/>
              </a:solidFill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3467484" y="2036386"/>
            <a:ext cx="2" cy="720562"/>
          </a:xfrm>
          <a:prstGeom prst="straightConnector1">
            <a:avLst/>
          </a:prstGeom>
          <a:ln w="127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148558" y="4621044"/>
            <a:ext cx="1997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GUI, </a:t>
            </a:r>
            <a:r>
              <a:rPr lang="en-US" altLang="ko-KR" dirty="0" smtClean="0">
                <a:solidFill>
                  <a:srgbClr val="FF0000"/>
                </a:solidFill>
              </a:rPr>
              <a:t>Color</a:t>
            </a:r>
            <a:r>
              <a:rPr lang="en-US" altLang="ko-KR" dirty="0" smtClean="0"/>
              <a:t>, Green</a:t>
            </a:r>
            <a:endParaRPr lang="ko-KR" altLang="en-US" dirty="0">
              <a:solidFill>
                <a:srgbClr val="196D1D"/>
              </a:solidFill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 flipH="1">
            <a:off x="2433099" y="2051061"/>
            <a:ext cx="2" cy="1373641"/>
          </a:xfrm>
          <a:prstGeom prst="straightConnector1">
            <a:avLst/>
          </a:prstGeom>
          <a:ln w="127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07372" y="4203641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예시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162263" y="2206035"/>
            <a:ext cx="7112687" cy="395073"/>
          </a:xfrm>
          <a:prstGeom prst="rect">
            <a:avLst/>
          </a:prstGeom>
          <a:noFill/>
          <a:ln w="635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</a:t>
            </a:r>
            <a:r>
              <a:rPr lang="en-US" altLang="ko-KR" dirty="0">
                <a:solidFill>
                  <a:srgbClr val="0000FF"/>
                </a:solidFill>
              </a:rPr>
              <a:t> </a:t>
            </a:r>
            <a:r>
              <a:rPr lang="en-US" altLang="ko-KR" b="1" dirty="0" smtClean="0">
                <a:solidFill>
                  <a:srgbClr val="7030A0"/>
                </a:solidFill>
              </a:rPr>
              <a:t>x</a:t>
            </a:r>
            <a:r>
              <a:rPr lang="ko-KR" altLang="en-US" dirty="0">
                <a:solidFill>
                  <a:srgbClr val="7030A0"/>
                </a:solidFill>
              </a:rPr>
              <a:t>축  </a:t>
            </a:r>
            <a:r>
              <a:rPr lang="en-US" altLang="ko-KR" b="1" dirty="0">
                <a:solidFill>
                  <a:srgbClr val="7030A0"/>
                </a:solidFill>
              </a:rPr>
              <a:t>y</a:t>
            </a:r>
            <a:r>
              <a:rPr lang="ko-KR" altLang="en-US" dirty="0">
                <a:solidFill>
                  <a:srgbClr val="7030A0"/>
                </a:solidFill>
              </a:rPr>
              <a:t>축 </a:t>
            </a:r>
            <a:r>
              <a:rPr lang="en-US" altLang="ko-KR" b="1" dirty="0" smtClean="0">
                <a:solidFill>
                  <a:srgbClr val="7030A0"/>
                </a:solidFill>
              </a:rPr>
              <a:t>w</a:t>
            </a:r>
            <a:r>
              <a:rPr lang="en-US" altLang="ko-KR" dirty="0" smtClean="0">
                <a:solidFill>
                  <a:srgbClr val="7030A0"/>
                </a:solidFill>
              </a:rPr>
              <a:t>idth</a:t>
            </a:r>
            <a:r>
              <a:rPr lang="en-US" altLang="ko-KR" dirty="0">
                <a:solidFill>
                  <a:srgbClr val="7030A0"/>
                </a:solidFill>
              </a:rPr>
              <a:t>(</a:t>
            </a:r>
            <a:r>
              <a:rPr lang="ko-KR" altLang="en-US" dirty="0">
                <a:solidFill>
                  <a:srgbClr val="7030A0"/>
                </a:solidFill>
              </a:rPr>
              <a:t>폭</a:t>
            </a:r>
            <a:r>
              <a:rPr lang="en-US" altLang="ko-KR" dirty="0">
                <a:solidFill>
                  <a:srgbClr val="7030A0"/>
                </a:solidFill>
              </a:rPr>
              <a:t>)</a:t>
            </a:r>
            <a:r>
              <a:rPr lang="ko-KR" altLang="en-US" dirty="0">
                <a:solidFill>
                  <a:srgbClr val="7030A0"/>
                </a:solidFill>
              </a:rPr>
              <a:t> </a:t>
            </a:r>
            <a:r>
              <a:rPr lang="en-US" altLang="ko-KR" b="1" dirty="0" smtClean="0">
                <a:solidFill>
                  <a:srgbClr val="7030A0"/>
                </a:solidFill>
              </a:rPr>
              <a:t>h</a:t>
            </a:r>
            <a:r>
              <a:rPr lang="en-US" altLang="ko-KR" dirty="0" smtClean="0">
                <a:solidFill>
                  <a:srgbClr val="7030A0"/>
                </a:solidFill>
              </a:rPr>
              <a:t>eight</a:t>
            </a:r>
            <a:r>
              <a:rPr lang="en-US" altLang="ko-KR" dirty="0">
                <a:solidFill>
                  <a:srgbClr val="7030A0"/>
                </a:solidFill>
              </a:rPr>
              <a:t>(</a:t>
            </a:r>
            <a:r>
              <a:rPr lang="ko-KR" altLang="en-US" dirty="0">
                <a:solidFill>
                  <a:srgbClr val="7030A0"/>
                </a:solidFill>
              </a:rPr>
              <a:t>높이</a:t>
            </a:r>
            <a:r>
              <a:rPr lang="en-US" altLang="ko-KR" dirty="0">
                <a:solidFill>
                  <a:srgbClr val="7030A0"/>
                </a:solidFill>
              </a:rPr>
              <a:t>)</a:t>
            </a:r>
            <a:r>
              <a:rPr lang="ko-KR" altLang="en-US" dirty="0">
                <a:solidFill>
                  <a:srgbClr val="7030A0"/>
                </a:solidFill>
              </a:rPr>
              <a:t> 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</a:t>
            </a:r>
            <a:r>
              <a:rPr lang="en-US" altLang="ko-KR" sz="1600" b="1" dirty="0">
                <a:solidFill>
                  <a:srgbClr val="0000FF"/>
                </a:solidFill>
              </a:rPr>
              <a:t>  </a:t>
            </a:r>
            <a:r>
              <a:rPr lang="en-US" altLang="ko-KR" sz="1400" b="1" dirty="0" smtClean="0">
                <a:solidFill>
                  <a:srgbClr val="196D1D"/>
                </a:solidFill>
              </a:rPr>
              <a:t>※ </a:t>
            </a:r>
            <a:r>
              <a:rPr lang="ko-KR" altLang="en-US" sz="1400" b="1" dirty="0" smtClean="0">
                <a:solidFill>
                  <a:srgbClr val="196D1D"/>
                </a:solidFill>
              </a:rPr>
              <a:t>쉼표없이 </a:t>
            </a:r>
            <a:r>
              <a:rPr lang="ko-KR" altLang="en-US" sz="1400" b="1" dirty="0" err="1" smtClean="0">
                <a:solidFill>
                  <a:srgbClr val="196D1D"/>
                </a:solidFill>
              </a:rPr>
              <a:t>한칸</a:t>
            </a:r>
            <a:r>
              <a:rPr lang="en-US" altLang="ko-KR" sz="1400" b="1" dirty="0" smtClean="0">
                <a:solidFill>
                  <a:srgbClr val="196D1D"/>
                </a:solidFill>
              </a:rPr>
              <a:t>,  </a:t>
            </a:r>
            <a:r>
              <a:rPr lang="ko-KR" altLang="en-US" sz="1400" b="1" dirty="0">
                <a:solidFill>
                  <a:srgbClr val="196D1D"/>
                </a:solidFill>
              </a:rPr>
              <a:t>생략할 경우 </a:t>
            </a:r>
            <a:r>
              <a:rPr lang="ko-KR" altLang="en-US" sz="1400" b="1" dirty="0" err="1" smtClean="0">
                <a:solidFill>
                  <a:srgbClr val="196D1D"/>
                </a:solidFill>
              </a:rPr>
              <a:t>자동설정</a:t>
            </a:r>
            <a:endParaRPr lang="ko-KR" altLang="en-US" sz="1400" b="1" dirty="0">
              <a:solidFill>
                <a:srgbClr val="196D1D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936019" y="2904543"/>
            <a:ext cx="7354957" cy="395073"/>
          </a:xfrm>
          <a:prstGeom prst="rect">
            <a:avLst/>
          </a:prstGeom>
          <a:noFill/>
          <a:ln w="635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</a:t>
            </a:r>
            <a:r>
              <a:rPr lang="en-US" altLang="ko-KR" dirty="0">
                <a:solidFill>
                  <a:srgbClr val="0000FF"/>
                </a:solidFill>
              </a:rPr>
              <a:t> </a:t>
            </a:r>
            <a:r>
              <a:rPr lang="en-US" altLang="ko-KR" b="1" u="sng" dirty="0">
                <a:solidFill>
                  <a:srgbClr val="0000FF"/>
                </a:solidFill>
              </a:rPr>
              <a:t>Button</a:t>
            </a:r>
            <a:r>
              <a:rPr lang="en-US" altLang="ko-KR" dirty="0">
                <a:solidFill>
                  <a:srgbClr val="0000FF"/>
                </a:solidFill>
              </a:rPr>
              <a:t> </a:t>
            </a:r>
            <a:r>
              <a:rPr lang="ko-KR" altLang="en-US" dirty="0">
                <a:solidFill>
                  <a:srgbClr val="0000FF"/>
                </a:solidFill>
              </a:rPr>
              <a:t>대신</a:t>
            </a:r>
            <a:r>
              <a:rPr lang="ko-KR" altLang="en-US" b="1" dirty="0">
                <a:solidFill>
                  <a:srgbClr val="0000FF"/>
                </a:solidFill>
              </a:rPr>
              <a:t> </a:t>
            </a:r>
            <a:r>
              <a:rPr lang="en-US" altLang="ko-KR" b="1" dirty="0">
                <a:solidFill>
                  <a:srgbClr val="0000FF"/>
                </a:solidFill>
              </a:rPr>
              <a:t>Text</a:t>
            </a:r>
            <a:r>
              <a:rPr lang="en-US" altLang="ko-KR" dirty="0">
                <a:solidFill>
                  <a:srgbClr val="0000FF"/>
                </a:solidFill>
              </a:rPr>
              <a:t>,</a:t>
            </a:r>
            <a:r>
              <a:rPr lang="en-US" altLang="ko-KR" b="1" dirty="0">
                <a:solidFill>
                  <a:srgbClr val="0000FF"/>
                </a:solidFill>
              </a:rPr>
              <a:t> </a:t>
            </a:r>
            <a:r>
              <a:rPr lang="en-US" altLang="ko-KR" dirty="0">
                <a:solidFill>
                  <a:srgbClr val="0000FF"/>
                </a:solidFill>
              </a:rPr>
              <a:t>Checkbox, Radio, Edit, </a:t>
            </a:r>
            <a:r>
              <a:rPr lang="en-US" altLang="ko-KR" dirty="0" err="1">
                <a:solidFill>
                  <a:srgbClr val="0000FF"/>
                </a:solidFill>
              </a:rPr>
              <a:t>ListBox</a:t>
            </a:r>
            <a:r>
              <a:rPr lang="en-US" altLang="ko-KR" dirty="0">
                <a:solidFill>
                  <a:srgbClr val="0000FF"/>
                </a:solidFill>
              </a:rPr>
              <a:t> </a:t>
            </a:r>
            <a:r>
              <a:rPr lang="en-US" altLang="ko-KR" dirty="0" smtClean="0">
                <a:solidFill>
                  <a:srgbClr val="0000FF"/>
                </a:solidFill>
              </a:rPr>
              <a:t>…</a:t>
            </a:r>
            <a:r>
              <a:rPr lang="ko-KR" altLang="en-US" dirty="0" smtClean="0">
                <a:solidFill>
                  <a:srgbClr val="0000FF"/>
                </a:solidFill>
              </a:rPr>
              <a:t> </a:t>
            </a: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</a:t>
            </a:r>
            <a:endParaRPr lang="ko-KR" altLang="en-US" sz="1400" b="1" dirty="0">
              <a:solidFill>
                <a:srgbClr val="196D1D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078602" y="3584647"/>
            <a:ext cx="7741258" cy="395073"/>
          </a:xfrm>
          <a:prstGeom prst="rect">
            <a:avLst/>
          </a:prstGeom>
          <a:noFill/>
          <a:ln w="63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</a:t>
            </a:r>
            <a:r>
              <a:rPr lang="en-US" altLang="ko-KR" dirty="0">
                <a:solidFill>
                  <a:srgbClr val="0000FF"/>
                </a:solidFill>
              </a:rPr>
              <a:t> </a:t>
            </a:r>
            <a:r>
              <a:rPr lang="en-US" altLang="ko-KR" b="1" dirty="0">
                <a:solidFill>
                  <a:srgbClr val="FF6600"/>
                </a:solidFill>
              </a:rPr>
              <a:t>Add</a:t>
            </a:r>
            <a:r>
              <a:rPr lang="en-US" altLang="ko-KR" dirty="0">
                <a:solidFill>
                  <a:srgbClr val="FF6600"/>
                </a:solidFill>
              </a:rPr>
              <a:t> </a:t>
            </a:r>
            <a:r>
              <a:rPr lang="ko-KR" altLang="en-US" dirty="0">
                <a:solidFill>
                  <a:srgbClr val="FF6600"/>
                </a:solidFill>
              </a:rPr>
              <a:t>대신 </a:t>
            </a:r>
            <a:r>
              <a:rPr lang="en-US" altLang="ko-KR" dirty="0">
                <a:solidFill>
                  <a:srgbClr val="FF6600"/>
                </a:solidFill>
              </a:rPr>
              <a:t>Color, Font, Show, +</a:t>
            </a:r>
            <a:r>
              <a:rPr lang="en-US" altLang="ko-KR" dirty="0" err="1">
                <a:solidFill>
                  <a:srgbClr val="FF6600"/>
                </a:solidFill>
              </a:rPr>
              <a:t>AlwaysOnTop</a:t>
            </a:r>
            <a:r>
              <a:rPr lang="en-US" altLang="ko-KR" dirty="0">
                <a:solidFill>
                  <a:srgbClr val="FF6600"/>
                </a:solidFill>
              </a:rPr>
              <a:t>, -Caption </a:t>
            </a:r>
            <a:r>
              <a:rPr lang="ko-KR" altLang="en-US" dirty="0" smtClean="0">
                <a:solidFill>
                  <a:srgbClr val="FF6600"/>
                </a:solidFill>
              </a:rPr>
              <a:t>등 </a:t>
            </a: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</a:t>
            </a:r>
            <a:endParaRPr lang="ko-KR" altLang="en-US" sz="1400" b="1" dirty="0">
              <a:solidFill>
                <a:srgbClr val="196D1D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48558" y="4616491"/>
            <a:ext cx="9035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GUI</a:t>
            </a:r>
            <a:r>
              <a:rPr lang="en-US" altLang="ko-KR" dirty="0" smtClean="0"/>
              <a:t>, </a:t>
            </a:r>
            <a:r>
              <a:rPr lang="en-US" altLang="ko-KR" dirty="0" smtClean="0">
                <a:solidFill>
                  <a:srgbClr val="FF0000"/>
                </a:solidFill>
              </a:rPr>
              <a:t>Color</a:t>
            </a:r>
            <a:r>
              <a:rPr lang="en-US" altLang="ko-KR" dirty="0" smtClean="0"/>
              <a:t>, 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Green</a:t>
            </a:r>
            <a:r>
              <a:rPr lang="en-US" altLang="ko-KR" dirty="0" smtClean="0"/>
              <a:t>                               </a:t>
            </a:r>
            <a:r>
              <a:rPr lang="en-US" altLang="ko-KR" sz="1600" dirty="0" smtClean="0">
                <a:solidFill>
                  <a:srgbClr val="196D1D"/>
                </a:solidFill>
              </a:rPr>
              <a:t> </a:t>
            </a:r>
            <a:r>
              <a:rPr lang="en-US" altLang="ko-KR" sz="1600" dirty="0">
                <a:solidFill>
                  <a:srgbClr val="196D1D"/>
                </a:solidFill>
              </a:rPr>
              <a:t>; </a:t>
            </a:r>
            <a:r>
              <a:rPr lang="ko-KR" altLang="en-US" sz="1600" dirty="0">
                <a:solidFill>
                  <a:srgbClr val="196D1D"/>
                </a:solidFill>
              </a:rPr>
              <a:t>또는</a:t>
            </a:r>
            <a:r>
              <a:rPr lang="ko-KR" altLang="en-US" sz="1600" dirty="0"/>
              <a:t> </a:t>
            </a:r>
            <a:r>
              <a:rPr lang="en-US" altLang="ko-KR" sz="1600" dirty="0">
                <a:solidFill>
                  <a:srgbClr val="196D1D"/>
                </a:solidFill>
              </a:rPr>
              <a:t>GUI, Color, 456789 (html color code </a:t>
            </a:r>
            <a:r>
              <a:rPr lang="ko-KR" altLang="en-US" sz="1600" dirty="0">
                <a:solidFill>
                  <a:srgbClr val="196D1D"/>
                </a:solidFill>
              </a:rPr>
              <a:t>활용</a:t>
            </a:r>
            <a:r>
              <a:rPr lang="en-US" altLang="ko-KR" sz="1600" dirty="0">
                <a:solidFill>
                  <a:srgbClr val="196D1D"/>
                </a:solidFill>
              </a:rPr>
              <a:t>)</a:t>
            </a:r>
            <a:endParaRPr lang="ko-KR" altLang="en-US" dirty="0">
              <a:solidFill>
                <a:srgbClr val="196D1D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48558" y="5308163"/>
            <a:ext cx="9809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GUI</a:t>
            </a:r>
            <a:r>
              <a:rPr lang="en-US" altLang="ko-KR" dirty="0" smtClean="0"/>
              <a:t>, </a:t>
            </a:r>
            <a:r>
              <a:rPr lang="en-US" altLang="ko-KR" dirty="0" smtClean="0">
                <a:solidFill>
                  <a:srgbClr val="FF0000"/>
                </a:solidFill>
              </a:rPr>
              <a:t>Add</a:t>
            </a:r>
            <a:r>
              <a:rPr lang="en-US" altLang="ko-KR" dirty="0" smtClean="0"/>
              <a:t>, </a:t>
            </a:r>
            <a:r>
              <a:rPr lang="en-US" altLang="ko-KR" dirty="0" smtClean="0">
                <a:solidFill>
                  <a:srgbClr val="3B3BFF"/>
                </a:solidFill>
              </a:rPr>
              <a:t>Text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altLang="ko-KR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cRed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연습                    </a:t>
            </a:r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600" dirty="0" smtClean="0">
                <a:solidFill>
                  <a:srgbClr val="196D1D"/>
                </a:solidFill>
              </a:rPr>
              <a:t>; Text(</a:t>
            </a:r>
            <a:r>
              <a:rPr lang="ko-KR" altLang="en-US" sz="1600" dirty="0" smtClean="0">
                <a:solidFill>
                  <a:srgbClr val="196D1D"/>
                </a:solidFill>
              </a:rPr>
              <a:t>연습</a:t>
            </a:r>
            <a:r>
              <a:rPr lang="en-US" altLang="ko-KR" sz="1600" dirty="0" smtClean="0">
                <a:solidFill>
                  <a:srgbClr val="196D1D"/>
                </a:solidFill>
              </a:rPr>
              <a:t>)</a:t>
            </a:r>
            <a:r>
              <a:rPr lang="ko-KR" altLang="en-US" sz="1600" dirty="0" smtClean="0">
                <a:solidFill>
                  <a:srgbClr val="196D1D"/>
                </a:solidFill>
              </a:rPr>
              <a:t>의 색상</a:t>
            </a:r>
            <a:r>
              <a:rPr lang="en-US" altLang="ko-KR" sz="1600" dirty="0" smtClean="0">
                <a:solidFill>
                  <a:srgbClr val="196D1D"/>
                </a:solidFill>
              </a:rPr>
              <a:t>(Red)  </a:t>
            </a:r>
            <a:r>
              <a:rPr lang="en-US" altLang="ko-KR" sz="1600" dirty="0" err="1" smtClean="0">
                <a:solidFill>
                  <a:srgbClr val="196D1D"/>
                </a:solidFill>
              </a:rPr>
              <a:t>Gui</a:t>
            </a:r>
            <a:r>
              <a:rPr lang="en-US" altLang="ko-KR" sz="1600" dirty="0" smtClean="0">
                <a:solidFill>
                  <a:srgbClr val="196D1D"/>
                </a:solidFill>
              </a:rPr>
              <a:t>, Add, </a:t>
            </a:r>
            <a:r>
              <a:rPr lang="en-US" altLang="ko-KR" sz="1600" dirty="0" err="1" smtClean="0">
                <a:solidFill>
                  <a:srgbClr val="196D1D"/>
                </a:solidFill>
              </a:rPr>
              <a:t>Button,xywh</a:t>
            </a:r>
            <a:r>
              <a:rPr lang="en-US" altLang="ko-KR" sz="1600" dirty="0" smtClean="0">
                <a:solidFill>
                  <a:srgbClr val="196D1D"/>
                </a:solidFill>
              </a:rPr>
              <a:t>, </a:t>
            </a:r>
            <a:r>
              <a:rPr lang="ko-KR" altLang="en-US" sz="1600" dirty="0" err="1" smtClean="0">
                <a:solidFill>
                  <a:srgbClr val="196D1D"/>
                </a:solidFill>
              </a:rPr>
              <a:t>버튼명</a:t>
            </a:r>
            <a:endParaRPr lang="ko-KR" altLang="en-US" sz="1600" dirty="0">
              <a:solidFill>
                <a:srgbClr val="196D1D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-156827" y="524447"/>
            <a:ext cx="122121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        </a:t>
            </a:r>
            <a:r>
              <a:rPr lang="en-US" altLang="ko-KR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6</a:t>
            </a:r>
            <a:r>
              <a:rPr lang="en-US" altLang="ko-KR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</a:t>
            </a: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altLang="ko-KR" sz="3600" b="1" dirty="0">
                <a:solidFill>
                  <a:srgbClr val="E0961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altLang="ko-KR" sz="3600" b="1" dirty="0">
                <a:solidFill>
                  <a:srgbClr val="C55A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altLang="ko-KR" sz="3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명령어 요약</a:t>
            </a:r>
            <a:endParaRPr lang="ko-KR" alt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99167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697" y="1719865"/>
            <a:ext cx="10058400" cy="4688989"/>
          </a:xfrm>
          <a:prstGeom prst="rect">
            <a:avLst/>
          </a:prstGeom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extBox 1"/>
          <p:cNvSpPr txBox="1"/>
          <p:nvPr/>
        </p:nvSpPr>
        <p:spPr>
          <a:xfrm>
            <a:off x="-20115" y="508023"/>
            <a:ext cx="122121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        </a:t>
            </a:r>
            <a:r>
              <a:rPr lang="en-US" altLang="ko-KR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7</a:t>
            </a:r>
            <a:r>
              <a:rPr lang="en-US" altLang="ko-KR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</a:t>
            </a: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편집기 </a:t>
            </a:r>
            <a:r>
              <a:rPr lang="ko-KR" altLang="en-US" sz="3200" b="1" dirty="0" smtClean="0">
                <a:solidFill>
                  <a:srgbClr val="3C77E0"/>
                </a:solidFill>
                <a:latin typeface="+mj-ea"/>
                <a:ea typeface="+mj-ea"/>
              </a:rPr>
              <a:t>비교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5791" y="593832"/>
            <a:ext cx="1780409" cy="53626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235727" y="723466"/>
            <a:ext cx="373334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◆</a:t>
            </a:r>
            <a:r>
              <a:rPr lang="ko-KR" altLang="en-US" sz="1400" b="1" dirty="0" smtClean="0"/>
              <a:t> </a:t>
            </a:r>
            <a:r>
              <a:rPr lang="ko-KR" altLang="en-US" sz="1400" b="1" dirty="0" smtClean="0">
                <a:solidFill>
                  <a:srgbClr val="3C77E0"/>
                </a:solidFill>
              </a:rPr>
              <a:t>수정</a:t>
            </a:r>
            <a:r>
              <a:rPr lang="en-US" altLang="ko-KR" sz="1400" b="1" dirty="0" smtClean="0">
                <a:solidFill>
                  <a:srgbClr val="3C77E0"/>
                </a:solidFill>
              </a:rPr>
              <a:t>,</a:t>
            </a:r>
            <a:r>
              <a:rPr lang="ko-KR" altLang="en-US" sz="1400" b="1" dirty="0" smtClean="0">
                <a:solidFill>
                  <a:srgbClr val="3C77E0"/>
                </a:solidFill>
              </a:rPr>
              <a:t> 실행</a:t>
            </a:r>
            <a:r>
              <a:rPr lang="ko-KR" altLang="en-US" sz="1200" dirty="0" smtClean="0">
                <a:solidFill>
                  <a:srgbClr val="3C77E0"/>
                </a:solidFill>
              </a:rPr>
              <a:t>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편하게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#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SingleInstance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Force </a:t>
            </a:r>
            <a:r>
              <a:rPr lang="en-US" altLang="ko-KR" sz="1200" dirty="0">
                <a:solidFill>
                  <a:schemeClr val="accent6">
                    <a:lumMod val="75000"/>
                  </a:schemeClr>
                </a:solidFill>
              </a:rPr>
              <a:t>; </a:t>
            </a:r>
            <a:r>
              <a:rPr lang="ko-KR" altLang="en-US" sz="1200" dirty="0">
                <a:solidFill>
                  <a:schemeClr val="accent6">
                    <a:lumMod val="75000"/>
                  </a:schemeClr>
                </a:solidFill>
              </a:rPr>
              <a:t>프로세스 </a:t>
            </a:r>
            <a:r>
              <a:rPr lang="ko-KR" altLang="en-US" sz="1200" dirty="0" err="1" smtClean="0">
                <a:solidFill>
                  <a:schemeClr val="accent6">
                    <a:lumMod val="75000"/>
                  </a:schemeClr>
                </a:solidFill>
              </a:rPr>
              <a:t>중복방지</a:t>
            </a:r>
            <a:endParaRPr lang="en-US" altLang="ko-KR" sz="12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^e::Edit      </a:t>
            </a: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; </a:t>
            </a:r>
            <a:r>
              <a:rPr lang="en-US" sz="1200" dirty="0" err="1" smtClean="0">
                <a:solidFill>
                  <a:schemeClr val="accent6">
                    <a:lumMod val="75000"/>
                  </a:schemeClr>
                </a:solidFill>
              </a:rPr>
              <a:t>Ctrl+E</a:t>
            </a: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 / </a:t>
            </a:r>
            <a:r>
              <a:rPr lang="ko-KR" altLang="en-US" sz="1200" dirty="0" smtClean="0">
                <a:solidFill>
                  <a:schemeClr val="accent6">
                    <a:lumMod val="75000"/>
                  </a:schemeClr>
                </a:solidFill>
              </a:rPr>
              <a:t>편집</a:t>
            </a:r>
            <a:endParaRPr lang="ko-KR" altLang="en-US" sz="12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^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r::Reload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; </a:t>
            </a:r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</a:rPr>
              <a:t>Ctrl+R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ko-KR" altLang="en-US" sz="1200" dirty="0" smtClean="0">
                <a:solidFill>
                  <a:schemeClr val="accent6">
                    <a:lumMod val="75000"/>
                  </a:schemeClr>
                </a:solidFill>
              </a:rPr>
              <a:t>다시 읽기</a:t>
            </a:r>
            <a:endParaRPr lang="en-US" altLang="ko-KR" sz="16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900488" y="5751533"/>
            <a:ext cx="6997765" cy="391051"/>
            <a:chOff x="3900488" y="5751533"/>
            <a:chExt cx="6997765" cy="391051"/>
          </a:xfrm>
        </p:grpSpPr>
        <p:sp>
          <p:nvSpPr>
            <p:cNvPr id="6" name="TextBox 5"/>
            <p:cNvSpPr txBox="1"/>
            <p:nvPr/>
          </p:nvSpPr>
          <p:spPr>
            <a:xfrm>
              <a:off x="3900488" y="5757863"/>
              <a:ext cx="1000595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9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→ 쉬움</a:t>
              </a:r>
              <a:endParaRPr lang="en-US" sz="19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897658" y="5751533"/>
              <a:ext cx="1000595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9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→ </a:t>
              </a:r>
              <a:r>
                <a:rPr lang="ko-KR" altLang="en-US" sz="1900" b="1" dirty="0" smtClean="0">
                  <a:solidFill>
                    <a:srgbClr val="FF5050"/>
                  </a:solidFill>
                </a:rPr>
                <a:t>불편</a:t>
              </a:r>
              <a:endParaRPr lang="en-US" sz="1900" b="1" dirty="0">
                <a:solidFill>
                  <a:srgbClr val="FF5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3255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0" y="3505200"/>
            <a:ext cx="12192000" cy="1104900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4000" b="1" dirty="0" smtClean="0">
                <a:solidFill>
                  <a:srgbClr val="E09610"/>
                </a:solidFill>
              </a:rPr>
              <a:t>G</a:t>
            </a:r>
            <a:r>
              <a:rPr lang="en-US" altLang="ko-KR" sz="4000" b="1" dirty="0" smtClean="0">
                <a:solidFill>
                  <a:schemeClr val="accent2">
                    <a:lumMod val="75000"/>
                  </a:schemeClr>
                </a:solidFill>
              </a:rPr>
              <a:t>U</a:t>
            </a:r>
            <a:r>
              <a:rPr lang="en-US" altLang="ko-KR" sz="4000" b="1" dirty="0" smtClean="0">
                <a:solidFill>
                  <a:srgbClr val="A80000"/>
                </a:solidFill>
              </a:rPr>
              <a:t>I</a:t>
            </a:r>
            <a:r>
              <a:rPr lang="ko-KR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로</a:t>
            </a:r>
            <a:r>
              <a:rPr lang="ko-KR" altLang="en-US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32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</a:t>
            </a:r>
            <a:r>
              <a:rPr lang="en-US" altLang="ko-KR" sz="3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ot</a:t>
            </a:r>
            <a:r>
              <a:rPr lang="en-US" altLang="ko-KR" sz="32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en-US" altLang="ko-KR" sz="3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ey</a:t>
            </a:r>
            <a:r>
              <a:rPr lang="ko-KR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를 편하게</a:t>
            </a:r>
            <a:r>
              <a:rPr lang="ko-KR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사용하세요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5791" y="593832"/>
            <a:ext cx="1780409" cy="536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194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1081</TotalTime>
  <Words>461</Words>
  <Application>Microsoft Office PowerPoint</Application>
  <PresentationFormat>와이드스크린</PresentationFormat>
  <Paragraphs>69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Graphical User Interface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GUI(Graphical User Interface)  사용자가 그래픽(Window, 버튼 등)을 통해 컴퓨터와 대화하는 것</dc:title>
  <dc:creator>sk</dc:creator>
  <cp:lastModifiedBy>USER</cp:lastModifiedBy>
  <cp:revision>208</cp:revision>
  <dcterms:created xsi:type="dcterms:W3CDTF">2022-04-30T08:36:07Z</dcterms:created>
  <dcterms:modified xsi:type="dcterms:W3CDTF">2022-05-12T08:37:36Z</dcterms:modified>
</cp:coreProperties>
</file>