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727CA-1B57-490C-BF2F-2B7C5D2877F1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74976-A15F-4ED9-AC86-4BEC3624A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0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74976-A15F-4ED9-AC86-4BEC3624AB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8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909B-E861-414C-89E0-B756E517163A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F4F6-E761-4300-8CC4-433BDFA5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80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909B-E861-414C-89E0-B756E517163A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F4F6-E761-4300-8CC4-433BDFA5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0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909B-E861-414C-89E0-B756E517163A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F4F6-E761-4300-8CC4-433BDFA5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56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909B-E861-414C-89E0-B756E517163A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F4F6-E761-4300-8CC4-433BDFA5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7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909B-E861-414C-89E0-B756E517163A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F4F6-E761-4300-8CC4-433BDFA5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80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909B-E861-414C-89E0-B756E517163A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F4F6-E761-4300-8CC4-433BDFA5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1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909B-E861-414C-89E0-B756E517163A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F4F6-E761-4300-8CC4-433BDFA5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25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909B-E861-414C-89E0-B756E517163A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F4F6-E761-4300-8CC4-433BDFA5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15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909B-E861-414C-89E0-B756E517163A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F4F6-E761-4300-8CC4-433BDFA5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71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909B-E861-414C-89E0-B756E517163A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F4F6-E761-4300-8CC4-433BDFA5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0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909B-E861-414C-89E0-B756E517163A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F4F6-E761-4300-8CC4-433BDFA5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1909B-E861-414C-89E0-B756E517163A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8F4F6-E761-4300-8CC4-433BDFA5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9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Flink</a:t>
            </a:r>
            <a:r>
              <a:rPr lang="en-US" altLang="zh-CN" dirty="0" smtClean="0"/>
              <a:t> Operators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1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381500" y="3543300"/>
            <a:ext cx="1435100" cy="69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DataStream</a:t>
            </a:r>
          </a:p>
        </p:txBody>
      </p:sp>
      <p:sp>
        <p:nvSpPr>
          <p:cNvPr id="6" name="椭圆 5"/>
          <p:cNvSpPr/>
          <p:nvPr/>
        </p:nvSpPr>
        <p:spPr>
          <a:xfrm>
            <a:off x="6654800" y="3543300"/>
            <a:ext cx="1397000" cy="69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KeyedStream</a:t>
            </a:r>
            <a:endParaRPr lang="en-US" altLang="zh-CN" sz="1100" dirty="0" smtClean="0"/>
          </a:p>
        </p:txBody>
      </p:sp>
      <p:sp>
        <p:nvSpPr>
          <p:cNvPr id="7" name="椭圆 6"/>
          <p:cNvSpPr/>
          <p:nvPr/>
        </p:nvSpPr>
        <p:spPr>
          <a:xfrm>
            <a:off x="8813800" y="3543300"/>
            <a:ext cx="1244600" cy="69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WindowedStream</a:t>
            </a:r>
            <a:endParaRPr lang="en-US" altLang="zh-CN" sz="1100" dirty="0" smtClean="0"/>
          </a:p>
        </p:txBody>
      </p:sp>
      <p:sp>
        <p:nvSpPr>
          <p:cNvPr id="8" name="椭圆 7"/>
          <p:cNvSpPr/>
          <p:nvPr/>
        </p:nvSpPr>
        <p:spPr>
          <a:xfrm>
            <a:off x="4381500" y="4510881"/>
            <a:ext cx="1435100" cy="69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AllWindowedStream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22344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8</Words>
  <Application>Microsoft Office PowerPoint</Application>
  <PresentationFormat>宽屏</PresentationFormat>
  <Paragraphs>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Flink Operators</vt:lpstr>
      <vt:lpstr>Overview</vt:lpstr>
    </vt:vector>
  </TitlesOfParts>
  <Company>浙江网仓科技有限公司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Flink Operators</dc:title>
  <dc:creator>韩勇</dc:creator>
  <cp:lastModifiedBy>韩勇</cp:lastModifiedBy>
  <cp:revision>3</cp:revision>
  <dcterms:created xsi:type="dcterms:W3CDTF">2019-02-28T07:37:50Z</dcterms:created>
  <dcterms:modified xsi:type="dcterms:W3CDTF">2019-02-28T12:34:18Z</dcterms:modified>
</cp:coreProperties>
</file>