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94665" autoAdjust="0"/>
  </p:normalViewPr>
  <p:slideViewPr>
    <p:cSldViewPr snapToGrid="0">
      <p:cViewPr varScale="1">
        <p:scale>
          <a:sx n="99" d="100"/>
          <a:sy n="99" d="100"/>
        </p:scale>
        <p:origin x="72" y="576"/>
      </p:cViewPr>
      <p:guideLst>
        <p:guide orient="horz" pos="2160"/>
        <p:guide pos="3840"/>
        <p:guide orient="horz" pos="2260"/>
        <p:guide pos="3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A46A2-E557-46F7-85BA-E14AA5B76FF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1B470-5972-414D-A7A7-BCB9EBC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B470-5972-414D-A7A7-BCB9EBCCD4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0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5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7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0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5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8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688A2-C5EB-4A5C-8EEA-4A35E8C43D5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38B1-9F16-4804-BC96-C8AD6670A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4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33948" y="3931297"/>
            <a:ext cx="11324104" cy="29012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u="sng">
                <a:solidFill>
                  <a:schemeClr val="accent6">
                    <a:lumMod val="75000"/>
                  </a:schemeClr>
                </a:solidFill>
              </a:rPr>
              <a:t>Execution Graph</a:t>
            </a:r>
            <a:endParaRPr lang="zh-CN" altLang="en-US" sz="1100" b="1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18392" y="4360963"/>
            <a:ext cx="1257860" cy="2256545"/>
          </a:xfrm>
          <a:prstGeom prst="roundRect">
            <a:avLst/>
          </a:prstGeom>
          <a:ln w="222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5" name="圆角矩形 4"/>
          <p:cNvSpPr/>
          <p:nvPr/>
        </p:nvSpPr>
        <p:spPr>
          <a:xfrm>
            <a:off x="6917111" y="4360963"/>
            <a:ext cx="1478616" cy="2256545"/>
          </a:xfrm>
          <a:prstGeom prst="roundRect">
            <a:avLst/>
          </a:prstGeom>
          <a:ln w="222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6" name="圆角矩形 5"/>
          <p:cNvSpPr/>
          <p:nvPr/>
        </p:nvSpPr>
        <p:spPr>
          <a:xfrm>
            <a:off x="1172415" y="4360963"/>
            <a:ext cx="1257861" cy="2256545"/>
          </a:xfrm>
          <a:prstGeom prst="roundRect">
            <a:avLst/>
          </a:prstGeom>
          <a:ln w="222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7" name="圆角矩形 6"/>
          <p:cNvSpPr/>
          <p:nvPr/>
        </p:nvSpPr>
        <p:spPr>
          <a:xfrm>
            <a:off x="433948" y="483988"/>
            <a:ext cx="11324104" cy="1236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u="sng">
                <a:solidFill>
                  <a:schemeClr val="accent6">
                    <a:lumMod val="75000"/>
                  </a:schemeClr>
                </a:solidFill>
              </a:rPr>
              <a:t>Stream Graph</a:t>
            </a:r>
            <a:endParaRPr lang="zh-CN" altLang="en-US" sz="1100" b="1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91465" y="785426"/>
            <a:ext cx="1200711" cy="6331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/>
              <a:t>source</a:t>
            </a:r>
            <a:endParaRPr lang="zh-CN" altLang="en-US" sz="1200" b="1"/>
          </a:p>
        </p:txBody>
      </p:sp>
      <p:sp>
        <p:nvSpPr>
          <p:cNvPr id="9" name="椭圆 8"/>
          <p:cNvSpPr/>
          <p:nvPr/>
        </p:nvSpPr>
        <p:spPr>
          <a:xfrm>
            <a:off x="3746967" y="785426"/>
            <a:ext cx="1200710" cy="6331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/>
              <a:t>map</a:t>
            </a:r>
            <a:endParaRPr lang="zh-CN" altLang="en-US" sz="1200" b="1"/>
          </a:p>
        </p:txBody>
      </p:sp>
      <p:sp>
        <p:nvSpPr>
          <p:cNvPr id="10" name="椭圆 9"/>
          <p:cNvSpPr/>
          <p:nvPr/>
        </p:nvSpPr>
        <p:spPr>
          <a:xfrm>
            <a:off x="6945686" y="785426"/>
            <a:ext cx="1334060" cy="6331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 err="1"/>
              <a:t>keyBy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Aggregation</a:t>
            </a:r>
            <a:endParaRPr lang="zh-CN" altLang="en-US" sz="1000" b="1" dirty="0"/>
          </a:p>
        </p:txBody>
      </p:sp>
      <p:sp>
        <p:nvSpPr>
          <p:cNvPr id="11" name="椭圆 10"/>
          <p:cNvSpPr/>
          <p:nvPr/>
        </p:nvSpPr>
        <p:spPr>
          <a:xfrm>
            <a:off x="10144405" y="794951"/>
            <a:ext cx="1200710" cy="6331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/>
              <a:t>sink</a:t>
            </a:r>
            <a:endParaRPr lang="zh-CN" altLang="en-US" sz="1200" b="1"/>
          </a:p>
        </p:txBody>
      </p:sp>
      <p:sp>
        <p:nvSpPr>
          <p:cNvPr id="12" name="右箭头 11"/>
          <p:cNvSpPr/>
          <p:nvPr/>
        </p:nvSpPr>
        <p:spPr>
          <a:xfrm>
            <a:off x="2479582" y="946881"/>
            <a:ext cx="1210235" cy="3395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err="1" smtClean="0"/>
              <a:t>StreamEdge</a:t>
            </a:r>
            <a:endParaRPr lang="zh-CN" altLang="en-US" sz="1100" dirty="0"/>
          </a:p>
        </p:txBody>
      </p:sp>
      <p:sp>
        <p:nvSpPr>
          <p:cNvPr id="13" name="右箭头 12"/>
          <p:cNvSpPr/>
          <p:nvPr/>
        </p:nvSpPr>
        <p:spPr>
          <a:xfrm>
            <a:off x="5197008" y="946881"/>
            <a:ext cx="1651747" cy="3395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StreamEdge</a:t>
            </a:r>
            <a:endParaRPr lang="zh-CN" altLang="en-US" sz="1100" dirty="0"/>
          </a:p>
        </p:txBody>
      </p:sp>
      <p:sp>
        <p:nvSpPr>
          <p:cNvPr id="14" name="右箭头 13"/>
          <p:cNvSpPr/>
          <p:nvPr/>
        </p:nvSpPr>
        <p:spPr>
          <a:xfrm>
            <a:off x="8395727" y="946881"/>
            <a:ext cx="1632697" cy="3395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StreamEdge</a:t>
            </a:r>
            <a:endParaRPr lang="en-US" altLang="zh-CN" sz="1100" dirty="0"/>
          </a:p>
        </p:txBody>
      </p:sp>
      <p:sp>
        <p:nvSpPr>
          <p:cNvPr id="15" name="左大括号 14"/>
          <p:cNvSpPr/>
          <p:nvPr/>
        </p:nvSpPr>
        <p:spPr>
          <a:xfrm rot="16200000">
            <a:off x="9032780" y="-331250"/>
            <a:ext cx="358589" cy="4340597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6" name="文本框 11"/>
          <p:cNvSpPr txBox="1"/>
          <p:nvPr/>
        </p:nvSpPr>
        <p:spPr>
          <a:xfrm>
            <a:off x="9339119" y="1910956"/>
            <a:ext cx="1405641" cy="311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</a:rPr>
              <a:t>Operation Chain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33948" y="2220641"/>
            <a:ext cx="11324104" cy="13849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u="sng">
                <a:solidFill>
                  <a:schemeClr val="accent6">
                    <a:lumMod val="75000"/>
                  </a:schemeClr>
                </a:solidFill>
              </a:rPr>
              <a:t>Job Graph</a:t>
            </a:r>
            <a:endParaRPr lang="zh-CN" altLang="en-US" sz="1100" b="1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91465" y="2522080"/>
            <a:ext cx="1200711" cy="7331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/>
              <a:t>source</a:t>
            </a:r>
            <a:endParaRPr lang="zh-CN" altLang="en-US" sz="1200" b="1"/>
          </a:p>
        </p:txBody>
      </p:sp>
      <p:sp>
        <p:nvSpPr>
          <p:cNvPr id="19" name="椭圆 18"/>
          <p:cNvSpPr/>
          <p:nvPr/>
        </p:nvSpPr>
        <p:spPr>
          <a:xfrm>
            <a:off x="5133005" y="2522080"/>
            <a:ext cx="1200710" cy="7331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/>
              <a:t>map</a:t>
            </a:r>
            <a:endParaRPr lang="zh-CN" altLang="en-US" sz="1200" b="1"/>
          </a:p>
        </p:txBody>
      </p:sp>
      <p:sp>
        <p:nvSpPr>
          <p:cNvPr id="20" name="椭圆 19"/>
          <p:cNvSpPr/>
          <p:nvPr/>
        </p:nvSpPr>
        <p:spPr>
          <a:xfrm>
            <a:off x="9862141" y="2522080"/>
            <a:ext cx="1410260" cy="7331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 err="1"/>
              <a:t>keyBy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Aggregation</a:t>
            </a:r>
          </a:p>
          <a:p>
            <a:pPr algn="ctr"/>
            <a:r>
              <a:rPr lang="en-US" altLang="zh-CN" sz="1000" b="1" dirty="0"/>
              <a:t>--&gt; sink</a:t>
            </a:r>
            <a:endParaRPr lang="zh-CN" altLang="en-US" sz="1000" b="1" dirty="0"/>
          </a:p>
        </p:txBody>
      </p:sp>
      <p:sp>
        <p:nvSpPr>
          <p:cNvPr id="21" name="右箭头 20"/>
          <p:cNvSpPr/>
          <p:nvPr/>
        </p:nvSpPr>
        <p:spPr>
          <a:xfrm>
            <a:off x="4138863" y="2717244"/>
            <a:ext cx="888866" cy="3395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err="1" smtClean="0"/>
              <a:t>JobEdge</a:t>
            </a:r>
            <a:endParaRPr lang="zh-CN" altLang="en-US" sz="1100" dirty="0"/>
          </a:p>
        </p:txBody>
      </p:sp>
      <p:sp>
        <p:nvSpPr>
          <p:cNvPr id="22" name="右箭头 21"/>
          <p:cNvSpPr/>
          <p:nvPr/>
        </p:nvSpPr>
        <p:spPr>
          <a:xfrm>
            <a:off x="8710863" y="2717244"/>
            <a:ext cx="1083222" cy="3395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err="1" smtClean="0"/>
              <a:t>JobEdge</a:t>
            </a:r>
            <a:endParaRPr lang="zh-CN" altLang="en-US" sz="1100" dirty="0"/>
          </a:p>
        </p:txBody>
      </p:sp>
      <p:cxnSp>
        <p:nvCxnSpPr>
          <p:cNvPr id="23" name="肘形连接符 25"/>
          <p:cNvCxnSpPr>
            <a:stCxn id="15" idx="1"/>
            <a:endCxn id="20" idx="6"/>
          </p:cNvCxnSpPr>
          <p:nvPr/>
        </p:nvCxnSpPr>
        <p:spPr>
          <a:xfrm rot="16200000" flipH="1">
            <a:off x="9807083" y="1423335"/>
            <a:ext cx="870310" cy="2060326"/>
          </a:xfrm>
          <a:prstGeom prst="curvedConnector4">
            <a:avLst>
              <a:gd name="adj1" fmla="val 38268"/>
              <a:gd name="adj2" fmla="val 111095"/>
            </a:avLst>
          </a:prstGeom>
          <a:ln w="28575" cmpd="sng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746967" y="4651492"/>
            <a:ext cx="1200710" cy="5459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/>
              <a:t>map</a:t>
            </a:r>
            <a:endParaRPr lang="zh-CN" altLang="en-US" sz="1200" b="1" dirty="0"/>
          </a:p>
        </p:txBody>
      </p:sp>
      <p:sp>
        <p:nvSpPr>
          <p:cNvPr id="25" name="椭圆 24"/>
          <p:cNvSpPr/>
          <p:nvPr/>
        </p:nvSpPr>
        <p:spPr>
          <a:xfrm>
            <a:off x="6945686" y="4651492"/>
            <a:ext cx="1334060" cy="5459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 err="1"/>
              <a:t>keyBy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Aggregation</a:t>
            </a:r>
          </a:p>
          <a:p>
            <a:pPr algn="ctr"/>
            <a:r>
              <a:rPr lang="en-US" altLang="zh-CN" sz="1000" b="1" dirty="0"/>
              <a:t>--&gt; sink</a:t>
            </a:r>
            <a:endParaRPr lang="zh-CN" altLang="en-US" sz="1000" b="1" dirty="0"/>
          </a:p>
        </p:txBody>
      </p:sp>
      <p:sp>
        <p:nvSpPr>
          <p:cNvPr id="26" name="椭圆 25"/>
          <p:cNvSpPr/>
          <p:nvPr/>
        </p:nvSpPr>
        <p:spPr>
          <a:xfrm>
            <a:off x="1191465" y="5165670"/>
            <a:ext cx="1200711" cy="5459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/>
              <a:t>source</a:t>
            </a:r>
          </a:p>
          <a:p>
            <a:pPr algn="ctr"/>
            <a:r>
              <a:rPr lang="en-US" altLang="zh-CN" sz="1200" b="1" dirty="0"/>
              <a:t>1/1</a:t>
            </a:r>
            <a:endParaRPr lang="zh-CN" altLang="en-US" sz="1200" b="1" dirty="0"/>
          </a:p>
        </p:txBody>
      </p:sp>
      <p:sp>
        <p:nvSpPr>
          <p:cNvPr id="27" name="椭圆 26"/>
          <p:cNvSpPr/>
          <p:nvPr/>
        </p:nvSpPr>
        <p:spPr>
          <a:xfrm>
            <a:off x="3746967" y="5675911"/>
            <a:ext cx="1200710" cy="5459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/>
              <a:t>map</a:t>
            </a:r>
            <a:endParaRPr lang="zh-CN" altLang="en-US" sz="1200" b="1"/>
          </a:p>
        </p:txBody>
      </p:sp>
      <p:sp>
        <p:nvSpPr>
          <p:cNvPr id="28" name="椭圆 27"/>
          <p:cNvSpPr/>
          <p:nvPr/>
        </p:nvSpPr>
        <p:spPr>
          <a:xfrm>
            <a:off x="6945686" y="5675911"/>
            <a:ext cx="1410260" cy="5459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 err="1"/>
              <a:t>keyBy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Aggregation</a:t>
            </a:r>
          </a:p>
          <a:p>
            <a:pPr algn="ctr"/>
            <a:r>
              <a:rPr lang="en-US" altLang="zh-CN" sz="1000" b="1" dirty="0"/>
              <a:t>--&gt; sink</a:t>
            </a:r>
            <a:endParaRPr lang="zh-CN" altLang="en-US" sz="1000" b="1" dirty="0"/>
          </a:p>
        </p:txBody>
      </p:sp>
      <p:cxnSp>
        <p:nvCxnSpPr>
          <p:cNvPr id="29" name="直接箭头连接符 28"/>
          <p:cNvCxnSpPr>
            <a:stCxn id="26" idx="6"/>
            <a:endCxn id="24" idx="2"/>
          </p:cNvCxnSpPr>
          <p:nvPr/>
        </p:nvCxnSpPr>
        <p:spPr>
          <a:xfrm flipV="1">
            <a:off x="2392176" y="4924472"/>
            <a:ext cx="1354791" cy="514178"/>
          </a:xfrm>
          <a:prstGeom prst="straightConnector1">
            <a:avLst/>
          </a:prstGeom>
          <a:ln w="25400">
            <a:prstDash val="dash"/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6"/>
            <a:endCxn id="27" idx="2"/>
          </p:cNvCxnSpPr>
          <p:nvPr/>
        </p:nvCxnSpPr>
        <p:spPr>
          <a:xfrm>
            <a:off x="2392176" y="5438650"/>
            <a:ext cx="1354791" cy="510241"/>
          </a:xfrm>
          <a:prstGeom prst="straightConnector1">
            <a:avLst/>
          </a:prstGeom>
          <a:ln w="25400">
            <a:prstDash val="dash"/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6"/>
            <a:endCxn id="25" idx="2"/>
          </p:cNvCxnSpPr>
          <p:nvPr/>
        </p:nvCxnSpPr>
        <p:spPr>
          <a:xfrm>
            <a:off x="4947677" y="4924472"/>
            <a:ext cx="1998009" cy="0"/>
          </a:xfrm>
          <a:prstGeom prst="straightConnector1">
            <a:avLst/>
          </a:prstGeom>
          <a:ln w="25400">
            <a:prstDash val="dash"/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6"/>
            <a:endCxn id="28" idx="2"/>
          </p:cNvCxnSpPr>
          <p:nvPr/>
        </p:nvCxnSpPr>
        <p:spPr>
          <a:xfrm>
            <a:off x="4947677" y="4924472"/>
            <a:ext cx="1998009" cy="1024419"/>
          </a:xfrm>
          <a:prstGeom prst="straightConnector1">
            <a:avLst/>
          </a:prstGeom>
          <a:ln w="25400">
            <a:prstDash val="dash"/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6"/>
            <a:endCxn id="25" idx="2"/>
          </p:cNvCxnSpPr>
          <p:nvPr/>
        </p:nvCxnSpPr>
        <p:spPr>
          <a:xfrm flipV="1">
            <a:off x="4947677" y="4924472"/>
            <a:ext cx="1998009" cy="1024419"/>
          </a:xfrm>
          <a:prstGeom prst="straightConnector1">
            <a:avLst/>
          </a:prstGeom>
          <a:ln w="25400">
            <a:prstDash val="dash"/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6"/>
            <a:endCxn id="28" idx="2"/>
          </p:cNvCxnSpPr>
          <p:nvPr/>
        </p:nvCxnSpPr>
        <p:spPr>
          <a:xfrm>
            <a:off x="4947677" y="5948891"/>
            <a:ext cx="1998009" cy="0"/>
          </a:xfrm>
          <a:prstGeom prst="straightConnector1">
            <a:avLst/>
          </a:prstGeom>
          <a:ln w="25400">
            <a:prstDash val="dash"/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75"/>
          <p:cNvSpPr txBox="1"/>
          <p:nvPr/>
        </p:nvSpPr>
        <p:spPr>
          <a:xfrm>
            <a:off x="1374121" y="2258742"/>
            <a:ext cx="772327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/>
              <a:t>JobVertex</a:t>
            </a:r>
            <a:endParaRPr lang="zh-CN" altLang="en-US" sz="1100" b="1"/>
          </a:p>
        </p:txBody>
      </p:sp>
      <p:sp>
        <p:nvSpPr>
          <p:cNvPr id="36" name="文本框 76"/>
          <p:cNvSpPr txBox="1"/>
          <p:nvPr/>
        </p:nvSpPr>
        <p:spPr>
          <a:xfrm>
            <a:off x="3881998" y="2258742"/>
            <a:ext cx="772327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JobVertex</a:t>
            </a:r>
            <a:endParaRPr lang="zh-CN" altLang="en-US" sz="1100" b="1"/>
          </a:p>
        </p:txBody>
      </p:sp>
      <p:sp>
        <p:nvSpPr>
          <p:cNvPr id="37" name="文本框 77"/>
          <p:cNvSpPr txBox="1"/>
          <p:nvPr/>
        </p:nvSpPr>
        <p:spPr>
          <a:xfrm>
            <a:off x="9928816" y="2258742"/>
            <a:ext cx="772327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JobVertex</a:t>
            </a:r>
            <a:endParaRPr lang="zh-CN" altLang="en-US" sz="1100" b="1"/>
          </a:p>
        </p:txBody>
      </p:sp>
      <p:sp>
        <p:nvSpPr>
          <p:cNvPr id="38" name="文本框 78"/>
          <p:cNvSpPr txBox="1"/>
          <p:nvPr/>
        </p:nvSpPr>
        <p:spPr>
          <a:xfrm>
            <a:off x="1374121" y="539456"/>
            <a:ext cx="921406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/>
              <a:t>StreamNode</a:t>
            </a:r>
            <a:endParaRPr lang="zh-CN" altLang="en-US" sz="1100" b="1"/>
          </a:p>
        </p:txBody>
      </p:sp>
      <p:sp>
        <p:nvSpPr>
          <p:cNvPr id="39" name="文本框 79"/>
          <p:cNvSpPr txBox="1"/>
          <p:nvPr/>
        </p:nvSpPr>
        <p:spPr>
          <a:xfrm>
            <a:off x="3881998" y="539456"/>
            <a:ext cx="921406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/>
              <a:t>StreamNode</a:t>
            </a:r>
            <a:endParaRPr lang="zh-CN" altLang="en-US" sz="1100" b="1"/>
          </a:p>
        </p:txBody>
      </p:sp>
      <p:sp>
        <p:nvSpPr>
          <p:cNvPr id="40" name="文本框 80"/>
          <p:cNvSpPr txBox="1"/>
          <p:nvPr/>
        </p:nvSpPr>
        <p:spPr>
          <a:xfrm>
            <a:off x="7012361" y="539456"/>
            <a:ext cx="921406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/>
              <a:t>StreamNode</a:t>
            </a:r>
            <a:endParaRPr lang="zh-CN" altLang="en-US" sz="1100" b="1"/>
          </a:p>
        </p:txBody>
      </p:sp>
      <p:sp>
        <p:nvSpPr>
          <p:cNvPr id="41" name="文本框 81"/>
          <p:cNvSpPr txBox="1"/>
          <p:nvPr/>
        </p:nvSpPr>
        <p:spPr>
          <a:xfrm>
            <a:off x="10268230" y="539456"/>
            <a:ext cx="921406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/>
              <a:t>StreamNode</a:t>
            </a:r>
            <a:endParaRPr lang="zh-CN" altLang="en-US" sz="1100" b="1"/>
          </a:p>
        </p:txBody>
      </p:sp>
      <p:sp>
        <p:nvSpPr>
          <p:cNvPr id="42" name="文本框 82"/>
          <p:cNvSpPr txBox="1"/>
          <p:nvPr/>
        </p:nvSpPr>
        <p:spPr>
          <a:xfrm>
            <a:off x="1169549" y="4113056"/>
            <a:ext cx="1346907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/>
              <a:t>ExecutionJobVertex</a:t>
            </a:r>
            <a:endParaRPr lang="zh-CN" altLang="en-US" sz="1100" b="1" dirty="0"/>
          </a:p>
        </p:txBody>
      </p:sp>
      <p:sp>
        <p:nvSpPr>
          <p:cNvPr id="43" name="文本框 83"/>
          <p:cNvSpPr txBox="1"/>
          <p:nvPr/>
        </p:nvSpPr>
        <p:spPr>
          <a:xfrm>
            <a:off x="3667901" y="4113056"/>
            <a:ext cx="1346907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/>
              <a:t>ExecutionJobVertex</a:t>
            </a:r>
            <a:endParaRPr lang="zh-CN" altLang="en-US" sz="1100" b="1" dirty="0"/>
          </a:p>
        </p:txBody>
      </p:sp>
      <p:sp>
        <p:nvSpPr>
          <p:cNvPr id="44" name="文本框 84"/>
          <p:cNvSpPr txBox="1"/>
          <p:nvPr/>
        </p:nvSpPr>
        <p:spPr>
          <a:xfrm>
            <a:off x="6864939" y="4113056"/>
            <a:ext cx="1346907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/>
              <a:t>ExecutionJobVertex</a:t>
            </a:r>
            <a:endParaRPr lang="zh-CN" altLang="en-US" sz="1100" b="1" dirty="0"/>
          </a:p>
        </p:txBody>
      </p:sp>
      <p:sp>
        <p:nvSpPr>
          <p:cNvPr id="45" name="文本框 85"/>
          <p:cNvSpPr txBox="1"/>
          <p:nvPr/>
        </p:nvSpPr>
        <p:spPr>
          <a:xfrm>
            <a:off x="1297921" y="1415207"/>
            <a:ext cx="952440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/>
              <a:t>parallelsim</a:t>
            </a:r>
            <a:r>
              <a:rPr lang="en-US" altLang="zh-CN" sz="1100" dirty="0"/>
              <a:t>=1</a:t>
            </a:r>
            <a:endParaRPr lang="zh-CN" altLang="en-US" sz="1100" dirty="0"/>
          </a:p>
        </p:txBody>
      </p:sp>
      <p:sp>
        <p:nvSpPr>
          <p:cNvPr id="46" name="文本框 86"/>
          <p:cNvSpPr txBox="1"/>
          <p:nvPr/>
        </p:nvSpPr>
        <p:spPr>
          <a:xfrm>
            <a:off x="3823167" y="1415207"/>
            <a:ext cx="952440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/>
              <a:t>parallelsim</a:t>
            </a:r>
            <a:r>
              <a:rPr lang="en-US" altLang="zh-CN" sz="1100" dirty="0"/>
              <a:t>=2</a:t>
            </a:r>
            <a:endParaRPr lang="zh-CN" altLang="en-US" sz="1100" dirty="0"/>
          </a:p>
        </p:txBody>
      </p:sp>
      <p:sp>
        <p:nvSpPr>
          <p:cNvPr id="47" name="文本框 87"/>
          <p:cNvSpPr txBox="1"/>
          <p:nvPr/>
        </p:nvSpPr>
        <p:spPr>
          <a:xfrm>
            <a:off x="7090242" y="1415207"/>
            <a:ext cx="952440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/>
              <a:t>parallelsim</a:t>
            </a:r>
            <a:r>
              <a:rPr lang="en-US" altLang="zh-CN" sz="1100" dirty="0"/>
              <a:t>=2</a:t>
            </a:r>
            <a:endParaRPr lang="zh-CN" altLang="en-US" sz="1100" dirty="0"/>
          </a:p>
        </p:txBody>
      </p:sp>
      <p:sp>
        <p:nvSpPr>
          <p:cNvPr id="48" name="文本框 88"/>
          <p:cNvSpPr txBox="1"/>
          <p:nvPr/>
        </p:nvSpPr>
        <p:spPr>
          <a:xfrm>
            <a:off x="10239655" y="1415207"/>
            <a:ext cx="952440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/>
              <a:t>parallelsim</a:t>
            </a:r>
            <a:r>
              <a:rPr lang="en-US" altLang="zh-CN" sz="1100" dirty="0"/>
              <a:t>=2</a:t>
            </a:r>
            <a:endParaRPr lang="zh-CN" altLang="en-US" sz="1100" dirty="0"/>
          </a:p>
        </p:txBody>
      </p:sp>
      <p:sp>
        <p:nvSpPr>
          <p:cNvPr id="49" name="文本框 90"/>
          <p:cNvSpPr txBox="1"/>
          <p:nvPr/>
        </p:nvSpPr>
        <p:spPr>
          <a:xfrm>
            <a:off x="1297921" y="3341022"/>
            <a:ext cx="952440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/>
              <a:t>parallelsim</a:t>
            </a:r>
            <a:r>
              <a:rPr lang="en-US" altLang="zh-CN" sz="1100" dirty="0"/>
              <a:t>=1</a:t>
            </a:r>
            <a:endParaRPr lang="zh-CN" altLang="en-US" sz="1100" dirty="0"/>
          </a:p>
        </p:txBody>
      </p:sp>
      <p:sp>
        <p:nvSpPr>
          <p:cNvPr id="50" name="文本框 91"/>
          <p:cNvSpPr txBox="1"/>
          <p:nvPr/>
        </p:nvSpPr>
        <p:spPr>
          <a:xfrm>
            <a:off x="5209205" y="3341022"/>
            <a:ext cx="952440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/>
              <a:t>parallelsim</a:t>
            </a:r>
            <a:r>
              <a:rPr lang="en-US" altLang="zh-CN" sz="1100" dirty="0"/>
              <a:t>=2</a:t>
            </a:r>
            <a:endParaRPr lang="zh-CN" altLang="en-US" sz="1100" dirty="0"/>
          </a:p>
        </p:txBody>
      </p:sp>
      <p:sp>
        <p:nvSpPr>
          <p:cNvPr id="51" name="文本框 92"/>
          <p:cNvSpPr txBox="1"/>
          <p:nvPr/>
        </p:nvSpPr>
        <p:spPr>
          <a:xfrm>
            <a:off x="10006697" y="3341022"/>
            <a:ext cx="952440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/>
              <a:t>parallelsim</a:t>
            </a:r>
            <a:r>
              <a:rPr lang="en-US" altLang="zh-CN" sz="1100" dirty="0"/>
              <a:t>=2</a:t>
            </a:r>
            <a:endParaRPr lang="zh-CN" altLang="en-US" sz="1100" dirty="0"/>
          </a:p>
        </p:txBody>
      </p:sp>
      <p:sp>
        <p:nvSpPr>
          <p:cNvPr id="88" name="文本框 87"/>
          <p:cNvSpPr txBox="1"/>
          <p:nvPr/>
        </p:nvSpPr>
        <p:spPr>
          <a:xfrm>
            <a:off x="2680138" y="788276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rebalance</a:t>
            </a:r>
            <a:endParaRPr lang="zh-CN" altLang="en-US" sz="1100" dirty="0"/>
          </a:p>
        </p:txBody>
      </p:sp>
      <p:sp>
        <p:nvSpPr>
          <p:cNvPr id="89" name="文本框 88"/>
          <p:cNvSpPr txBox="1"/>
          <p:nvPr/>
        </p:nvSpPr>
        <p:spPr>
          <a:xfrm>
            <a:off x="5604641" y="78827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hash</a:t>
            </a:r>
            <a:endParaRPr lang="zh-CN" altLang="en-US" sz="1100" dirty="0"/>
          </a:p>
        </p:txBody>
      </p:sp>
      <p:sp>
        <p:nvSpPr>
          <p:cNvPr id="90" name="文本框 89"/>
          <p:cNvSpPr txBox="1"/>
          <p:nvPr/>
        </p:nvSpPr>
        <p:spPr>
          <a:xfrm>
            <a:off x="8781393" y="788276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forward</a:t>
            </a:r>
            <a:endParaRPr lang="zh-CN" altLang="en-US" sz="1100" dirty="0"/>
          </a:p>
        </p:txBody>
      </p:sp>
      <p:sp>
        <p:nvSpPr>
          <p:cNvPr id="97" name="矩形 96"/>
          <p:cNvSpPr/>
          <p:nvPr/>
        </p:nvSpPr>
        <p:spPr>
          <a:xfrm>
            <a:off x="2752825" y="2646947"/>
            <a:ext cx="981777" cy="4716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IntermediateDataSet</a:t>
            </a:r>
            <a:endParaRPr lang="zh-CN" altLang="en-US" sz="1100" dirty="0"/>
          </a:p>
        </p:txBody>
      </p:sp>
      <p:sp>
        <p:nvSpPr>
          <p:cNvPr id="101" name="矩形 100"/>
          <p:cNvSpPr/>
          <p:nvPr/>
        </p:nvSpPr>
        <p:spPr>
          <a:xfrm>
            <a:off x="7276698" y="2646947"/>
            <a:ext cx="981777" cy="4716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IntermediateDataSet</a:t>
            </a:r>
            <a:endParaRPr lang="zh-CN" altLang="en-US" sz="1100" dirty="0"/>
          </a:p>
        </p:txBody>
      </p:sp>
      <p:cxnSp>
        <p:nvCxnSpPr>
          <p:cNvPr id="103" name="直接箭头连接符 102"/>
          <p:cNvCxnSpPr>
            <a:stCxn id="18" idx="6"/>
            <a:endCxn id="97" idx="1"/>
          </p:cNvCxnSpPr>
          <p:nvPr/>
        </p:nvCxnSpPr>
        <p:spPr>
          <a:xfrm flipV="1">
            <a:off x="2392176" y="2882766"/>
            <a:ext cx="360649" cy="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9" idx="6"/>
            <a:endCxn id="101" idx="1"/>
          </p:cNvCxnSpPr>
          <p:nvPr/>
        </p:nvCxnSpPr>
        <p:spPr>
          <a:xfrm flipV="1">
            <a:off x="6333715" y="2882766"/>
            <a:ext cx="942983" cy="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Office PowerPoint</Application>
  <PresentationFormat>宽屏</PresentationFormat>
  <Paragraphs>52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浙江网仓科技有限公司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韩勇</dc:creator>
  <cp:lastModifiedBy>韩勇</cp:lastModifiedBy>
  <cp:revision>11</cp:revision>
  <dcterms:created xsi:type="dcterms:W3CDTF">2019-04-25T02:09:31Z</dcterms:created>
  <dcterms:modified xsi:type="dcterms:W3CDTF">2019-04-25T02:35:52Z</dcterms:modified>
</cp:coreProperties>
</file>