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Cybersecurity</a:t>
            </a:r>
          </a:p>
        </p:txBody>
      </p:sp>
      <p:sp>
        <p:nvSpPr>
          <p:cNvPr id="3" name="Subtitle 2"/>
          <p:cNvSpPr>
            <a:spLocks noGrp="1"/>
          </p:cNvSpPr>
          <p:nvPr>
            <p:ph type="subTitle" idx="1"/>
          </p:nvPr>
        </p:nvSpPr>
        <p:spPr/>
        <p:txBody>
          <a:bodyPr/>
          <a:lstStyle/>
          <a:p>
            <a:r>
              <a:t>Name: Sriharini</a:t>
            </a:r>
          </a:p>
          <a:p>
            <a:r>
              <a:t>Register Number: 2426j1566</a:t>
            </a:r>
          </a:p>
          <a:p>
            <a:r>
              <a:t>College: KPR College of Arts Science and Research</a:t>
            </a:r>
          </a:p>
          <a:p>
            <a:r>
              <a:t>Department: B.Sc Information Technology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1. Introduction to Cybersecurity</a:t>
            </a:r>
          </a:p>
          <a:p>
            <a:r>
              <a:t>2. Importance of Cybersecurity</a:t>
            </a:r>
          </a:p>
          <a:p>
            <a:r>
              <a:t>3. Problem Statement</a:t>
            </a:r>
          </a:p>
          <a:p>
            <a:r>
              <a:t>4. Types of Cyber Threats</a:t>
            </a:r>
          </a:p>
          <a:p>
            <a:r>
              <a:t>5. Cybersecurity Solutions</a:t>
            </a:r>
          </a:p>
          <a:p>
            <a:r>
              <a:t>6.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With the rapid growth of digital technologies, individuals and organizations face an increasing number of cyber threats. Lack of awareness, weak security practices, and sophisticated attack techniques make systems and data highly vulnerable. Addressing these challenges is crucial to protect sensitive information and ensure safe digital interactions.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Cybersecurity</a:t>
            </a:r>
          </a:p>
        </p:txBody>
      </p:sp>
      <p:sp>
        <p:nvSpPr>
          <p:cNvPr id="3" name="Content Placeholder 2"/>
          <p:cNvSpPr>
            <a:spLocks noGrp="1"/>
          </p:cNvSpPr>
          <p:nvPr>
            <p:ph idx="1"/>
          </p:nvPr>
        </p:nvSpPr>
        <p:spPr/>
        <p:txBody>
          <a:bodyPr/>
          <a:lstStyle/>
          <a:p>
            <a:r>
              <a:t>Cybersecurity refers to protecting systems, networks, and data from digital attacks.</a:t>
            </a:r>
          </a:p>
          <a:p>
            <a:r>
              <a:t>Ensures confidentiality, integrity, and availability of information.</a:t>
            </a:r>
          </a:p>
          <a:p>
            <a:r>
              <a:t>Protects against unauthorized access and cyber threats.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Cybersecurity</a:t>
            </a:r>
          </a:p>
        </p:txBody>
      </p:sp>
      <p:sp>
        <p:nvSpPr>
          <p:cNvPr id="3" name="Content Placeholder 2"/>
          <p:cNvSpPr>
            <a:spLocks noGrp="1"/>
          </p:cNvSpPr>
          <p:nvPr>
            <p:ph idx="1"/>
          </p:nvPr>
        </p:nvSpPr>
        <p:spPr/>
        <p:txBody>
          <a:bodyPr/>
          <a:lstStyle/>
          <a:p>
            <a:r>
              <a:t>Prevents data breaches and identity theft.</a:t>
            </a:r>
          </a:p>
          <a:p>
            <a:r>
              <a:t>Safeguards sensitive personal and organizational data.</a:t>
            </a:r>
          </a:p>
          <a:p>
            <a:r>
              <a:t>Builds trust in digital platforms and online services.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Cyber Threats</a:t>
            </a:r>
          </a:p>
        </p:txBody>
      </p:sp>
      <p:sp>
        <p:nvSpPr>
          <p:cNvPr id="3" name="Content Placeholder 2"/>
          <p:cNvSpPr>
            <a:spLocks noGrp="1"/>
          </p:cNvSpPr>
          <p:nvPr>
            <p:ph idx="1"/>
          </p:nvPr>
        </p:nvSpPr>
        <p:spPr/>
        <p:txBody>
          <a:bodyPr/>
          <a:lstStyle/>
          <a:p>
            <a:r>
              <a:t>1. Malware (viruses, worms, ransomware)</a:t>
            </a:r>
          </a:p>
          <a:p>
            <a:r>
              <a:t>2. Phishing attacks</a:t>
            </a:r>
          </a:p>
          <a:p>
            <a:r>
              <a:t>3. Denial of Service (DoS) attacks</a:t>
            </a:r>
          </a:p>
          <a:p>
            <a:r>
              <a:t>4. Man-in-the-Middle attacks</a:t>
            </a:r>
          </a:p>
          <a:p>
            <a:r>
              <a:t>5. Insider threats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Solutions</a:t>
            </a:r>
          </a:p>
        </p:txBody>
      </p:sp>
      <p:sp>
        <p:nvSpPr>
          <p:cNvPr id="3" name="Content Placeholder 2"/>
          <p:cNvSpPr>
            <a:spLocks noGrp="1"/>
          </p:cNvSpPr>
          <p:nvPr>
            <p:ph idx="1"/>
          </p:nvPr>
        </p:nvSpPr>
        <p:spPr/>
        <p:txBody>
          <a:bodyPr/>
          <a:lstStyle/>
          <a:p>
            <a:r>
              <a:t>Strong password policies and multi-factor authentication.</a:t>
            </a:r>
          </a:p>
          <a:p>
            <a:r>
              <a:t>Regular software updates and patch management.</a:t>
            </a:r>
          </a:p>
          <a:p>
            <a:r>
              <a:t>Firewalls and intrusion detection systems.</a:t>
            </a:r>
          </a:p>
          <a:p>
            <a:r>
              <a:t>Employee training and awareness programs.</a:t>
            </a:r>
          </a:p>
          <a:p>
            <a:r>
              <a:t>Data encryption and secure backup strategies.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Cybersecurity is essential in the digital age.</a:t>
            </a:r>
          </a:p>
          <a:p>
            <a:r>
              <a:t>Awareness and proactive measures can reduce risks.</a:t>
            </a:r>
          </a:p>
          <a:p>
            <a:r>
              <a:t>Collaboration between individuals, organizations, and governments is vital.</a:t>
            </a:r>
          </a:p>
          <a:p>
            <a:r>
              <a:t>A secure digital environment ensures trust and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