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30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25" d="100"/>
          <a:sy n="25" d="100"/>
        </p:scale>
        <p:origin x="307"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5B92B-88B0-41E2-BFE9-BEEB64EE629D}" type="datetimeFigureOut">
              <a:rPr lang="en-US" smtClean="0"/>
              <a:t>4/23/2025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AED0D-7721-4711-A265-356EBE86A955}" type="slidenum">
              <a:rPr lang="en-US" smtClean="0"/>
              <a:t>‹#›</a:t>
            </a:fld>
            <a:endParaRPr lang="en-US"/>
          </a:p>
        </p:txBody>
      </p:sp>
    </p:spTree>
    <p:extLst>
      <p:ext uri="{BB962C8B-B14F-4D97-AF65-F5344CB8AC3E}">
        <p14:creationId xmlns:p14="http://schemas.microsoft.com/office/powerpoint/2010/main" val="474468256"/>
      </p:ext>
    </p:extLst>
  </p:cSld>
  <p:clrMap bg1="lt1" tx1="dk1" bg2="lt2" tx2="dk2" accent1="accent1" accent2="accent2" accent3="accent3" accent4="accent4" accent5="accent5" accent6="accent6" hlink="hlink" folHlink="folHlink"/>
  <p:notesStyle>
    <a:lvl1pPr marL="0" algn="l" defTabSz="3686627" rtl="0" eaLnBrk="1" latinLnBrk="0" hangingPunct="1">
      <a:defRPr sz="4838" kern="1200">
        <a:solidFill>
          <a:schemeClr val="tx1"/>
        </a:solidFill>
        <a:latin typeface="+mn-lt"/>
        <a:ea typeface="+mn-ea"/>
        <a:cs typeface="+mn-cs"/>
      </a:defRPr>
    </a:lvl1pPr>
    <a:lvl2pPr marL="1843313" algn="l" defTabSz="3686627" rtl="0" eaLnBrk="1" latinLnBrk="0" hangingPunct="1">
      <a:defRPr sz="4838" kern="1200">
        <a:solidFill>
          <a:schemeClr val="tx1"/>
        </a:solidFill>
        <a:latin typeface="+mn-lt"/>
        <a:ea typeface="+mn-ea"/>
        <a:cs typeface="+mn-cs"/>
      </a:defRPr>
    </a:lvl2pPr>
    <a:lvl3pPr marL="3686627" algn="l" defTabSz="3686627" rtl="0" eaLnBrk="1" latinLnBrk="0" hangingPunct="1">
      <a:defRPr sz="4838" kern="1200">
        <a:solidFill>
          <a:schemeClr val="tx1"/>
        </a:solidFill>
        <a:latin typeface="+mn-lt"/>
        <a:ea typeface="+mn-ea"/>
        <a:cs typeface="+mn-cs"/>
      </a:defRPr>
    </a:lvl3pPr>
    <a:lvl4pPr marL="5529936" algn="l" defTabSz="3686627" rtl="0" eaLnBrk="1" latinLnBrk="0" hangingPunct="1">
      <a:defRPr sz="4838" kern="1200">
        <a:solidFill>
          <a:schemeClr val="tx1"/>
        </a:solidFill>
        <a:latin typeface="+mn-lt"/>
        <a:ea typeface="+mn-ea"/>
        <a:cs typeface="+mn-cs"/>
      </a:defRPr>
    </a:lvl4pPr>
    <a:lvl5pPr marL="7373250" algn="l" defTabSz="3686627" rtl="0" eaLnBrk="1" latinLnBrk="0" hangingPunct="1">
      <a:defRPr sz="4838" kern="1200">
        <a:solidFill>
          <a:schemeClr val="tx1"/>
        </a:solidFill>
        <a:latin typeface="+mn-lt"/>
        <a:ea typeface="+mn-ea"/>
        <a:cs typeface="+mn-cs"/>
      </a:defRPr>
    </a:lvl5pPr>
    <a:lvl6pPr marL="9216563" algn="l" defTabSz="3686627" rtl="0" eaLnBrk="1" latinLnBrk="0" hangingPunct="1">
      <a:defRPr sz="4838" kern="1200">
        <a:solidFill>
          <a:schemeClr val="tx1"/>
        </a:solidFill>
        <a:latin typeface="+mn-lt"/>
        <a:ea typeface="+mn-ea"/>
        <a:cs typeface="+mn-cs"/>
      </a:defRPr>
    </a:lvl6pPr>
    <a:lvl7pPr marL="11059873" algn="l" defTabSz="3686627" rtl="0" eaLnBrk="1" latinLnBrk="0" hangingPunct="1">
      <a:defRPr sz="4838" kern="1200">
        <a:solidFill>
          <a:schemeClr val="tx1"/>
        </a:solidFill>
        <a:latin typeface="+mn-lt"/>
        <a:ea typeface="+mn-ea"/>
        <a:cs typeface="+mn-cs"/>
      </a:defRPr>
    </a:lvl7pPr>
    <a:lvl8pPr marL="12903186" algn="l" defTabSz="3686627" rtl="0" eaLnBrk="1" latinLnBrk="0" hangingPunct="1">
      <a:defRPr sz="4838" kern="1200">
        <a:solidFill>
          <a:schemeClr val="tx1"/>
        </a:solidFill>
        <a:latin typeface="+mn-lt"/>
        <a:ea typeface="+mn-ea"/>
        <a:cs typeface="+mn-cs"/>
      </a:defRPr>
    </a:lvl8pPr>
    <a:lvl9pPr marL="14746500" algn="l" defTabSz="3686627"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200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5601"/>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0240"/>
            </a:lvl1pPr>
            <a:lvl2pPr marL="1950841" indent="0" algn="ctr">
              <a:buNone/>
              <a:defRPr sz="8533"/>
            </a:lvl2pPr>
            <a:lvl3pPr marL="3901685" indent="0" algn="ctr">
              <a:buNone/>
              <a:defRPr sz="7680"/>
            </a:lvl3pPr>
            <a:lvl4pPr marL="5852526" indent="0" algn="ctr">
              <a:buNone/>
              <a:defRPr sz="6828"/>
            </a:lvl4pPr>
            <a:lvl5pPr marL="7803368" indent="0" algn="ctr">
              <a:buNone/>
              <a:defRPr sz="6828"/>
            </a:lvl5pPr>
            <a:lvl6pPr marL="9754210" indent="0" algn="ctr">
              <a:buNone/>
              <a:defRPr sz="6828"/>
            </a:lvl6pPr>
            <a:lvl7pPr marL="11705051" indent="0" algn="ctr">
              <a:buNone/>
              <a:defRPr sz="6828"/>
            </a:lvl7pPr>
            <a:lvl8pPr marL="13655893" indent="0" algn="ctr">
              <a:buNone/>
              <a:defRPr sz="6828"/>
            </a:lvl8pPr>
            <a:lvl9pPr marL="15606735" indent="0" algn="ctr">
              <a:buNone/>
              <a:defRPr sz="68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7285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80423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3"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3"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80600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95926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5601"/>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0240">
                <a:solidFill>
                  <a:schemeClr val="tx1"/>
                </a:solidFill>
              </a:defRPr>
            </a:lvl1pPr>
            <a:lvl2pPr marL="1950841" indent="0">
              <a:buNone/>
              <a:defRPr sz="8533">
                <a:solidFill>
                  <a:schemeClr val="tx1">
                    <a:tint val="75000"/>
                  </a:schemeClr>
                </a:solidFill>
              </a:defRPr>
            </a:lvl2pPr>
            <a:lvl3pPr marL="3901685" indent="0">
              <a:buNone/>
              <a:defRPr sz="7680">
                <a:solidFill>
                  <a:schemeClr val="tx1">
                    <a:tint val="75000"/>
                  </a:schemeClr>
                </a:solidFill>
              </a:defRPr>
            </a:lvl3pPr>
            <a:lvl4pPr marL="5852526" indent="0">
              <a:buNone/>
              <a:defRPr sz="6828">
                <a:solidFill>
                  <a:schemeClr val="tx1">
                    <a:tint val="75000"/>
                  </a:schemeClr>
                </a:solidFill>
              </a:defRPr>
            </a:lvl4pPr>
            <a:lvl5pPr marL="7803368" indent="0">
              <a:buNone/>
              <a:defRPr sz="6828">
                <a:solidFill>
                  <a:schemeClr val="tx1">
                    <a:tint val="75000"/>
                  </a:schemeClr>
                </a:solidFill>
              </a:defRPr>
            </a:lvl5pPr>
            <a:lvl6pPr marL="9754210" indent="0">
              <a:buNone/>
              <a:defRPr sz="6828">
                <a:solidFill>
                  <a:schemeClr val="tx1">
                    <a:tint val="75000"/>
                  </a:schemeClr>
                </a:solidFill>
              </a:defRPr>
            </a:lvl6pPr>
            <a:lvl7pPr marL="11705051" indent="0">
              <a:buNone/>
              <a:defRPr sz="6828">
                <a:solidFill>
                  <a:schemeClr val="tx1">
                    <a:tint val="75000"/>
                  </a:schemeClr>
                </a:solidFill>
              </a:defRPr>
            </a:lvl7pPr>
            <a:lvl8pPr marL="13655893" indent="0">
              <a:buNone/>
              <a:defRPr sz="6828">
                <a:solidFill>
                  <a:schemeClr val="tx1">
                    <a:tint val="75000"/>
                  </a:schemeClr>
                </a:solidFill>
              </a:defRPr>
            </a:lvl8pPr>
            <a:lvl9pPr marL="15606735" indent="0">
              <a:buNone/>
              <a:defRPr sz="682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11090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8198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6"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0240" b="1"/>
            </a:lvl1pPr>
            <a:lvl2pPr marL="1950841" indent="0">
              <a:buNone/>
              <a:defRPr sz="8533" b="1"/>
            </a:lvl2pPr>
            <a:lvl3pPr marL="3901685" indent="0">
              <a:buNone/>
              <a:defRPr sz="7680" b="1"/>
            </a:lvl3pPr>
            <a:lvl4pPr marL="5852526" indent="0">
              <a:buNone/>
              <a:defRPr sz="6828" b="1"/>
            </a:lvl4pPr>
            <a:lvl5pPr marL="7803368" indent="0">
              <a:buNone/>
              <a:defRPr sz="6828" b="1"/>
            </a:lvl5pPr>
            <a:lvl6pPr marL="9754210" indent="0">
              <a:buNone/>
              <a:defRPr sz="6828" b="1"/>
            </a:lvl6pPr>
            <a:lvl7pPr marL="11705051" indent="0">
              <a:buNone/>
              <a:defRPr sz="6828" b="1"/>
            </a:lvl7pPr>
            <a:lvl8pPr marL="13655893" indent="0">
              <a:buNone/>
              <a:defRPr sz="6828" b="1"/>
            </a:lvl8pPr>
            <a:lvl9pPr marL="15606735" indent="0">
              <a:buNone/>
              <a:defRPr sz="6828"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3" y="8069582"/>
            <a:ext cx="18659476" cy="3954778"/>
          </a:xfrm>
        </p:spPr>
        <p:txBody>
          <a:bodyPr anchor="b"/>
          <a:lstStyle>
            <a:lvl1pPr marL="0" indent="0">
              <a:buNone/>
              <a:defRPr sz="10240" b="1"/>
            </a:lvl1pPr>
            <a:lvl2pPr marL="1950841" indent="0">
              <a:buNone/>
              <a:defRPr sz="8533" b="1"/>
            </a:lvl2pPr>
            <a:lvl3pPr marL="3901685" indent="0">
              <a:buNone/>
              <a:defRPr sz="7680" b="1"/>
            </a:lvl3pPr>
            <a:lvl4pPr marL="5852526" indent="0">
              <a:buNone/>
              <a:defRPr sz="6828" b="1"/>
            </a:lvl4pPr>
            <a:lvl5pPr marL="7803368" indent="0">
              <a:buNone/>
              <a:defRPr sz="6828" b="1"/>
            </a:lvl5pPr>
            <a:lvl6pPr marL="9754210" indent="0">
              <a:buNone/>
              <a:defRPr sz="6828" b="1"/>
            </a:lvl6pPr>
            <a:lvl7pPr marL="11705051" indent="0">
              <a:buNone/>
              <a:defRPr sz="6828" b="1"/>
            </a:lvl7pPr>
            <a:lvl8pPr marL="13655893" indent="0">
              <a:buNone/>
              <a:defRPr sz="6828" b="1"/>
            </a:lvl8pPr>
            <a:lvl9pPr marL="15606735" indent="0">
              <a:buNone/>
              <a:defRPr sz="6828" b="1"/>
            </a:lvl9pPr>
          </a:lstStyle>
          <a:p>
            <a:pPr lvl="0"/>
            <a:r>
              <a:rPr lang="en-US"/>
              <a:t>Edit Master text styles</a:t>
            </a:r>
          </a:p>
        </p:txBody>
      </p:sp>
      <p:sp>
        <p:nvSpPr>
          <p:cNvPr id="6" name="Content Placeholder 5"/>
          <p:cNvSpPr>
            <a:spLocks noGrp="1"/>
          </p:cNvSpPr>
          <p:nvPr>
            <p:ph sz="quarter" idx="4"/>
          </p:nvPr>
        </p:nvSpPr>
        <p:spPr>
          <a:xfrm>
            <a:off x="22219923" y="12024360"/>
            <a:ext cx="1865947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64529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13389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2046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40" y="2194560"/>
            <a:ext cx="14156054" cy="7680960"/>
          </a:xfrm>
        </p:spPr>
        <p:txBody>
          <a:bodyPr anchor="b"/>
          <a:lstStyle>
            <a:lvl1pPr>
              <a:defRPr sz="13654"/>
            </a:lvl1pPr>
          </a:lstStyle>
          <a:p>
            <a:r>
              <a:rPr lang="en-US"/>
              <a:t>Click to edit Master title style</a:t>
            </a:r>
            <a:endParaRPr lang="en-US" dirty="0"/>
          </a:p>
        </p:txBody>
      </p:sp>
      <p:sp>
        <p:nvSpPr>
          <p:cNvPr id="3" name="Content Placeholder 2"/>
          <p:cNvSpPr>
            <a:spLocks noGrp="1"/>
          </p:cNvSpPr>
          <p:nvPr>
            <p:ph idx="1"/>
          </p:nvPr>
        </p:nvSpPr>
        <p:spPr>
          <a:xfrm>
            <a:off x="18659476" y="4739647"/>
            <a:ext cx="22219920" cy="23393400"/>
          </a:xfrm>
        </p:spPr>
        <p:txBody>
          <a:bodyPr/>
          <a:lstStyle>
            <a:lvl1pPr>
              <a:defRPr sz="13654"/>
            </a:lvl1pPr>
            <a:lvl2pPr>
              <a:defRPr sz="11948"/>
            </a:lvl2pPr>
            <a:lvl3pPr>
              <a:defRPr sz="10240"/>
            </a:lvl3pPr>
            <a:lvl4pPr>
              <a:defRPr sz="8533"/>
            </a:lvl4pPr>
            <a:lvl5pPr>
              <a:defRPr sz="8533"/>
            </a:lvl5pPr>
            <a:lvl6pPr>
              <a:defRPr sz="8533"/>
            </a:lvl6pPr>
            <a:lvl7pPr>
              <a:defRPr sz="8533"/>
            </a:lvl7pPr>
            <a:lvl8pPr>
              <a:defRPr sz="8533"/>
            </a:lvl8pPr>
            <a:lvl9pPr>
              <a:defRPr sz="85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40" y="9875520"/>
            <a:ext cx="14156054" cy="18295622"/>
          </a:xfrm>
        </p:spPr>
        <p:txBody>
          <a:bodyPr/>
          <a:lstStyle>
            <a:lvl1pPr marL="0" indent="0">
              <a:buNone/>
              <a:defRPr sz="6828"/>
            </a:lvl1pPr>
            <a:lvl2pPr marL="1950841" indent="0">
              <a:buNone/>
              <a:defRPr sz="5973"/>
            </a:lvl2pPr>
            <a:lvl3pPr marL="3901685" indent="0">
              <a:buNone/>
              <a:defRPr sz="5120"/>
            </a:lvl3pPr>
            <a:lvl4pPr marL="5852526" indent="0">
              <a:buNone/>
              <a:defRPr sz="4268"/>
            </a:lvl4pPr>
            <a:lvl5pPr marL="7803368" indent="0">
              <a:buNone/>
              <a:defRPr sz="4268"/>
            </a:lvl5pPr>
            <a:lvl6pPr marL="9754210" indent="0">
              <a:buNone/>
              <a:defRPr sz="4268"/>
            </a:lvl6pPr>
            <a:lvl7pPr marL="11705051" indent="0">
              <a:buNone/>
              <a:defRPr sz="4268"/>
            </a:lvl7pPr>
            <a:lvl8pPr marL="13655893" indent="0">
              <a:buNone/>
              <a:defRPr sz="4268"/>
            </a:lvl8pPr>
            <a:lvl9pPr marL="15606735" indent="0">
              <a:buNone/>
              <a:defRPr sz="4268"/>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4453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40" y="2194560"/>
            <a:ext cx="14156054" cy="7680960"/>
          </a:xfrm>
        </p:spPr>
        <p:txBody>
          <a:bodyPr anchor="b"/>
          <a:lstStyle>
            <a:lvl1pPr>
              <a:defRPr sz="13654"/>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6" y="4739647"/>
            <a:ext cx="22219920" cy="23393400"/>
          </a:xfrm>
        </p:spPr>
        <p:txBody>
          <a:bodyPr anchor="t"/>
          <a:lstStyle>
            <a:lvl1pPr marL="0" indent="0">
              <a:buNone/>
              <a:defRPr sz="13654"/>
            </a:lvl1pPr>
            <a:lvl2pPr marL="1950841" indent="0">
              <a:buNone/>
              <a:defRPr sz="11948"/>
            </a:lvl2pPr>
            <a:lvl3pPr marL="3901685" indent="0">
              <a:buNone/>
              <a:defRPr sz="10240"/>
            </a:lvl3pPr>
            <a:lvl4pPr marL="5852526" indent="0">
              <a:buNone/>
              <a:defRPr sz="8533"/>
            </a:lvl4pPr>
            <a:lvl5pPr marL="7803368" indent="0">
              <a:buNone/>
              <a:defRPr sz="8533"/>
            </a:lvl5pPr>
            <a:lvl6pPr marL="9754210" indent="0">
              <a:buNone/>
              <a:defRPr sz="8533"/>
            </a:lvl6pPr>
            <a:lvl7pPr marL="11705051" indent="0">
              <a:buNone/>
              <a:defRPr sz="8533"/>
            </a:lvl7pPr>
            <a:lvl8pPr marL="13655893" indent="0">
              <a:buNone/>
              <a:defRPr sz="8533"/>
            </a:lvl8pPr>
            <a:lvl9pPr marL="15606735" indent="0">
              <a:buNone/>
              <a:defRPr sz="8533"/>
            </a:lvl9pPr>
          </a:lstStyle>
          <a:p>
            <a:r>
              <a:rPr lang="en-US"/>
              <a:t>Click icon to add picture</a:t>
            </a:r>
            <a:endParaRPr lang="en-US" dirty="0"/>
          </a:p>
        </p:txBody>
      </p:sp>
      <p:sp>
        <p:nvSpPr>
          <p:cNvPr id="4" name="Text Placeholder 3"/>
          <p:cNvSpPr>
            <a:spLocks noGrp="1"/>
          </p:cNvSpPr>
          <p:nvPr>
            <p:ph type="body" sz="half" idx="2"/>
          </p:nvPr>
        </p:nvSpPr>
        <p:spPr>
          <a:xfrm>
            <a:off x="3023240" y="9875520"/>
            <a:ext cx="14156054" cy="18295622"/>
          </a:xfrm>
        </p:spPr>
        <p:txBody>
          <a:bodyPr/>
          <a:lstStyle>
            <a:lvl1pPr marL="0" indent="0">
              <a:buNone/>
              <a:defRPr sz="6828"/>
            </a:lvl1pPr>
            <a:lvl2pPr marL="1950841" indent="0">
              <a:buNone/>
              <a:defRPr sz="5973"/>
            </a:lvl2pPr>
            <a:lvl3pPr marL="3901685" indent="0">
              <a:buNone/>
              <a:defRPr sz="5120"/>
            </a:lvl3pPr>
            <a:lvl4pPr marL="5852526" indent="0">
              <a:buNone/>
              <a:defRPr sz="4268"/>
            </a:lvl4pPr>
            <a:lvl5pPr marL="7803368" indent="0">
              <a:buNone/>
              <a:defRPr sz="4268"/>
            </a:lvl5pPr>
            <a:lvl6pPr marL="9754210" indent="0">
              <a:buNone/>
              <a:defRPr sz="4268"/>
            </a:lvl6pPr>
            <a:lvl7pPr marL="11705051" indent="0">
              <a:buNone/>
              <a:defRPr sz="4268"/>
            </a:lvl7pPr>
            <a:lvl8pPr marL="13655893" indent="0">
              <a:buNone/>
              <a:defRPr sz="4268"/>
            </a:lvl8pPr>
            <a:lvl9pPr marL="15606735" indent="0">
              <a:buNone/>
              <a:defRPr sz="4268"/>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1242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120">
                <a:solidFill>
                  <a:schemeClr val="tx1">
                    <a:tint val="75000"/>
                  </a:schemeClr>
                </a:solidFill>
              </a:defRPr>
            </a:lvl1pPr>
          </a:lstStyle>
          <a:p>
            <a:fld id="{3F135061-2F74-46D4-9F8F-C77EF304855D}" type="datetimeFigureOut">
              <a:rPr lang="en-US" smtClean="0"/>
              <a:t>4/23/2025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1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12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2244127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901685" rtl="0" eaLnBrk="1" latinLnBrk="0" hangingPunct="1">
        <a:lnSpc>
          <a:spcPct val="90000"/>
        </a:lnSpc>
        <a:spcBef>
          <a:spcPct val="0"/>
        </a:spcBef>
        <a:buNone/>
        <a:defRPr sz="18774" kern="1200">
          <a:solidFill>
            <a:schemeClr val="tx1"/>
          </a:solidFill>
          <a:latin typeface="+mj-lt"/>
          <a:ea typeface="+mj-ea"/>
          <a:cs typeface="+mj-cs"/>
        </a:defRPr>
      </a:lvl1pPr>
    </p:titleStyle>
    <p:bodyStyle>
      <a:lvl1pPr marL="975422" indent="-975422" algn="l" defTabSz="3901685" rtl="0" eaLnBrk="1" latinLnBrk="0" hangingPunct="1">
        <a:lnSpc>
          <a:spcPct val="90000"/>
        </a:lnSpc>
        <a:spcBef>
          <a:spcPts val="4268"/>
        </a:spcBef>
        <a:buFont typeface="Arial" panose="020B0604020202020204" pitchFamily="34" charset="0"/>
        <a:buChar char="•"/>
        <a:defRPr sz="11948" kern="1200">
          <a:solidFill>
            <a:schemeClr val="tx1"/>
          </a:solidFill>
          <a:latin typeface="+mn-lt"/>
          <a:ea typeface="+mn-ea"/>
          <a:cs typeface="+mn-cs"/>
        </a:defRPr>
      </a:lvl1pPr>
      <a:lvl2pPr marL="2926264" indent="-975422" algn="l" defTabSz="3901685" rtl="0" eaLnBrk="1" latinLnBrk="0" hangingPunct="1">
        <a:lnSpc>
          <a:spcPct val="90000"/>
        </a:lnSpc>
        <a:spcBef>
          <a:spcPts val="2133"/>
        </a:spcBef>
        <a:buFont typeface="Arial" panose="020B0604020202020204" pitchFamily="34" charset="0"/>
        <a:buChar char="•"/>
        <a:defRPr sz="10240" kern="1200">
          <a:solidFill>
            <a:schemeClr val="tx1"/>
          </a:solidFill>
          <a:latin typeface="+mn-lt"/>
          <a:ea typeface="+mn-ea"/>
          <a:cs typeface="+mn-cs"/>
        </a:defRPr>
      </a:lvl2pPr>
      <a:lvl3pPr marL="4877105" indent="-975422" algn="l" defTabSz="3901685" rtl="0" eaLnBrk="1" latinLnBrk="0" hangingPunct="1">
        <a:lnSpc>
          <a:spcPct val="90000"/>
        </a:lnSpc>
        <a:spcBef>
          <a:spcPts val="2133"/>
        </a:spcBef>
        <a:buFont typeface="Arial" panose="020B0604020202020204" pitchFamily="34" charset="0"/>
        <a:buChar char="•"/>
        <a:defRPr sz="8533" kern="1200">
          <a:solidFill>
            <a:schemeClr val="tx1"/>
          </a:solidFill>
          <a:latin typeface="+mn-lt"/>
          <a:ea typeface="+mn-ea"/>
          <a:cs typeface="+mn-cs"/>
        </a:defRPr>
      </a:lvl3pPr>
      <a:lvl4pPr marL="6827947" indent="-975422" algn="l" defTabSz="3901685"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4pPr>
      <a:lvl5pPr marL="8778790" indent="-975422" algn="l" defTabSz="3901685"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5pPr>
      <a:lvl6pPr marL="10729631" indent="-975422" algn="l" defTabSz="3901685"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6pPr>
      <a:lvl7pPr marL="12680472" indent="-975422" algn="l" defTabSz="3901685"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7pPr>
      <a:lvl8pPr marL="14631314" indent="-975422" algn="l" defTabSz="3901685"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8pPr>
      <a:lvl9pPr marL="16582156" indent="-975422" algn="l" defTabSz="3901685"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9pPr>
    </p:bodyStyle>
    <p:otherStyle>
      <a:defPPr>
        <a:defRPr lang="en-US"/>
      </a:defPPr>
      <a:lvl1pPr marL="0" algn="l" defTabSz="3901685" rtl="0" eaLnBrk="1" latinLnBrk="0" hangingPunct="1">
        <a:defRPr sz="7680" kern="1200">
          <a:solidFill>
            <a:schemeClr val="tx1"/>
          </a:solidFill>
          <a:latin typeface="+mn-lt"/>
          <a:ea typeface="+mn-ea"/>
          <a:cs typeface="+mn-cs"/>
        </a:defRPr>
      </a:lvl1pPr>
      <a:lvl2pPr marL="1950841" algn="l" defTabSz="3901685" rtl="0" eaLnBrk="1" latinLnBrk="0" hangingPunct="1">
        <a:defRPr sz="7680" kern="1200">
          <a:solidFill>
            <a:schemeClr val="tx1"/>
          </a:solidFill>
          <a:latin typeface="+mn-lt"/>
          <a:ea typeface="+mn-ea"/>
          <a:cs typeface="+mn-cs"/>
        </a:defRPr>
      </a:lvl2pPr>
      <a:lvl3pPr marL="3901685" algn="l" defTabSz="3901685" rtl="0" eaLnBrk="1" latinLnBrk="0" hangingPunct="1">
        <a:defRPr sz="7680" kern="1200">
          <a:solidFill>
            <a:schemeClr val="tx1"/>
          </a:solidFill>
          <a:latin typeface="+mn-lt"/>
          <a:ea typeface="+mn-ea"/>
          <a:cs typeface="+mn-cs"/>
        </a:defRPr>
      </a:lvl3pPr>
      <a:lvl4pPr marL="5852526" algn="l" defTabSz="3901685" rtl="0" eaLnBrk="1" latinLnBrk="0" hangingPunct="1">
        <a:defRPr sz="7680" kern="1200">
          <a:solidFill>
            <a:schemeClr val="tx1"/>
          </a:solidFill>
          <a:latin typeface="+mn-lt"/>
          <a:ea typeface="+mn-ea"/>
          <a:cs typeface="+mn-cs"/>
        </a:defRPr>
      </a:lvl4pPr>
      <a:lvl5pPr marL="7803368" algn="l" defTabSz="3901685" rtl="0" eaLnBrk="1" latinLnBrk="0" hangingPunct="1">
        <a:defRPr sz="7680" kern="1200">
          <a:solidFill>
            <a:schemeClr val="tx1"/>
          </a:solidFill>
          <a:latin typeface="+mn-lt"/>
          <a:ea typeface="+mn-ea"/>
          <a:cs typeface="+mn-cs"/>
        </a:defRPr>
      </a:lvl5pPr>
      <a:lvl6pPr marL="9754210" algn="l" defTabSz="3901685" rtl="0" eaLnBrk="1" latinLnBrk="0" hangingPunct="1">
        <a:defRPr sz="7680" kern="1200">
          <a:solidFill>
            <a:schemeClr val="tx1"/>
          </a:solidFill>
          <a:latin typeface="+mn-lt"/>
          <a:ea typeface="+mn-ea"/>
          <a:cs typeface="+mn-cs"/>
        </a:defRPr>
      </a:lvl6pPr>
      <a:lvl7pPr marL="11705051" algn="l" defTabSz="3901685" rtl="0" eaLnBrk="1" latinLnBrk="0" hangingPunct="1">
        <a:defRPr sz="7680" kern="1200">
          <a:solidFill>
            <a:schemeClr val="tx1"/>
          </a:solidFill>
          <a:latin typeface="+mn-lt"/>
          <a:ea typeface="+mn-ea"/>
          <a:cs typeface="+mn-cs"/>
        </a:defRPr>
      </a:lvl7pPr>
      <a:lvl8pPr marL="13655893" algn="l" defTabSz="3901685" rtl="0" eaLnBrk="1" latinLnBrk="0" hangingPunct="1">
        <a:defRPr sz="7680" kern="1200">
          <a:solidFill>
            <a:schemeClr val="tx1"/>
          </a:solidFill>
          <a:latin typeface="+mn-lt"/>
          <a:ea typeface="+mn-ea"/>
          <a:cs typeface="+mn-cs"/>
        </a:defRPr>
      </a:lvl8pPr>
      <a:lvl9pPr marL="15606735" algn="l" defTabSz="3901685" rtl="0" eaLnBrk="1" latinLnBrk="0" hangingPunct="1">
        <a:defRPr sz="7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35088836" y="0"/>
            <a:ext cx="8875621"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06420"/>
            <a:r>
              <a:rPr lang="en-US" sz="1600" b="1" i="1" dirty="0">
                <a:solidFill>
                  <a:prstClr val="white"/>
                </a:solidFill>
                <a:latin typeface="Lato" panose="020F0502020204030203" pitchFamily="34" charset="0"/>
                <a:cs typeface="Lato" panose="020F0502020204030203" pitchFamily="34" charset="0"/>
              </a:rPr>
              <a:t>Non-Cognitive Predictors of Student Success:</a:t>
            </a:r>
            <a:br>
              <a:rPr lang="en-US" sz="1600" i="1" dirty="0">
                <a:solidFill>
                  <a:prstClr val="white"/>
                </a:solidFill>
                <a:latin typeface="Lato" panose="020F0502020204030203" pitchFamily="34" charset="0"/>
                <a:cs typeface="Lato" panose="020F0502020204030203" pitchFamily="34" charset="0"/>
              </a:rPr>
            </a:br>
            <a:r>
              <a:rPr lang="en-US" sz="1600" i="1" dirty="0">
                <a:solidFill>
                  <a:prstClr val="white"/>
                </a:solidFill>
                <a:latin typeface="Lato" panose="020F0502020204030203" pitchFamily="34" charset="0"/>
                <a:cs typeface="Lato" panose="020F0502020204030203" pitchFamily="34" charset="0"/>
              </a:rPr>
              <a:t>A Predictive Validity Comparison Between Domestic and International Students</a:t>
            </a:r>
          </a:p>
        </p:txBody>
      </p:sp>
      <p:sp>
        <p:nvSpPr>
          <p:cNvPr id="12" name="silent presenter">
            <a:extLst>
              <a:ext uri="{FF2B5EF4-FFF2-40B4-BE49-F238E27FC236}">
                <a16:creationId xmlns:a16="http://schemas.microsoft.com/office/drawing/2014/main" id="{EC86DA8B-8163-4552-8FA4-435C18CFF2A9}"/>
              </a:ext>
            </a:extLst>
          </p:cNvPr>
          <p:cNvSpPr/>
          <p:nvPr/>
        </p:nvSpPr>
        <p:spPr>
          <a:xfrm>
            <a:off x="-166888" y="0"/>
            <a:ext cx="10285789"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06420"/>
            <a:endParaRPr lang="en-US" sz="1600">
              <a:solidFill>
                <a:prstClr val="white"/>
              </a:solidFill>
              <a:latin typeface="Calibri" panose="020F0502020204030204"/>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725342" y="6278720"/>
            <a:ext cx="8501325" cy="20284014"/>
          </a:xfrm>
          <a:prstGeom prst="rect">
            <a:avLst/>
          </a:prstGeom>
          <a:noFill/>
        </p:spPr>
        <p:txBody>
          <a:bodyPr wrap="square" rtlCol="0">
            <a:spAutoFit/>
          </a:bodyPr>
          <a:lstStyle/>
          <a:p>
            <a:pPr defTabSz="406420">
              <a:lnSpc>
                <a:spcPct val="150000"/>
              </a:lnSpc>
            </a:pPr>
            <a:r>
              <a:rPr lang="en-US" sz="4000" b="1" dirty="0">
                <a:solidFill>
                  <a:prstClr val="black"/>
                </a:solidFill>
                <a:latin typeface="Lato" panose="020F0502020204030203" pitchFamily="34" charset="0"/>
                <a:cs typeface="Segoe UI" panose="020B0502040204020203" pitchFamily="34" charset="0"/>
              </a:rPr>
              <a:t>BACKGROUND: </a:t>
            </a:r>
            <a:endParaRPr lang="en-US" sz="4000" dirty="0">
              <a:solidFill>
                <a:prstClr val="black"/>
              </a:solidFill>
              <a:latin typeface="Lato" panose="020F0502020204030203" pitchFamily="34" charset="0"/>
              <a:cs typeface="Segoe UI" panose="020B0502040204020203" pitchFamily="34" charset="0"/>
            </a:endParaRPr>
          </a:p>
          <a:p>
            <a:pPr defTabSz="406420">
              <a:lnSpc>
                <a:spcPct val="150000"/>
              </a:lnSpc>
            </a:pPr>
            <a:r>
              <a:rPr lang="en-US" sz="4000" dirty="0">
                <a:solidFill>
                  <a:prstClr val="black"/>
                </a:solidFill>
                <a:latin typeface="Lato" panose="020F0502020204030203" pitchFamily="34" charset="0"/>
                <a:cs typeface="Segoe UI" panose="020B0502040204020203" pitchFamily="34" charset="0"/>
              </a:rPr>
              <a:t>In our current age of interconnectivity, the Internet of Things(IoT) is becoming more and more prolific. IoT devices are devices that aren’t often thought of as computers, but can still connect to the internet and have functionality, such as earbuds, Ring doorbells, thermostats, or an Amazon Alexa.</a:t>
            </a:r>
          </a:p>
          <a:p>
            <a:pPr defTabSz="406420">
              <a:lnSpc>
                <a:spcPct val="150000"/>
              </a:lnSpc>
            </a:pPr>
            <a:r>
              <a:rPr lang="en-US" sz="4000" dirty="0">
                <a:solidFill>
                  <a:prstClr val="black"/>
                </a:solidFill>
                <a:latin typeface="Lato" panose="020F0502020204030203" pitchFamily="34" charset="0"/>
                <a:cs typeface="Segoe UI" panose="020B0502040204020203" pitchFamily="34" charset="0"/>
              </a:rPr>
              <a:t>Raspberry Pi and Arduino are 2 of the most common microcomputer brands, and they fall under the umbrella of IoT devices. </a:t>
            </a:r>
          </a:p>
          <a:p>
            <a:pPr defTabSz="406420">
              <a:lnSpc>
                <a:spcPct val="150000"/>
              </a:lnSpc>
            </a:pPr>
            <a:r>
              <a:rPr lang="en-US" sz="4000" dirty="0">
                <a:solidFill>
                  <a:prstClr val="black"/>
                </a:solidFill>
                <a:latin typeface="Lato" panose="020F0502020204030203" pitchFamily="34" charset="0"/>
                <a:cs typeface="Segoe UI" panose="020B0502040204020203" pitchFamily="34" charset="0"/>
              </a:rPr>
              <a:t>When a developer of software wants to make a microcomputer perform a function, they sometimes need a lot of processing power, and our lightweight Linux-based operating system is great for this use case, as it is designed to take up as little processing power as possible. </a:t>
            </a:r>
            <a:endParaRPr lang="en-US" sz="4000" b="1" dirty="0">
              <a:solidFill>
                <a:prstClr val="black"/>
              </a:solidFill>
              <a:latin typeface="Lato" panose="020F050202020403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CAC4B58-8623-4DBE-951A-DDF821787031}"/>
              </a:ext>
            </a:extLst>
          </p:cNvPr>
          <p:cNvSpPr txBox="1"/>
          <p:nvPr/>
        </p:nvSpPr>
        <p:spPr>
          <a:xfrm>
            <a:off x="36121295" y="1170954"/>
            <a:ext cx="6810701" cy="27325622"/>
          </a:xfrm>
          <a:prstGeom prst="rect">
            <a:avLst/>
          </a:prstGeom>
          <a:noFill/>
        </p:spPr>
        <p:txBody>
          <a:bodyPr wrap="square" rtlCol="0">
            <a:spAutoFit/>
          </a:bodyPr>
          <a:lstStyle/>
          <a:p>
            <a:pPr defTabSz="406420">
              <a:lnSpc>
                <a:spcPct val="150000"/>
              </a:lnSpc>
            </a:pPr>
            <a:r>
              <a:rPr lang="en-US" sz="3200" b="1" dirty="0">
                <a:solidFill>
                  <a:srgbClr val="8C1616"/>
                </a:solidFill>
                <a:latin typeface="Lato" panose="020F0502020204030203" pitchFamily="34" charset="0"/>
                <a:cs typeface="Segoe UI" panose="020B0502040204020203" pitchFamily="34" charset="0"/>
              </a:rPr>
              <a:t>METHODS</a:t>
            </a:r>
          </a:p>
          <a:p>
            <a:pPr marL="660441" indent="-660441" defTabSz="406420">
              <a:lnSpc>
                <a:spcPct val="150000"/>
              </a:lnSpc>
              <a:buFont typeface="+mj-lt"/>
              <a:buAutoNum type="arabicPeriod"/>
            </a:pPr>
            <a:r>
              <a:rPr lang="en-US" sz="3200" dirty="0">
                <a:solidFill>
                  <a:prstClr val="black"/>
                </a:solidFill>
                <a:latin typeface="Lato" panose="020F0502020204030203" pitchFamily="34" charset="0"/>
                <a:cs typeface="Segoe UI" panose="020B0502040204020203" pitchFamily="34" charset="0"/>
              </a:rPr>
              <a:t>Git pulled the official Linux kernel from the official Linux GitHub repo</a:t>
            </a:r>
          </a:p>
          <a:p>
            <a:pPr marL="660441" indent="-660441" defTabSz="406420">
              <a:lnSpc>
                <a:spcPct val="150000"/>
              </a:lnSpc>
              <a:buFont typeface="+mj-lt"/>
              <a:buAutoNum type="arabicPeriod"/>
            </a:pPr>
            <a:r>
              <a:rPr lang="en-US" sz="3200" dirty="0">
                <a:solidFill>
                  <a:prstClr val="black"/>
                </a:solidFill>
                <a:latin typeface="Lato" panose="020F0502020204030203" pitchFamily="34" charset="0"/>
                <a:cs typeface="Segoe UI" panose="020B0502040204020203" pitchFamily="34" charset="0"/>
              </a:rPr>
              <a:t>Used “make” command in terminal which built the Linux kernel and selected basic packages(only required packages used to ensure lightweight nature, AMD and Intel)</a:t>
            </a:r>
          </a:p>
          <a:p>
            <a:pPr marL="660441" indent="-660441" defTabSz="406420">
              <a:lnSpc>
                <a:spcPct val="150000"/>
              </a:lnSpc>
              <a:buFont typeface="+mj-lt"/>
              <a:buAutoNum type="arabicPeriod"/>
            </a:pPr>
            <a:r>
              <a:rPr lang="en-US" sz="3200" dirty="0">
                <a:solidFill>
                  <a:prstClr val="black"/>
                </a:solidFill>
                <a:latin typeface="Lato" panose="020F0502020204030203" pitchFamily="34" charset="0"/>
                <a:cs typeface="Segoe UI" panose="020B0502040204020203" pitchFamily="34" charset="0"/>
              </a:rPr>
              <a:t>Used “make </a:t>
            </a:r>
            <a:r>
              <a:rPr lang="en-US" sz="3200" dirty="0" err="1">
                <a:solidFill>
                  <a:prstClr val="black"/>
                </a:solidFill>
                <a:latin typeface="Lato" panose="020F0502020204030203" pitchFamily="34" charset="0"/>
                <a:cs typeface="Segoe UI" panose="020B0502040204020203" pitchFamily="34" charset="0"/>
              </a:rPr>
              <a:t>modules_install</a:t>
            </a:r>
            <a:r>
              <a:rPr lang="en-US" sz="3200" dirty="0">
                <a:solidFill>
                  <a:prstClr val="black"/>
                </a:solidFill>
                <a:latin typeface="Lato" panose="020F0502020204030203" pitchFamily="34" charset="0"/>
                <a:cs typeface="Segoe UI" panose="020B0502040204020203" pitchFamily="34" charset="0"/>
              </a:rPr>
              <a:t>” and “make install” commands to install the kernel- Kernel copied to “/boot” directory with correct naming conventions used (</a:t>
            </a:r>
            <a:r>
              <a:rPr lang="en-US" sz="3200" dirty="0" err="1">
                <a:solidFill>
                  <a:prstClr val="black"/>
                </a:solidFill>
                <a:latin typeface="Lato" panose="020F0502020204030203" pitchFamily="34" charset="0"/>
                <a:cs typeface="Segoe UI" panose="020B0502040204020203" pitchFamily="34" charset="0"/>
              </a:rPr>
              <a:t>vmlinuz</a:t>
            </a:r>
            <a:r>
              <a:rPr lang="en-US" sz="3200" dirty="0">
                <a:solidFill>
                  <a:prstClr val="black"/>
                </a:solidFill>
                <a:latin typeface="Lato" panose="020F0502020204030203" pitchFamily="34" charset="0"/>
                <a:cs typeface="Segoe UI" panose="020B0502040204020203" pitchFamily="34" charset="0"/>
              </a:rPr>
              <a:t>-* and </a:t>
            </a:r>
            <a:r>
              <a:rPr lang="en-US" sz="3200" dirty="0" err="1">
                <a:solidFill>
                  <a:prstClr val="black"/>
                </a:solidFill>
                <a:latin typeface="Lato" panose="020F0502020204030203" pitchFamily="34" charset="0"/>
                <a:cs typeface="Segoe UI" panose="020B0502040204020203" pitchFamily="34" charset="0"/>
              </a:rPr>
              <a:t>initramfs</a:t>
            </a:r>
            <a:r>
              <a:rPr lang="en-US" sz="3200" dirty="0">
                <a:solidFill>
                  <a:prstClr val="black"/>
                </a:solidFill>
                <a:latin typeface="Lato" panose="020F0502020204030203" pitchFamily="34" charset="0"/>
                <a:cs typeface="Segoe UI" panose="020B0502040204020203" pitchFamily="34" charset="0"/>
              </a:rPr>
              <a:t>)</a:t>
            </a:r>
          </a:p>
          <a:p>
            <a:pPr marL="660441" indent="-660441" defTabSz="406420">
              <a:lnSpc>
                <a:spcPct val="150000"/>
              </a:lnSpc>
              <a:buFont typeface="+mj-lt"/>
              <a:buAutoNum type="arabicPeriod"/>
            </a:pPr>
            <a:r>
              <a:rPr lang="en-US" sz="3200" dirty="0">
                <a:solidFill>
                  <a:prstClr val="black"/>
                </a:solidFill>
                <a:latin typeface="Lato" panose="020F0502020204030203" pitchFamily="34" charset="0"/>
                <a:cs typeface="Segoe UI" panose="020B0502040204020203" pitchFamily="34" charset="0"/>
              </a:rPr>
              <a:t>Built an ISO, which was easily the most complicated and technically intense part of the project</a:t>
            </a:r>
          </a:p>
          <a:p>
            <a:pPr marL="660441" indent="-660441" defTabSz="406420">
              <a:lnSpc>
                <a:spcPct val="150000"/>
              </a:lnSpc>
              <a:buFont typeface="+mj-lt"/>
              <a:buAutoNum type="arabicPeriod"/>
            </a:pPr>
            <a:r>
              <a:rPr lang="en-US" sz="3200" dirty="0">
                <a:solidFill>
                  <a:prstClr val="black"/>
                </a:solidFill>
                <a:latin typeface="Lato" panose="020F0502020204030203" pitchFamily="34" charset="0"/>
                <a:cs typeface="Segoe UI" panose="020B0502040204020203" pitchFamily="34" charset="0"/>
              </a:rPr>
              <a:t>Booted ISO in Virtual Machine(basically a simulated computer on another computer) to test- Encountered "switch root" error</a:t>
            </a:r>
          </a:p>
          <a:p>
            <a:pPr marL="660441" indent="-660441" defTabSz="406420">
              <a:lnSpc>
                <a:spcPct val="150000"/>
              </a:lnSpc>
              <a:buFont typeface="+mj-lt"/>
              <a:buAutoNum type="arabicPeriod"/>
            </a:pPr>
            <a:r>
              <a:rPr lang="en-US" sz="3200" dirty="0">
                <a:solidFill>
                  <a:prstClr val="black"/>
                </a:solidFill>
                <a:latin typeface="Lato" panose="020F0502020204030203" pitchFamily="34" charset="0"/>
                <a:cs typeface="Segoe UI" panose="020B0502040204020203" pitchFamily="34" charset="0"/>
              </a:rPr>
              <a:t>Verified presence of /arch/boot/x86_64/</a:t>
            </a:r>
            <a:r>
              <a:rPr lang="en-US" sz="3200" dirty="0" err="1">
                <a:solidFill>
                  <a:prstClr val="black"/>
                </a:solidFill>
                <a:latin typeface="Lato" panose="020F0502020204030203" pitchFamily="34" charset="0"/>
                <a:cs typeface="Segoe UI" panose="020B0502040204020203" pitchFamily="34" charset="0"/>
              </a:rPr>
              <a:t>vmlinuz-linux-zen</a:t>
            </a:r>
            <a:r>
              <a:rPr lang="en-US" sz="3200" dirty="0">
                <a:solidFill>
                  <a:prstClr val="black"/>
                </a:solidFill>
                <a:latin typeface="Lato" panose="020F0502020204030203" pitchFamily="34" charset="0"/>
                <a:cs typeface="Segoe UI" panose="020B0502040204020203" pitchFamily="34" charset="0"/>
              </a:rPr>
              <a:t>, </a:t>
            </a:r>
            <a:r>
              <a:rPr lang="en-US" sz="3200" dirty="0" err="1">
                <a:solidFill>
                  <a:prstClr val="black"/>
                </a:solidFill>
                <a:latin typeface="Lato" panose="020F0502020204030203" pitchFamily="34" charset="0"/>
                <a:cs typeface="Segoe UI" panose="020B0502040204020203" pitchFamily="34" charset="0"/>
              </a:rPr>
              <a:t>initramfs-linux-zen.img</a:t>
            </a:r>
            <a:r>
              <a:rPr lang="en-US" sz="3200" dirty="0">
                <a:solidFill>
                  <a:prstClr val="black"/>
                </a:solidFill>
                <a:latin typeface="Lato" panose="020F0502020204030203" pitchFamily="34" charset="0"/>
                <a:cs typeface="Segoe UI" panose="020B0502040204020203" pitchFamily="34" charset="0"/>
              </a:rPr>
              <a:t> and intel-</a:t>
            </a:r>
            <a:r>
              <a:rPr lang="en-US" sz="3200" dirty="0" err="1">
                <a:solidFill>
                  <a:prstClr val="black"/>
                </a:solidFill>
                <a:latin typeface="Lato" panose="020F0502020204030203" pitchFamily="34" charset="0"/>
                <a:cs typeface="Segoe UI" panose="020B0502040204020203" pitchFamily="34" charset="0"/>
              </a:rPr>
              <a:t>ucode.img</a:t>
            </a:r>
            <a:r>
              <a:rPr lang="en-US" sz="3200" dirty="0">
                <a:solidFill>
                  <a:prstClr val="black"/>
                </a:solidFill>
                <a:latin typeface="Lato" panose="020F0502020204030203" pitchFamily="34" charset="0"/>
                <a:cs typeface="Segoe UI" panose="020B0502040204020203" pitchFamily="34" charset="0"/>
              </a:rPr>
              <a:t>, critical files necessary for the architecture of the computer</a:t>
            </a:r>
          </a:p>
          <a:p>
            <a:pPr marL="660441" indent="-660441" defTabSz="406420">
              <a:lnSpc>
                <a:spcPct val="150000"/>
              </a:lnSpc>
              <a:buFont typeface="+mj-lt"/>
              <a:buAutoNum type="arabicPeriod"/>
            </a:pPr>
            <a:r>
              <a:rPr lang="en-US" sz="3200" dirty="0">
                <a:solidFill>
                  <a:prstClr val="black"/>
                </a:solidFill>
                <a:latin typeface="Lato" panose="020F0502020204030203" pitchFamily="34" charset="0"/>
                <a:cs typeface="Segoe UI" panose="020B0502040204020203" pitchFamily="34" charset="0"/>
              </a:rPr>
              <a:t>Modified </a:t>
            </a:r>
            <a:r>
              <a:rPr lang="en-US" sz="3200" dirty="0" err="1">
                <a:solidFill>
                  <a:prstClr val="black"/>
                </a:solidFill>
                <a:latin typeface="Lato" panose="020F0502020204030203" pitchFamily="34" charset="0"/>
                <a:cs typeface="Segoe UI" panose="020B0502040204020203" pitchFamily="34" charset="0"/>
              </a:rPr>
              <a:t>isolinux.cfg</a:t>
            </a:r>
            <a:r>
              <a:rPr lang="en-US" sz="3200" dirty="0">
                <a:solidFill>
                  <a:prstClr val="black"/>
                </a:solidFill>
                <a:latin typeface="Lato" panose="020F0502020204030203" pitchFamily="34" charset="0"/>
                <a:cs typeface="Segoe UI" panose="020B0502040204020203" pitchFamily="34" charset="0"/>
              </a:rPr>
              <a:t> to add </a:t>
            </a:r>
            <a:r>
              <a:rPr lang="en-US" sz="3200" dirty="0" err="1">
                <a:solidFill>
                  <a:prstClr val="black"/>
                </a:solidFill>
                <a:latin typeface="Lato" panose="020F0502020204030203" pitchFamily="34" charset="0"/>
                <a:cs typeface="Segoe UI" panose="020B0502040204020203" pitchFamily="34" charset="0"/>
              </a:rPr>
              <a:t>nomodeset</a:t>
            </a:r>
            <a:r>
              <a:rPr lang="en-US" sz="3200" dirty="0">
                <a:solidFill>
                  <a:prstClr val="black"/>
                </a:solidFill>
                <a:latin typeface="Lato" panose="020F0502020204030203" pitchFamily="34" charset="0"/>
                <a:cs typeface="Segoe UI" panose="020B0502040204020203" pitchFamily="34" charset="0"/>
              </a:rPr>
              <a:t> debug to boot parameters, allowing computer to actually use our new OS</a:t>
            </a:r>
          </a:p>
          <a:p>
            <a:pPr marL="660441" indent="-660441" defTabSz="406420">
              <a:lnSpc>
                <a:spcPct val="150000"/>
              </a:lnSpc>
              <a:buFont typeface="+mj-lt"/>
              <a:buAutoNum type="arabicPeriod"/>
            </a:pPr>
            <a:r>
              <a:rPr lang="en-US" sz="3200" dirty="0">
                <a:solidFill>
                  <a:prstClr val="black"/>
                </a:solidFill>
                <a:latin typeface="Lato" panose="020F0502020204030203" pitchFamily="34" charset="0"/>
                <a:cs typeface="Segoe UI" panose="020B0502040204020203" pitchFamily="34" charset="0"/>
              </a:rPr>
              <a:t>Rebuilt ISO and confirmed that it reached switch root stage</a:t>
            </a:r>
          </a:p>
        </p:txBody>
      </p:sp>
      <p:sp>
        <p:nvSpPr>
          <p:cNvPr id="20" name="Rectangle 19">
            <a:extLst>
              <a:ext uri="{FF2B5EF4-FFF2-40B4-BE49-F238E27FC236}">
                <a16:creationId xmlns:a16="http://schemas.microsoft.com/office/drawing/2014/main" id="{6BA4CF46-E210-4322-91D1-2A41779F64E4}"/>
              </a:ext>
            </a:extLst>
          </p:cNvPr>
          <p:cNvSpPr/>
          <p:nvPr/>
        </p:nvSpPr>
        <p:spPr>
          <a:xfrm>
            <a:off x="1389927" y="3807040"/>
            <a:ext cx="7172156" cy="1331775"/>
          </a:xfrm>
          <a:prstGeom prst="rect">
            <a:avLst/>
          </a:prstGeom>
        </p:spPr>
        <p:txBody>
          <a:bodyPr wrap="none">
            <a:spAutoFit/>
          </a:bodyPr>
          <a:lstStyle/>
          <a:p>
            <a:pPr defTabSz="406420">
              <a:lnSpc>
                <a:spcPct val="120000"/>
              </a:lnSpc>
            </a:pPr>
            <a:r>
              <a:rPr lang="en-US" sz="3200" dirty="0">
                <a:solidFill>
                  <a:prstClr val="white">
                    <a:lumMod val="50000"/>
                  </a:prstClr>
                </a:solidFill>
                <a:latin typeface="Lato" panose="020F0502020204030203" pitchFamily="34" charset="0"/>
                <a:cs typeface="Segoe UI" panose="020B0502040204020203" pitchFamily="34" charset="0"/>
              </a:rPr>
              <a:t>PRESENTERS:</a:t>
            </a:r>
            <a:r>
              <a:rPr lang="en-US" sz="3200" b="1" dirty="0">
                <a:solidFill>
                  <a:prstClr val="black"/>
                </a:solidFill>
                <a:latin typeface="Lato" panose="020F0502020204030203" pitchFamily="34" charset="0"/>
                <a:cs typeface="Segoe UI" panose="020B0502040204020203" pitchFamily="34" charset="0"/>
              </a:rPr>
              <a:t> </a:t>
            </a:r>
            <a:endParaRPr lang="en-US" sz="3911" b="1" dirty="0">
              <a:solidFill>
                <a:prstClr val="black"/>
              </a:solidFill>
              <a:latin typeface="Lato" panose="020F0502020204030203" pitchFamily="34" charset="0"/>
              <a:cs typeface="Segoe UI" panose="020B0502040204020203" pitchFamily="34" charset="0"/>
            </a:endParaRPr>
          </a:p>
          <a:p>
            <a:pPr defTabSz="406420">
              <a:lnSpc>
                <a:spcPct val="120000"/>
              </a:lnSpc>
            </a:pPr>
            <a:r>
              <a:rPr lang="en-US" sz="3911" b="1" dirty="0">
                <a:solidFill>
                  <a:prstClr val="black"/>
                </a:solidFill>
                <a:latin typeface="Lato" panose="020F0502020204030203" pitchFamily="34" charset="0"/>
                <a:cs typeface="Segoe UI" panose="020B0502040204020203" pitchFamily="34" charset="0"/>
              </a:rPr>
              <a:t>Ian Harrison, Bennett Jakobsen</a:t>
            </a:r>
            <a:endParaRPr lang="en-US" sz="3200"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648406" y="749358"/>
            <a:ext cx="9470495" cy="2308324"/>
          </a:xfrm>
          <a:prstGeom prst="rect">
            <a:avLst/>
          </a:prstGeom>
          <a:noFill/>
        </p:spPr>
        <p:txBody>
          <a:bodyPr wrap="square" rtlCol="0">
            <a:spAutoFit/>
          </a:bodyPr>
          <a:lstStyle/>
          <a:p>
            <a:pPr defTabSz="406420"/>
            <a:r>
              <a:rPr lang="en-US" sz="4800" b="1" i="1" dirty="0">
                <a:solidFill>
                  <a:prstClr val="black"/>
                </a:solidFill>
                <a:latin typeface="Lato" panose="020F0502020204030203" pitchFamily="34" charset="0"/>
                <a:cs typeface="Segoe UI" panose="020B0502040204020203" pitchFamily="34" charset="0"/>
              </a:rPr>
              <a:t>Optimizing Lightweight Linux Distributions and Power Efficiency for Microcomputers</a:t>
            </a:r>
            <a:endParaRPr lang="en-US" sz="4800" i="1" dirty="0">
              <a:solidFill>
                <a:prstClr val="black"/>
              </a:solidFill>
              <a:latin typeface="Lato" panose="020F0502020204030203" pitchFamily="34" charset="0"/>
              <a:cs typeface="Segoe UI" panose="020B0502040204020203" pitchFamily="34" charset="0"/>
            </a:endParaRPr>
          </a:p>
        </p:txBody>
      </p:sp>
      <p:pic>
        <p:nvPicPr>
          <p:cNvPr id="25" name="Picture 24">
            <a:extLst>
              <a:ext uri="{FF2B5EF4-FFF2-40B4-BE49-F238E27FC236}">
                <a16:creationId xmlns:a16="http://schemas.microsoft.com/office/drawing/2014/main" id="{354AB443-9EC8-E7BB-07DF-A2FADB5CE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5369" y="7261948"/>
            <a:ext cx="8875621" cy="16116722"/>
          </a:xfrm>
          <a:prstGeom prst="rect">
            <a:avLst/>
          </a:prstGeom>
        </p:spPr>
      </p:pic>
      <p:sp>
        <p:nvSpPr>
          <p:cNvPr id="28" name="Title 27">
            <a:extLst>
              <a:ext uri="{FF2B5EF4-FFF2-40B4-BE49-F238E27FC236}">
                <a16:creationId xmlns:a16="http://schemas.microsoft.com/office/drawing/2014/main" id="{B305F4D4-D85F-5467-E7A9-FB20572E394F}"/>
              </a:ext>
            </a:extLst>
          </p:cNvPr>
          <p:cNvSpPr>
            <a:spLocks noGrp="1"/>
          </p:cNvSpPr>
          <p:nvPr>
            <p:ph type="ctrTitle"/>
          </p:nvPr>
        </p:nvSpPr>
        <p:spPr/>
        <p:txBody>
          <a:bodyPr/>
          <a:lstStyle/>
          <a:p>
            <a:r>
              <a:rPr lang="en-US" dirty="0"/>
              <a:t> </a:t>
            </a:r>
          </a:p>
        </p:txBody>
      </p:sp>
      <p:pic>
        <p:nvPicPr>
          <p:cNvPr id="30" name="Picture 29">
            <a:extLst>
              <a:ext uri="{FF2B5EF4-FFF2-40B4-BE49-F238E27FC236}">
                <a16:creationId xmlns:a16="http://schemas.microsoft.com/office/drawing/2014/main" id="{FEE886A7-3D76-18A5-BA0E-CE0CAC2811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6972" y="24613624"/>
            <a:ext cx="16055340" cy="8304776"/>
          </a:xfrm>
          <a:prstGeom prst="rect">
            <a:avLst/>
          </a:prstGeom>
        </p:spPr>
      </p:pic>
      <p:pic>
        <p:nvPicPr>
          <p:cNvPr id="32" name="Picture 31">
            <a:extLst>
              <a:ext uri="{FF2B5EF4-FFF2-40B4-BE49-F238E27FC236}">
                <a16:creationId xmlns:a16="http://schemas.microsoft.com/office/drawing/2014/main" id="{466AEA0B-5A5C-D5A9-4600-B6E8AC4037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9777" y="47820"/>
            <a:ext cx="14364945" cy="6645216"/>
          </a:xfrm>
          <a:prstGeom prst="rect">
            <a:avLst/>
          </a:prstGeom>
        </p:spPr>
      </p:pic>
      <p:sp>
        <p:nvSpPr>
          <p:cNvPr id="33" name="TextBox 32">
            <a:extLst>
              <a:ext uri="{FF2B5EF4-FFF2-40B4-BE49-F238E27FC236}">
                <a16:creationId xmlns:a16="http://schemas.microsoft.com/office/drawing/2014/main" id="{19CB5F67-D239-F4BE-FA84-24F24878C8D1}"/>
              </a:ext>
            </a:extLst>
          </p:cNvPr>
          <p:cNvSpPr txBox="1"/>
          <p:nvPr/>
        </p:nvSpPr>
        <p:spPr>
          <a:xfrm>
            <a:off x="10216972" y="6732042"/>
            <a:ext cx="13563600" cy="1077218"/>
          </a:xfrm>
          <a:prstGeom prst="rect">
            <a:avLst/>
          </a:prstGeom>
          <a:noFill/>
        </p:spPr>
        <p:txBody>
          <a:bodyPr wrap="square" rtlCol="0">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The names listed here are about half of the different packages that were required to compile our project. </a:t>
            </a:r>
          </a:p>
        </p:txBody>
      </p:sp>
      <p:sp>
        <p:nvSpPr>
          <p:cNvPr id="34" name="TextBox 33">
            <a:extLst>
              <a:ext uri="{FF2B5EF4-FFF2-40B4-BE49-F238E27FC236}">
                <a16:creationId xmlns:a16="http://schemas.microsoft.com/office/drawing/2014/main" id="{C8D8BA31-6D38-6E3D-BA14-FB982E98BC4C}"/>
              </a:ext>
            </a:extLst>
          </p:cNvPr>
          <p:cNvSpPr txBox="1"/>
          <p:nvPr/>
        </p:nvSpPr>
        <p:spPr>
          <a:xfrm>
            <a:off x="26255369" y="4583139"/>
            <a:ext cx="9265920" cy="2554545"/>
          </a:xfrm>
          <a:prstGeom prst="rect">
            <a:avLst/>
          </a:prstGeom>
          <a:noFill/>
        </p:spPr>
        <p:txBody>
          <a:bodyPr wrap="square" rtlCol="0">
            <a:spAutoFit/>
          </a:bodyPr>
          <a:lstStyle/>
          <a:p>
            <a:r>
              <a:rPr lang="en-US" sz="3200" b="0" i="0" dirty="0">
                <a:solidFill>
                  <a:schemeClr val="bg1"/>
                </a:solidFill>
                <a:effectLst/>
                <a:latin typeface="gg sans"/>
              </a:rPr>
              <a:t>This is the level 2 tree of our project, you can clearly see how everything is separated into the packages and boot info. Every time the OS builds, it generates the “</a:t>
            </a:r>
            <a:r>
              <a:rPr lang="en-US" sz="3200" b="0" i="0" dirty="0" err="1">
                <a:solidFill>
                  <a:schemeClr val="bg1"/>
                </a:solidFill>
                <a:effectLst/>
                <a:latin typeface="gg sans"/>
              </a:rPr>
              <a:t>airootfs</a:t>
            </a:r>
            <a:r>
              <a:rPr lang="en-US" sz="3200" b="0" i="0" dirty="0">
                <a:solidFill>
                  <a:schemeClr val="bg1"/>
                </a:solidFill>
                <a:effectLst/>
                <a:latin typeface="gg sans"/>
              </a:rPr>
              <a:t>” file, which defines everything about what will be included in the build of the OS.</a:t>
            </a:r>
            <a:endParaRPr lang="en-US" sz="3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5" name="TextBox 34">
            <a:extLst>
              <a:ext uri="{FF2B5EF4-FFF2-40B4-BE49-F238E27FC236}">
                <a16:creationId xmlns:a16="http://schemas.microsoft.com/office/drawing/2014/main" id="{BCB8D208-32E0-50F2-D8AA-AB9E67734015}"/>
              </a:ext>
            </a:extLst>
          </p:cNvPr>
          <p:cNvSpPr txBox="1"/>
          <p:nvPr/>
        </p:nvSpPr>
        <p:spPr>
          <a:xfrm>
            <a:off x="26370383" y="26996297"/>
            <a:ext cx="8417457" cy="3539430"/>
          </a:xfrm>
          <a:prstGeom prst="rect">
            <a:avLst/>
          </a:prstGeom>
          <a:noFill/>
        </p:spPr>
        <p:txBody>
          <a:bodyPr wrap="square" rtlCol="0">
            <a:spAutoFit/>
          </a:bodyPr>
          <a:lstStyle/>
          <a:p>
            <a:pPr algn="l" fontAlgn="base"/>
            <a:r>
              <a:rPr lang="en-US" sz="3200" b="0" i="0" dirty="0">
                <a:solidFill>
                  <a:schemeClr val="bg1"/>
                </a:solidFill>
                <a:effectLst/>
                <a:latin typeface="Lato" panose="020F0502020204030203" pitchFamily="34" charset="0"/>
                <a:ea typeface="Lato" panose="020F0502020204030203" pitchFamily="34" charset="0"/>
                <a:cs typeface="Lato" panose="020F0502020204030203" pitchFamily="34" charset="0"/>
              </a:rPr>
              <a:t>This is a screenshot of the package installation, while we added around 150 additional packages to ensure </a:t>
            </a:r>
            <a:r>
              <a:rPr lang="en-US" sz="32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compatability</a:t>
            </a:r>
            <a:r>
              <a:rPr lang="en-US" sz="32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and ease of use, we still had around 880 total packages. While it sounds like a big number, this is extremely small by comparison to other distributions.</a:t>
            </a:r>
          </a:p>
        </p:txBody>
      </p:sp>
      <p:pic>
        <p:nvPicPr>
          <p:cNvPr id="37" name="Picture 36" descr="A computer screen with white text&#10;&#10;AI-generated content may be incorrect.">
            <a:extLst>
              <a:ext uri="{FF2B5EF4-FFF2-40B4-BE49-F238E27FC236}">
                <a16:creationId xmlns:a16="http://schemas.microsoft.com/office/drawing/2014/main" id="{A76A27FC-3CD5-9D88-7E8F-6512D025E4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36509" y="13600939"/>
            <a:ext cx="11448540" cy="8586405"/>
          </a:xfrm>
          <a:prstGeom prst="rect">
            <a:avLst/>
          </a:prstGeom>
        </p:spPr>
      </p:pic>
      <p:sp>
        <p:nvSpPr>
          <p:cNvPr id="38" name="TextBox 37">
            <a:extLst>
              <a:ext uri="{FF2B5EF4-FFF2-40B4-BE49-F238E27FC236}">
                <a16:creationId xmlns:a16="http://schemas.microsoft.com/office/drawing/2014/main" id="{6A9AA5E5-AC8C-E333-2E75-AC7D6410C942}"/>
              </a:ext>
            </a:extLst>
          </p:cNvPr>
          <p:cNvSpPr txBox="1"/>
          <p:nvPr/>
        </p:nvSpPr>
        <p:spPr>
          <a:xfrm>
            <a:off x="10800029" y="9901782"/>
            <a:ext cx="11448540" cy="3539430"/>
          </a:xfrm>
          <a:prstGeom prst="rect">
            <a:avLst/>
          </a:prstGeom>
          <a:noFill/>
        </p:spPr>
        <p:txBody>
          <a:bodyPr wrap="square" rtlCol="0">
            <a:spAutoFit/>
          </a:bodyPr>
          <a:lstStyle/>
          <a:p>
            <a:r>
              <a:rPr lang="en-US" sz="3200" b="0" i="0" dirty="0">
                <a:solidFill>
                  <a:schemeClr val="bg1"/>
                </a:solidFill>
                <a:effectLst/>
                <a:latin typeface="Lato" panose="020F0502020204030203" pitchFamily="34" charset="0"/>
                <a:ea typeface="Lato" panose="020F0502020204030203" pitchFamily="34" charset="0"/>
                <a:cs typeface="Lato" panose="020F0502020204030203" pitchFamily="34" charset="0"/>
              </a:rPr>
              <a:t>This is a picture of a switch root error, a very common problem when making custom iso and distros. This issue occurs when every file and directory is not perfectly oriented, causing the </a:t>
            </a:r>
            <a:r>
              <a:rPr lang="en-US" sz="32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airootfs.sfs</a:t>
            </a:r>
            <a:r>
              <a:rPr lang="en-US" sz="3200" b="0" i="0" dirty="0">
                <a:solidFill>
                  <a:schemeClr val="bg1"/>
                </a:solidFill>
                <a:effectLst/>
                <a:latin typeface="Lato" panose="020F0502020204030203" pitchFamily="34" charset="0"/>
                <a:ea typeface="Lato" panose="020F0502020204030203" pitchFamily="34" charset="0"/>
                <a:cs typeface="Lato" panose="020F0502020204030203" pitchFamily="34" charset="0"/>
              </a:rPr>
              <a:t> file (the file that manages the boot directory) to be unsure where it must swap to boot. The first parts of the boot are handled by GRUB, this issue occurs when </a:t>
            </a:r>
            <a:r>
              <a:rPr lang="en-US" sz="32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airoot</a:t>
            </a:r>
            <a:r>
              <a:rPr lang="en-US" sz="3200" b="0" i="0" dirty="0">
                <a:solidFill>
                  <a:schemeClr val="bg1"/>
                </a:solidFill>
                <a:effectLst/>
                <a:latin typeface="Lato" panose="020F0502020204030203" pitchFamily="34" charset="0"/>
                <a:ea typeface="Lato" panose="020F0502020204030203" pitchFamily="34" charset="0"/>
                <a:cs typeface="Lato" panose="020F0502020204030203" pitchFamily="34" charset="0"/>
              </a:rPr>
              <a:t> swaps the boot to the OS's files.</a:t>
            </a:r>
            <a:endParaRPr lang="en-US" sz="3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3858759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994</TotalTime>
  <Words>668</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gg sans</vt:lpstr>
      <vt:lpstr>Lato</vt:lpstr>
      <vt:lpstr>1_Office Theme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finding goes here, translated into plain English. Emphasize the important words.</dc:title>
  <dc:creator>Cooper, Sarah</dc:creator>
  <cp:lastModifiedBy>Jakobsen, Bennett</cp:lastModifiedBy>
  <cp:revision>3</cp:revision>
  <dcterms:created xsi:type="dcterms:W3CDTF">2023-02-10T15:43:57Z</dcterms:created>
  <dcterms:modified xsi:type="dcterms:W3CDTF">2025-04-24T16:09:21Z</dcterms:modified>
</cp:coreProperties>
</file>