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BBBAB3"/>
    <a:srgbClr val="F6F5F2"/>
    <a:srgbClr val="074074"/>
    <a:srgbClr val="0963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702" autoAdjust="0"/>
  </p:normalViewPr>
  <p:slideViewPr>
    <p:cSldViewPr snapToGrid="0">
      <p:cViewPr>
        <p:scale>
          <a:sx n="125" d="100"/>
          <a:sy n="125" d="100"/>
        </p:scale>
        <p:origin x="-102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BC9BD-2FF7-4261-ABE8-62119F204F44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FFDBA5-D5F9-448E-8483-34418894E4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9695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D73E3-580F-4A4E-8596-D81186DF52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9D8C15-3D75-4A82-A0B1-C482A43CE6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23CB7-9D3F-4CBB-AC84-BD16A4085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9E56-216A-4D60-8BAF-651C5EE4B0AA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83862-F75D-41A0-A295-61A6DBDA7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1E818-5B96-4842-A9EB-E6F982E2B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22453-F807-4C82-9630-A3977A5CBE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2150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5F1FB-8D95-44F6-8A70-9CAFB3C85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1C7714-272C-46FB-863B-992521674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86EBA-D7D2-4961-BCE7-69282361B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9E56-216A-4D60-8BAF-651C5EE4B0AA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7AC17-43B3-4B22-B0DB-E67FF4878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9C9F8-DCA9-4E67-AA15-E7536E2D6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22453-F807-4C82-9630-A3977A5CBE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7380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2D4117-B646-4610-9F11-0D9A16F751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9E94A9-095A-4BA2-81CA-287C02E2D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E91E2-8C60-484A-832E-CC56954D3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9E56-216A-4D60-8BAF-651C5EE4B0AA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6C236-F411-4971-80B8-EB7306E15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4D8E6-16EA-435B-A300-09501A740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22453-F807-4C82-9630-A3977A5CBE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3887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636B8-E649-450A-AA1E-4192F5799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A2257-1787-461D-B288-E79776A9F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7B355-C2FB-488D-9D58-018DBE70A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9E56-216A-4D60-8BAF-651C5EE4B0AA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17E44-E633-4F5A-92E7-158F43CCE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B0835-94A4-48BC-9232-E99A4652F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22453-F807-4C82-9630-A3977A5CBE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7334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71F21-B9DA-40AB-8D14-AD9454CD7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8E133-D572-46F1-BA78-272BACFD4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37A22-4553-4377-A343-F772AF5C0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9E56-216A-4D60-8BAF-651C5EE4B0AA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16B3A-99F7-48FB-819B-50DE603DB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82AAB-0256-427F-B341-F48745FE6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22453-F807-4C82-9630-A3977A5CBE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3280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04723-FE9D-4327-A5ED-0C09FC905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A6669-2883-421B-986B-D9717A9956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260E5A-685A-4958-A60E-42F0C41CB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AFCCA1-0005-44B6-911E-2B458DF24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9E56-216A-4D60-8BAF-651C5EE4B0AA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760686-75C3-470F-8DA0-8179C213B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E136E-1739-4398-AB6E-54297499E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22453-F807-4C82-9630-A3977A5CBE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245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BD27E-1AF6-4994-9E83-6EEF14D09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28A329-A73C-49F4-8ED0-FF87448AA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282B98-D89B-4828-A118-8EB0CCC75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2EC32D-C307-41F6-BD29-ECF7EC74D0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43502A-95FF-4AD2-8EBD-2C76F211E5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4007D2-01A1-4E56-9A98-9472D0F4C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9E56-216A-4D60-8BAF-651C5EE4B0AA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6221BC-E65E-4B52-A837-5A1B77590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8E8CFA-9A11-4EEA-A349-6146DABB4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22453-F807-4C82-9630-A3977A5CBE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5187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9B8AE-2E0D-415A-8945-C877435A9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F6A31F-D559-4CB9-A449-6BE8B9FFA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9E56-216A-4D60-8BAF-651C5EE4B0AA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F52580-08D6-4EAC-8EC6-5CA7C3C11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70C684-F282-40D8-8ACB-F25446816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22453-F807-4C82-9630-A3977A5CBE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4285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F8973F-FA3B-4582-AB86-AAEBE176D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9E56-216A-4D60-8BAF-651C5EE4B0AA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32D7D8-0A22-48AD-A968-9D4A93EEE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982DD5-FC58-42D8-BE97-12A8E5EF6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22453-F807-4C82-9630-A3977A5CBE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501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A5B90-E3EF-4F22-A114-C61001B4C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B9514-0BD9-45BB-83FD-90E73B777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9EC363-2949-4B84-899C-9FC669604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C7D8B-B078-4A51-BBD6-1BF8BC504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9E56-216A-4D60-8BAF-651C5EE4B0AA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39CFFF-4BDE-41D3-B16E-E987340A0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689EF7-C298-439B-8020-5021CD259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22453-F807-4C82-9630-A3977A5CBE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0092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0293F-8F6C-4F34-8DE7-9518D0E13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9B8138-F5CD-4DE1-8BA5-FDCC6B2414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65ADB1-F410-4241-BBA5-1EB42AFBA5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EBA55-09CD-4EC6-AA60-DCD5227AC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9E56-216A-4D60-8BAF-651C5EE4B0AA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807F43-399D-41DB-977A-DECA6A425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F8C17-10C6-4542-B57B-E8A810A08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22453-F807-4C82-9630-A3977A5CBE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709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F9F6B6-47E4-4072-AD85-314D96DEF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32CC3-DF0B-49FB-8171-C4925C960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3FE8D-794B-4E9E-B45E-01418AE627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69E56-216A-4D60-8BAF-651C5EE4B0AA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04EF9-9C73-47B1-93DD-7DB790D7CE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BFF15-8FE8-46CD-A937-0F0D2EC5AF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22453-F807-4C82-9630-A3977A5CBE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579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3EA00221-2109-4009-B857-54BD6982F564}"/>
              </a:ext>
            </a:extLst>
          </p:cNvPr>
          <p:cNvSpPr>
            <a:spLocks noChangeArrowheads="1"/>
          </p:cNvSpPr>
          <p:nvPr/>
        </p:nvSpPr>
        <p:spPr bwMode="auto">
          <a:xfrm rot="19397468">
            <a:off x="4857351" y="2277104"/>
            <a:ext cx="1730288" cy="1755045"/>
          </a:xfrm>
          <a:custGeom>
            <a:avLst/>
            <a:gdLst>
              <a:gd name="T0" fmla="*/ 3563 w 10688"/>
              <a:gd name="T1" fmla="*/ 7062 h 10844"/>
              <a:gd name="T2" fmla="*/ 3563 w 10688"/>
              <a:gd name="T3" fmla="*/ 7062 h 10844"/>
              <a:gd name="T4" fmla="*/ 4563 w 10688"/>
              <a:gd name="T5" fmla="*/ 10749 h 10844"/>
              <a:gd name="T6" fmla="*/ 7937 w 10688"/>
              <a:gd name="T7" fmla="*/ 9812 h 10844"/>
              <a:gd name="T8" fmla="*/ 9062 w 10688"/>
              <a:gd name="T9" fmla="*/ 2782 h 10844"/>
              <a:gd name="T10" fmla="*/ 2032 w 10688"/>
              <a:gd name="T11" fmla="*/ 1626 h 10844"/>
              <a:gd name="T12" fmla="*/ 0 w 10688"/>
              <a:gd name="T13" fmla="*/ 4907 h 10844"/>
              <a:gd name="T14" fmla="*/ 3563 w 10688"/>
              <a:gd name="T15" fmla="*/ 7062 h 10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688" h="10844">
                <a:moveTo>
                  <a:pt x="3563" y="7062"/>
                </a:moveTo>
                <a:lnTo>
                  <a:pt x="3563" y="7062"/>
                </a:lnTo>
                <a:cubicBezTo>
                  <a:pt x="4375" y="8187"/>
                  <a:pt x="4688" y="9500"/>
                  <a:pt x="4563" y="10749"/>
                </a:cubicBezTo>
                <a:cubicBezTo>
                  <a:pt x="5718" y="10843"/>
                  <a:pt x="6906" y="10562"/>
                  <a:pt x="7937" y="9812"/>
                </a:cubicBezTo>
                <a:cubicBezTo>
                  <a:pt x="10187" y="8187"/>
                  <a:pt x="10687" y="5032"/>
                  <a:pt x="9062" y="2782"/>
                </a:cubicBezTo>
                <a:cubicBezTo>
                  <a:pt x="7437" y="500"/>
                  <a:pt x="4282" y="0"/>
                  <a:pt x="2032" y="1626"/>
                </a:cubicBezTo>
                <a:cubicBezTo>
                  <a:pt x="907" y="2438"/>
                  <a:pt x="219" y="3657"/>
                  <a:pt x="0" y="4907"/>
                </a:cubicBezTo>
                <a:cubicBezTo>
                  <a:pt x="1375" y="5126"/>
                  <a:pt x="2688" y="5843"/>
                  <a:pt x="3563" y="7062"/>
                </a:cubicBezTo>
              </a:path>
            </a:pathLst>
          </a:custGeom>
          <a:solidFill>
            <a:srgbClr val="0963BC"/>
          </a:solidFill>
          <a:ln>
            <a:noFill/>
          </a:ln>
          <a:effectLst/>
        </p:spPr>
        <p:txBody>
          <a:bodyPr wrap="none" lIns="91433" tIns="45716" rIns="91433" bIns="45716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605" b="0" i="0" u="none" strike="noStrike" kern="1200" cap="none" spc="0" normalizeH="0" baseline="0" noProof="0">
              <a:ln>
                <a:noFill/>
              </a:ln>
              <a:solidFill>
                <a:srgbClr val="2B2B2B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1B87AA84-989F-4F16-8A93-A4601D3BF904}"/>
              </a:ext>
            </a:extLst>
          </p:cNvPr>
          <p:cNvSpPr>
            <a:spLocks noChangeArrowheads="1"/>
          </p:cNvSpPr>
          <p:nvPr/>
        </p:nvSpPr>
        <p:spPr bwMode="auto">
          <a:xfrm rot="3202081">
            <a:off x="6078635" y="2685923"/>
            <a:ext cx="1730063" cy="1755273"/>
          </a:xfrm>
          <a:custGeom>
            <a:avLst/>
            <a:gdLst>
              <a:gd name="T0" fmla="*/ 3563 w 10688"/>
              <a:gd name="T1" fmla="*/ 7062 h 10844"/>
              <a:gd name="T2" fmla="*/ 3563 w 10688"/>
              <a:gd name="T3" fmla="*/ 7062 h 10844"/>
              <a:gd name="T4" fmla="*/ 4563 w 10688"/>
              <a:gd name="T5" fmla="*/ 10749 h 10844"/>
              <a:gd name="T6" fmla="*/ 7937 w 10688"/>
              <a:gd name="T7" fmla="*/ 9812 h 10844"/>
              <a:gd name="T8" fmla="*/ 9062 w 10688"/>
              <a:gd name="T9" fmla="*/ 2782 h 10844"/>
              <a:gd name="T10" fmla="*/ 2032 w 10688"/>
              <a:gd name="T11" fmla="*/ 1626 h 10844"/>
              <a:gd name="T12" fmla="*/ 0 w 10688"/>
              <a:gd name="T13" fmla="*/ 4907 h 10844"/>
              <a:gd name="T14" fmla="*/ 3563 w 10688"/>
              <a:gd name="T15" fmla="*/ 7062 h 10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688" h="10844">
                <a:moveTo>
                  <a:pt x="3563" y="7062"/>
                </a:moveTo>
                <a:lnTo>
                  <a:pt x="3563" y="7062"/>
                </a:lnTo>
                <a:cubicBezTo>
                  <a:pt x="4375" y="8187"/>
                  <a:pt x="4688" y="9500"/>
                  <a:pt x="4563" y="10749"/>
                </a:cubicBezTo>
                <a:cubicBezTo>
                  <a:pt x="5718" y="10843"/>
                  <a:pt x="6906" y="10562"/>
                  <a:pt x="7937" y="9812"/>
                </a:cubicBezTo>
                <a:cubicBezTo>
                  <a:pt x="10187" y="8187"/>
                  <a:pt x="10687" y="5032"/>
                  <a:pt x="9062" y="2782"/>
                </a:cubicBezTo>
                <a:cubicBezTo>
                  <a:pt x="7437" y="500"/>
                  <a:pt x="4282" y="0"/>
                  <a:pt x="2032" y="1626"/>
                </a:cubicBezTo>
                <a:cubicBezTo>
                  <a:pt x="907" y="2438"/>
                  <a:pt x="219" y="3657"/>
                  <a:pt x="0" y="4907"/>
                </a:cubicBezTo>
                <a:cubicBezTo>
                  <a:pt x="1375" y="5126"/>
                  <a:pt x="2688" y="5843"/>
                  <a:pt x="3563" y="7062"/>
                </a:cubicBezTo>
              </a:path>
            </a:pathLst>
          </a:custGeom>
          <a:solidFill>
            <a:srgbClr val="F6F5F2"/>
          </a:solidFill>
          <a:ln>
            <a:noFill/>
          </a:ln>
          <a:effectLst/>
        </p:spPr>
        <p:txBody>
          <a:bodyPr wrap="none" lIns="91433" tIns="45716" rIns="91433" bIns="45716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605" b="0" i="0" u="none" strike="noStrike" kern="1200" cap="none" spc="0" normalizeH="0" baseline="0" noProof="0">
              <a:ln>
                <a:noFill/>
              </a:ln>
              <a:solidFill>
                <a:srgbClr val="2B2B2B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068402D6-8941-401A-86B1-57DA2789B53B}"/>
              </a:ext>
            </a:extLst>
          </p:cNvPr>
          <p:cNvSpPr>
            <a:spLocks noChangeArrowheads="1"/>
          </p:cNvSpPr>
          <p:nvPr/>
        </p:nvSpPr>
        <p:spPr bwMode="auto">
          <a:xfrm rot="8579122">
            <a:off x="5666737" y="3909017"/>
            <a:ext cx="1730288" cy="1755045"/>
          </a:xfrm>
          <a:custGeom>
            <a:avLst/>
            <a:gdLst>
              <a:gd name="T0" fmla="*/ 3563 w 10688"/>
              <a:gd name="T1" fmla="*/ 7062 h 10844"/>
              <a:gd name="T2" fmla="*/ 3563 w 10688"/>
              <a:gd name="T3" fmla="*/ 7062 h 10844"/>
              <a:gd name="T4" fmla="*/ 4563 w 10688"/>
              <a:gd name="T5" fmla="*/ 10749 h 10844"/>
              <a:gd name="T6" fmla="*/ 7937 w 10688"/>
              <a:gd name="T7" fmla="*/ 9812 h 10844"/>
              <a:gd name="T8" fmla="*/ 9062 w 10688"/>
              <a:gd name="T9" fmla="*/ 2782 h 10844"/>
              <a:gd name="T10" fmla="*/ 2032 w 10688"/>
              <a:gd name="T11" fmla="*/ 1626 h 10844"/>
              <a:gd name="T12" fmla="*/ 0 w 10688"/>
              <a:gd name="T13" fmla="*/ 4907 h 10844"/>
              <a:gd name="T14" fmla="*/ 3563 w 10688"/>
              <a:gd name="T15" fmla="*/ 7062 h 10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688" h="10844">
                <a:moveTo>
                  <a:pt x="3563" y="7062"/>
                </a:moveTo>
                <a:lnTo>
                  <a:pt x="3563" y="7062"/>
                </a:lnTo>
                <a:cubicBezTo>
                  <a:pt x="4375" y="8187"/>
                  <a:pt x="4688" y="9500"/>
                  <a:pt x="4563" y="10749"/>
                </a:cubicBezTo>
                <a:cubicBezTo>
                  <a:pt x="5718" y="10843"/>
                  <a:pt x="6906" y="10562"/>
                  <a:pt x="7937" y="9812"/>
                </a:cubicBezTo>
                <a:cubicBezTo>
                  <a:pt x="10187" y="8187"/>
                  <a:pt x="10687" y="5032"/>
                  <a:pt x="9062" y="2782"/>
                </a:cubicBezTo>
                <a:cubicBezTo>
                  <a:pt x="7437" y="500"/>
                  <a:pt x="4282" y="0"/>
                  <a:pt x="2032" y="1626"/>
                </a:cubicBezTo>
                <a:cubicBezTo>
                  <a:pt x="907" y="2438"/>
                  <a:pt x="219" y="3657"/>
                  <a:pt x="0" y="4907"/>
                </a:cubicBezTo>
                <a:cubicBezTo>
                  <a:pt x="1375" y="5126"/>
                  <a:pt x="2688" y="5843"/>
                  <a:pt x="3563" y="7062"/>
                </a:cubicBezTo>
              </a:path>
            </a:pathLst>
          </a:custGeom>
          <a:solidFill>
            <a:srgbClr val="BBBAB3"/>
          </a:solidFill>
          <a:ln>
            <a:noFill/>
          </a:ln>
          <a:effectLst/>
        </p:spPr>
        <p:txBody>
          <a:bodyPr wrap="none" lIns="91433" tIns="45716" rIns="91433" bIns="45716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605" b="0" i="0" u="none" strike="noStrike" kern="1200" cap="none" spc="0" normalizeH="0" baseline="0" noProof="0">
              <a:ln>
                <a:noFill/>
              </a:ln>
              <a:solidFill>
                <a:srgbClr val="2B2B2B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14CC179C-ECFF-423F-A094-70C0407A8FB8}"/>
              </a:ext>
            </a:extLst>
          </p:cNvPr>
          <p:cNvSpPr>
            <a:spLocks noChangeArrowheads="1"/>
          </p:cNvSpPr>
          <p:nvPr/>
        </p:nvSpPr>
        <p:spPr bwMode="auto">
          <a:xfrm rot="13978264">
            <a:off x="4446320" y="3508555"/>
            <a:ext cx="1730063" cy="1755273"/>
          </a:xfrm>
          <a:custGeom>
            <a:avLst/>
            <a:gdLst>
              <a:gd name="T0" fmla="*/ 3563 w 10688"/>
              <a:gd name="T1" fmla="*/ 7062 h 10844"/>
              <a:gd name="T2" fmla="*/ 3563 w 10688"/>
              <a:gd name="T3" fmla="*/ 7062 h 10844"/>
              <a:gd name="T4" fmla="*/ 4563 w 10688"/>
              <a:gd name="T5" fmla="*/ 10749 h 10844"/>
              <a:gd name="T6" fmla="*/ 7937 w 10688"/>
              <a:gd name="T7" fmla="*/ 9812 h 10844"/>
              <a:gd name="T8" fmla="*/ 9062 w 10688"/>
              <a:gd name="T9" fmla="*/ 2782 h 10844"/>
              <a:gd name="T10" fmla="*/ 2032 w 10688"/>
              <a:gd name="T11" fmla="*/ 1626 h 10844"/>
              <a:gd name="T12" fmla="*/ 0 w 10688"/>
              <a:gd name="T13" fmla="*/ 4907 h 10844"/>
              <a:gd name="T14" fmla="*/ 3563 w 10688"/>
              <a:gd name="T15" fmla="*/ 7062 h 10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688" h="10844">
                <a:moveTo>
                  <a:pt x="3563" y="7062"/>
                </a:moveTo>
                <a:lnTo>
                  <a:pt x="3563" y="7062"/>
                </a:lnTo>
                <a:cubicBezTo>
                  <a:pt x="4375" y="8187"/>
                  <a:pt x="4688" y="9500"/>
                  <a:pt x="4563" y="10749"/>
                </a:cubicBezTo>
                <a:cubicBezTo>
                  <a:pt x="5718" y="10843"/>
                  <a:pt x="6906" y="10562"/>
                  <a:pt x="7937" y="9812"/>
                </a:cubicBezTo>
                <a:cubicBezTo>
                  <a:pt x="10187" y="8187"/>
                  <a:pt x="10687" y="5032"/>
                  <a:pt x="9062" y="2782"/>
                </a:cubicBezTo>
                <a:cubicBezTo>
                  <a:pt x="7437" y="500"/>
                  <a:pt x="4282" y="0"/>
                  <a:pt x="2032" y="1626"/>
                </a:cubicBezTo>
                <a:cubicBezTo>
                  <a:pt x="907" y="2438"/>
                  <a:pt x="219" y="3657"/>
                  <a:pt x="0" y="4907"/>
                </a:cubicBezTo>
                <a:cubicBezTo>
                  <a:pt x="1375" y="5126"/>
                  <a:pt x="2688" y="5843"/>
                  <a:pt x="3563" y="7062"/>
                </a:cubicBezTo>
              </a:path>
            </a:pathLst>
          </a:custGeom>
          <a:solidFill>
            <a:srgbClr val="074074"/>
          </a:solidFill>
          <a:ln>
            <a:noFill/>
          </a:ln>
          <a:effectLst/>
        </p:spPr>
        <p:txBody>
          <a:bodyPr wrap="none" lIns="91433" tIns="45716" rIns="91433" bIns="45716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605" b="0" i="0" u="none" strike="noStrike" kern="1200" cap="none" spc="0" normalizeH="0" baseline="0" noProof="0">
              <a:ln>
                <a:noFill/>
              </a:ln>
              <a:solidFill>
                <a:srgbClr val="2B2B2B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CEBCED-DC25-4A1B-9F77-BC0F90C43C8A}"/>
              </a:ext>
            </a:extLst>
          </p:cNvPr>
          <p:cNvSpPr txBox="1"/>
          <p:nvPr/>
        </p:nvSpPr>
        <p:spPr>
          <a:xfrm>
            <a:off x="5143192" y="2512357"/>
            <a:ext cx="1094015" cy="1015632"/>
          </a:xfrm>
          <a:prstGeom prst="rect">
            <a:avLst/>
          </a:prstGeom>
          <a:noFill/>
        </p:spPr>
        <p:txBody>
          <a:bodyPr wrap="square" lIns="91413" tIns="45705" rIns="91413" bIns="45705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6F8F8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S</a:t>
            </a:r>
            <a:endParaRPr kumimoji="0" lang="ru-RU" sz="6000" b="1" i="0" u="none" strike="noStrike" kern="1200" cap="none" spc="0" normalizeH="0" baseline="0" noProof="0" dirty="0">
              <a:ln>
                <a:noFill/>
              </a:ln>
              <a:solidFill>
                <a:srgbClr val="F6F8F8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85567A-59FA-4D5C-B618-5DFF7DECAA97}"/>
              </a:ext>
            </a:extLst>
          </p:cNvPr>
          <p:cNvSpPr txBox="1"/>
          <p:nvPr/>
        </p:nvSpPr>
        <p:spPr>
          <a:xfrm>
            <a:off x="5971978" y="4323396"/>
            <a:ext cx="1094015" cy="1015632"/>
          </a:xfrm>
          <a:prstGeom prst="rect">
            <a:avLst/>
          </a:prstGeom>
          <a:noFill/>
        </p:spPr>
        <p:txBody>
          <a:bodyPr wrap="square" lIns="91413" tIns="45705" rIns="91413" bIns="45705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id-ID" sz="60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O</a:t>
            </a:r>
            <a:endParaRPr kumimoji="0" lang="ru-RU" sz="6000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331D93-E400-484A-B158-53A7D98941D8}"/>
              </a:ext>
            </a:extLst>
          </p:cNvPr>
          <p:cNvSpPr txBox="1"/>
          <p:nvPr/>
        </p:nvSpPr>
        <p:spPr>
          <a:xfrm>
            <a:off x="6506116" y="2981151"/>
            <a:ext cx="1094015" cy="1015632"/>
          </a:xfrm>
          <a:prstGeom prst="rect">
            <a:avLst/>
          </a:prstGeom>
          <a:noFill/>
        </p:spPr>
        <p:txBody>
          <a:bodyPr wrap="square" lIns="91413" tIns="45705" rIns="91413" bIns="45705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W</a:t>
            </a:r>
            <a:endParaRPr kumimoji="0" lang="ru-RU" sz="6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2F3A59-A0B6-4AFD-AD62-9FEB6F13157C}"/>
              </a:ext>
            </a:extLst>
          </p:cNvPr>
          <p:cNvSpPr txBox="1"/>
          <p:nvPr/>
        </p:nvSpPr>
        <p:spPr>
          <a:xfrm>
            <a:off x="4727126" y="3829966"/>
            <a:ext cx="1094015" cy="1015632"/>
          </a:xfrm>
          <a:prstGeom prst="rect">
            <a:avLst/>
          </a:prstGeom>
          <a:noFill/>
        </p:spPr>
        <p:txBody>
          <a:bodyPr wrap="square" lIns="91413" tIns="45705" rIns="91413" bIns="45705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id-ID" sz="6000" b="1" i="0" u="none" strike="noStrike" kern="1200" cap="none" spc="0" normalizeH="0" baseline="0" noProof="0">
                <a:ln>
                  <a:noFill/>
                </a:ln>
                <a:solidFill>
                  <a:srgbClr val="F6F8F8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T</a:t>
            </a:r>
            <a:endParaRPr kumimoji="0" lang="ru-RU" sz="6000" b="1" i="0" u="none" strike="noStrike" kern="1200" cap="none" spc="0" normalizeH="0" baseline="0" noProof="0" dirty="0">
              <a:ln>
                <a:noFill/>
              </a:ln>
              <a:solidFill>
                <a:srgbClr val="F6F8F8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7237EE-3F47-4327-A08C-2D5E44889FDD}"/>
              </a:ext>
            </a:extLst>
          </p:cNvPr>
          <p:cNvGrpSpPr/>
          <p:nvPr/>
        </p:nvGrpSpPr>
        <p:grpSpPr>
          <a:xfrm>
            <a:off x="6785869" y="2604829"/>
            <a:ext cx="1532965" cy="336176"/>
            <a:chOff x="6508376" y="1129553"/>
            <a:chExt cx="1532965" cy="336176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FA2F72-4F1B-494E-9B8F-D17F91EC26E0}"/>
                </a:ext>
              </a:extLst>
            </p:cNvPr>
            <p:cNvCxnSpPr/>
            <p:nvPr/>
          </p:nvCxnSpPr>
          <p:spPr>
            <a:xfrm flipV="1">
              <a:off x="6508376" y="1129553"/>
              <a:ext cx="336177" cy="33617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FE6CA3E-8EC3-4EAF-98EA-15906885D4F5}"/>
                </a:ext>
              </a:extLst>
            </p:cNvPr>
            <p:cNvCxnSpPr/>
            <p:nvPr/>
          </p:nvCxnSpPr>
          <p:spPr>
            <a:xfrm>
              <a:off x="6844553" y="1129553"/>
              <a:ext cx="119678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2455576-0657-4387-86C9-9C25333665AD}"/>
              </a:ext>
            </a:extLst>
          </p:cNvPr>
          <p:cNvGrpSpPr/>
          <p:nvPr/>
        </p:nvGrpSpPr>
        <p:grpSpPr>
          <a:xfrm flipV="1">
            <a:off x="6880929" y="4689085"/>
            <a:ext cx="1532965" cy="336176"/>
            <a:chOff x="6508376" y="1129553"/>
            <a:chExt cx="1532965" cy="33617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064B358-9E66-4BA4-97C7-C6E12433931B}"/>
                </a:ext>
              </a:extLst>
            </p:cNvPr>
            <p:cNvCxnSpPr/>
            <p:nvPr/>
          </p:nvCxnSpPr>
          <p:spPr>
            <a:xfrm flipV="1">
              <a:off x="6508376" y="1129553"/>
              <a:ext cx="336177" cy="33617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52F756A-4BD5-4E1E-A34E-4376B5FDFD38}"/>
                </a:ext>
              </a:extLst>
            </p:cNvPr>
            <p:cNvCxnSpPr/>
            <p:nvPr/>
          </p:nvCxnSpPr>
          <p:spPr>
            <a:xfrm>
              <a:off x="6844553" y="1129553"/>
              <a:ext cx="119678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79B2729-9772-493A-9C91-C3AF174A8521}"/>
              </a:ext>
            </a:extLst>
          </p:cNvPr>
          <p:cNvGrpSpPr/>
          <p:nvPr/>
        </p:nvGrpSpPr>
        <p:grpSpPr>
          <a:xfrm flipH="1">
            <a:off x="3844859" y="2631934"/>
            <a:ext cx="1532965" cy="336176"/>
            <a:chOff x="6508376" y="1129553"/>
            <a:chExt cx="1532965" cy="336176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8DE5AED-45FC-4346-8FB6-D7A4DC32BFF4}"/>
                </a:ext>
              </a:extLst>
            </p:cNvPr>
            <p:cNvCxnSpPr/>
            <p:nvPr/>
          </p:nvCxnSpPr>
          <p:spPr>
            <a:xfrm flipV="1">
              <a:off x="6508376" y="1129553"/>
              <a:ext cx="336177" cy="33617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6C2835D-44B2-4FF9-880F-067A8945870F}"/>
                </a:ext>
              </a:extLst>
            </p:cNvPr>
            <p:cNvCxnSpPr/>
            <p:nvPr/>
          </p:nvCxnSpPr>
          <p:spPr>
            <a:xfrm>
              <a:off x="6844553" y="1129553"/>
              <a:ext cx="119678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8613371-9FD2-4F80-8AC3-772EB99AF9CF}"/>
              </a:ext>
            </a:extLst>
          </p:cNvPr>
          <p:cNvGrpSpPr/>
          <p:nvPr/>
        </p:nvGrpSpPr>
        <p:grpSpPr>
          <a:xfrm flipH="1" flipV="1">
            <a:off x="3779923" y="4833437"/>
            <a:ext cx="1546412" cy="336176"/>
            <a:chOff x="6508376" y="1129553"/>
            <a:chExt cx="1546412" cy="33617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6BA82D1-7DB4-4007-84C5-F86C41B7AEE6}"/>
                </a:ext>
              </a:extLst>
            </p:cNvPr>
            <p:cNvCxnSpPr/>
            <p:nvPr/>
          </p:nvCxnSpPr>
          <p:spPr>
            <a:xfrm flipV="1">
              <a:off x="6508376" y="1129553"/>
              <a:ext cx="336177" cy="33617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2C6B0C7-83BB-41EA-8318-C1FA6DC92972}"/>
                </a:ext>
              </a:extLst>
            </p:cNvPr>
            <p:cNvCxnSpPr/>
            <p:nvPr/>
          </p:nvCxnSpPr>
          <p:spPr>
            <a:xfrm>
              <a:off x="6858000" y="1129553"/>
              <a:ext cx="119678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CE29BA21-6B6C-4329-A245-767A5E4D7C1D}"/>
              </a:ext>
            </a:extLst>
          </p:cNvPr>
          <p:cNvSpPr txBox="1"/>
          <p:nvPr/>
        </p:nvSpPr>
        <p:spPr>
          <a:xfrm>
            <a:off x="957943" y="2544060"/>
            <a:ext cx="2860732" cy="731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86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>
              <a:lnSpc>
                <a:spcPct val="110000"/>
              </a:lnSpc>
              <a:defRPr/>
            </a:pPr>
            <a:r>
              <a:rPr lang="en-US" sz="1400" dirty="0">
                <a:solidFill>
                  <a:srgbClr val="40404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+mn-lt"/>
              </a:rPr>
              <a:t>Internal factors that give an advantage to the entity.</a:t>
            </a:r>
            <a:endParaRPr lang="id-ID" sz="1400" dirty="0">
              <a:solidFill>
                <a:srgbClr val="404040"/>
              </a:solidFill>
              <a:latin typeface="Source Sans Pro" panose="020B0503030403020204" pitchFamily="34" charset="0"/>
              <a:ea typeface="Source Sans Pro" panose="020B0503030403020204" pitchFamily="34" charset="0"/>
              <a:sym typeface="+mn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38D4B8-3667-474C-A24D-D66E91BA1678}"/>
              </a:ext>
            </a:extLst>
          </p:cNvPr>
          <p:cNvSpPr txBox="1"/>
          <p:nvPr/>
        </p:nvSpPr>
        <p:spPr>
          <a:xfrm>
            <a:off x="2484655" y="2259315"/>
            <a:ext cx="1334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defRPr sz="1600" b="1">
                <a:cs typeface="+mn-ea"/>
              </a:defRPr>
            </a:lvl1pPr>
          </a:lstStyle>
          <a:p>
            <a:pPr lvl="0">
              <a:defRPr/>
            </a:pPr>
            <a:r>
              <a:rPr lang="en-US" altLang="zh-CN" sz="1400" dirty="0">
                <a:solidFill>
                  <a:srgbClr val="073F72"/>
                </a:solidFill>
                <a:latin typeface="Playfair Display SC" panose="00000500000000000000" pitchFamily="2" charset="-52"/>
                <a:cs typeface="+mn-cs"/>
                <a:sym typeface="+mn-lt"/>
              </a:rPr>
              <a:t>Strengths</a:t>
            </a:r>
          </a:p>
        </p:txBody>
      </p:sp>
      <p:sp>
        <p:nvSpPr>
          <p:cNvPr id="26" name="Title 15">
            <a:extLst>
              <a:ext uri="{FF2B5EF4-FFF2-40B4-BE49-F238E27FC236}">
                <a16:creationId xmlns:a16="http://schemas.microsoft.com/office/drawing/2014/main" id="{1107BC87-18B3-4BFF-91D1-F823EE76AA9E}"/>
              </a:ext>
            </a:extLst>
          </p:cNvPr>
          <p:cNvSpPr txBox="1"/>
          <p:nvPr/>
        </p:nvSpPr>
        <p:spPr>
          <a:xfrm>
            <a:off x="470455" y="458073"/>
            <a:ext cx="11357112" cy="5625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b="1" dirty="0">
                <a:solidFill>
                  <a:srgbClr val="073F72"/>
                </a:solidFill>
                <a:latin typeface="Playfair Display SC" panose="00000500000000000000" pitchFamily="2" charset="-52"/>
                <a:ea typeface="+mn-ea"/>
                <a:cs typeface="+mn-cs"/>
                <a:sym typeface="+mn-lt"/>
              </a:rPr>
              <a:t>Slide Title</a:t>
            </a:r>
            <a:endParaRPr lang="zh-CN" altLang="en-US" sz="3600" b="1" dirty="0">
              <a:solidFill>
                <a:srgbClr val="073F72"/>
              </a:solidFill>
              <a:latin typeface="Playfair Display SC" panose="00000500000000000000" pitchFamily="2" charset="-52"/>
              <a:ea typeface="+mn-ea"/>
              <a:cs typeface="+mn-cs"/>
              <a:sym typeface="+mn-lt"/>
            </a:endParaRPr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6195C83F-6D1E-433F-862C-1167F9982A56}"/>
              </a:ext>
            </a:extLst>
          </p:cNvPr>
          <p:cNvSpPr txBox="1"/>
          <p:nvPr/>
        </p:nvSpPr>
        <p:spPr>
          <a:xfrm>
            <a:off x="489505" y="1159962"/>
            <a:ext cx="11357112" cy="436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z="1400" dirty="0">
                <a:solidFill>
                  <a:srgbClr val="073F72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+mn-lt"/>
              </a:rPr>
              <a:t>Slide subtitle</a:t>
            </a:r>
            <a:endParaRPr lang="id-ID" sz="1400" dirty="0">
              <a:solidFill>
                <a:srgbClr val="073F72"/>
              </a:solidFill>
              <a:latin typeface="Source Sans Pro" panose="020B0503030403020204" pitchFamily="34" charset="0"/>
              <a:ea typeface="Source Sans Pro" panose="020B0503030403020204" pitchFamily="34" charset="0"/>
              <a:sym typeface="+mn-lt"/>
            </a:endParaRP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62AB8185-74FC-4FB8-83C9-BD487C9F257D}"/>
              </a:ext>
            </a:extLst>
          </p:cNvPr>
          <p:cNvSpPr txBox="1"/>
          <p:nvPr/>
        </p:nvSpPr>
        <p:spPr>
          <a:xfrm>
            <a:off x="957943" y="5012228"/>
            <a:ext cx="2860732" cy="731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86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  <a:defRPr/>
            </a:pPr>
            <a:r>
              <a:rPr lang="en-US" sz="1400" dirty="0">
                <a:solidFill>
                  <a:srgbClr val="40404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+mn-lt"/>
              </a:rPr>
              <a:t>External factors that can negatively impact the entity.</a:t>
            </a:r>
            <a:endParaRPr lang="id-ID" sz="1400" dirty="0">
              <a:solidFill>
                <a:srgbClr val="404040"/>
              </a:solidFill>
              <a:latin typeface="Source Sans Pro" panose="020B0503030403020204" pitchFamily="34" charset="0"/>
              <a:ea typeface="Source Sans Pro" panose="020B0503030403020204" pitchFamily="34" charset="0"/>
              <a:sym typeface="+mn-lt"/>
            </a:endParaRPr>
          </a:p>
        </p:txBody>
      </p:sp>
      <p:sp>
        <p:nvSpPr>
          <p:cNvPr id="29" name="TextBox 30">
            <a:extLst>
              <a:ext uri="{FF2B5EF4-FFF2-40B4-BE49-F238E27FC236}">
                <a16:creationId xmlns:a16="http://schemas.microsoft.com/office/drawing/2014/main" id="{F6003F2B-921B-43D7-A73E-1DA1DC6B36DB}"/>
              </a:ext>
            </a:extLst>
          </p:cNvPr>
          <p:cNvSpPr txBox="1"/>
          <p:nvPr/>
        </p:nvSpPr>
        <p:spPr>
          <a:xfrm>
            <a:off x="2484655" y="4727483"/>
            <a:ext cx="1334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defRPr sz="1600" b="1">
                <a:cs typeface="+mn-ea"/>
              </a:defRPr>
            </a:lvl1pPr>
          </a:lstStyle>
          <a:p>
            <a:pPr>
              <a:defRPr/>
            </a:pPr>
            <a:r>
              <a:rPr lang="en-US" altLang="zh-CN" sz="1400" dirty="0">
                <a:solidFill>
                  <a:srgbClr val="073F72"/>
                </a:solidFill>
                <a:latin typeface="Playfair Display SC" panose="00000500000000000000" pitchFamily="2" charset="-52"/>
                <a:cs typeface="+mn-cs"/>
                <a:sym typeface="+mn-lt"/>
              </a:rPr>
              <a:t>Threats</a:t>
            </a:r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8A03AA0E-FF03-4527-9E9E-0454BE8B766C}"/>
              </a:ext>
            </a:extLst>
          </p:cNvPr>
          <p:cNvSpPr txBox="1"/>
          <p:nvPr/>
        </p:nvSpPr>
        <p:spPr>
          <a:xfrm>
            <a:off x="8558563" y="4973305"/>
            <a:ext cx="2980294" cy="731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86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  <a:defRPr/>
            </a:pPr>
            <a:r>
              <a:rPr lang="en-US" sz="1400" dirty="0">
                <a:solidFill>
                  <a:srgbClr val="40404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+mn-lt"/>
              </a:rPr>
              <a:t>External factors that can be leveraged to the entity's advantage.</a:t>
            </a:r>
            <a:endParaRPr lang="id-ID" sz="1400" dirty="0">
              <a:solidFill>
                <a:srgbClr val="404040"/>
              </a:solidFill>
              <a:latin typeface="Source Sans Pro" panose="020B0503030403020204" pitchFamily="34" charset="0"/>
              <a:ea typeface="Source Sans Pro" panose="020B0503030403020204" pitchFamily="34" charset="0"/>
              <a:sym typeface="+mn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532C48-4D63-44C8-AFEF-E26F2E2C2B08}"/>
              </a:ext>
            </a:extLst>
          </p:cNvPr>
          <p:cNvSpPr txBox="1"/>
          <p:nvPr/>
        </p:nvSpPr>
        <p:spPr>
          <a:xfrm>
            <a:off x="8616075" y="4703284"/>
            <a:ext cx="2153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defRPr sz="1600" b="1">
                <a:cs typeface="+mn-ea"/>
              </a:defRPr>
            </a:lvl1pPr>
          </a:lstStyle>
          <a:p>
            <a:pPr>
              <a:defRPr/>
            </a:pPr>
            <a:r>
              <a:rPr lang="en-US" altLang="zh-CN" sz="1400" dirty="0">
                <a:solidFill>
                  <a:srgbClr val="073F72"/>
                </a:solidFill>
                <a:latin typeface="Playfair Display SC" panose="00000500000000000000" pitchFamily="2" charset="-52"/>
                <a:cs typeface="+mn-cs"/>
                <a:sym typeface="+mn-lt"/>
              </a:rPr>
              <a:t>Opportunities</a:t>
            </a:r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B18EE97D-9345-4C61-9917-0FAB244F9467}"/>
              </a:ext>
            </a:extLst>
          </p:cNvPr>
          <p:cNvSpPr txBox="1"/>
          <p:nvPr/>
        </p:nvSpPr>
        <p:spPr>
          <a:xfrm>
            <a:off x="8558563" y="2511709"/>
            <a:ext cx="3081894" cy="731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86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fontAlgn="auto">
              <a:lnSpc>
                <a:spcPct val="110000"/>
              </a:lnSpc>
              <a:spcAft>
                <a:spcPts val="0"/>
              </a:spcAft>
              <a:buClrTx/>
              <a:buSzTx/>
              <a:defRPr/>
            </a:pPr>
            <a:r>
              <a:rPr lang="en-US" sz="1400" dirty="0">
                <a:solidFill>
                  <a:srgbClr val="40404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+mn-lt"/>
              </a:rPr>
              <a:t>Internal factors that hinder the entity from achieving its goals.</a:t>
            </a:r>
            <a:endParaRPr lang="id-ID" sz="1400" dirty="0">
              <a:solidFill>
                <a:srgbClr val="404040"/>
              </a:solidFill>
              <a:latin typeface="Source Sans Pro" panose="020B0503030403020204" pitchFamily="34" charset="0"/>
              <a:ea typeface="Source Sans Pro" panose="020B0503030403020204" pitchFamily="34" charset="0"/>
              <a:sym typeface="+mn-lt"/>
            </a:endParaRPr>
          </a:p>
        </p:txBody>
      </p:sp>
      <p:sp>
        <p:nvSpPr>
          <p:cNvPr id="33" name="TextBox 30">
            <a:extLst>
              <a:ext uri="{FF2B5EF4-FFF2-40B4-BE49-F238E27FC236}">
                <a16:creationId xmlns:a16="http://schemas.microsoft.com/office/drawing/2014/main" id="{A4DB68DA-A8CC-41AC-9B40-A839F6404D4A}"/>
              </a:ext>
            </a:extLst>
          </p:cNvPr>
          <p:cNvSpPr txBox="1"/>
          <p:nvPr/>
        </p:nvSpPr>
        <p:spPr>
          <a:xfrm>
            <a:off x="8558563" y="2226964"/>
            <a:ext cx="174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defRPr sz="1600" b="1">
                <a:cs typeface="+mn-ea"/>
              </a:defRPr>
            </a:lvl1pPr>
          </a:lstStyle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400" dirty="0">
                <a:solidFill>
                  <a:srgbClr val="073F72"/>
                </a:solidFill>
                <a:latin typeface="Playfair Display SC" panose="00000500000000000000" pitchFamily="2" charset="-52"/>
                <a:cs typeface="+mn-cs"/>
                <a:sym typeface="+mn-lt"/>
              </a:rPr>
              <a:t>Weaknesses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B4941F76-7A77-4BE3-BC32-FA91EEF31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80" y="6096007"/>
            <a:ext cx="524549" cy="60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13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53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等线</vt:lpstr>
      <vt:lpstr>微软雅黑</vt:lpstr>
      <vt:lpstr>Arial</vt:lpstr>
      <vt:lpstr>Calibri</vt:lpstr>
      <vt:lpstr>Calibri Light</vt:lpstr>
      <vt:lpstr>Playfair Display SC</vt:lpstr>
      <vt:lpstr>Source Sans Pro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 Dmitriev</dc:creator>
  <cp:lastModifiedBy>Igor Dmitriev</cp:lastModifiedBy>
  <cp:revision>3</cp:revision>
  <dcterms:created xsi:type="dcterms:W3CDTF">2023-03-27T21:30:23Z</dcterms:created>
  <dcterms:modified xsi:type="dcterms:W3CDTF">2023-03-27T21:40:45Z</dcterms:modified>
</cp:coreProperties>
</file>