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62F1-096D-4F83-99CF-5B53B4A48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D379D-D525-4E70-A144-37E1B3F3E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71FB2-ACEE-4EA9-A01B-C8FED805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3B1D-A3AB-439E-B7BA-D20EEED7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C39-BD2B-4D4E-8C19-547D2036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5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86C-0E67-45A1-A87B-2ABA6EB8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B0746-B0FF-4346-AC8E-EADC98C8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DC39-4963-4466-B01A-45E951B0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5AFD-CA4C-4FFD-A6FC-890ECB01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798DB-A5CF-40CD-B7DC-33147B9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3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6A275-29BD-4C95-BE4F-E0EA3765E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8B6F1-29A7-46F2-AFCA-7782D77C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823C-8E98-4B89-80EE-3889343E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15A5-DC49-4962-91BD-B72C1F96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512C-63C5-4BC5-A6AB-98DD3720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4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65C2-0671-44FE-9463-F2FEA8F7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2291-EF9E-4678-AE4E-ACBD4315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E647-C711-443D-B365-22A6DF0F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7529-E9CF-410F-8CC5-C184F64E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9AB4-18A5-48CF-A344-1557904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22BE-16BF-4BE9-BC0E-D735623B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A39AF-61B0-4271-89E6-5578142F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4417-77D2-4EA0-8C9D-A2805CA0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B42E-75B9-4035-AC99-CA082DD4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3563-A19D-48CF-81A7-CD03536E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1CD1-942F-4D3B-BF18-75F775B1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FB37-1A1B-45F3-950B-C3642191D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3676-7FF7-4B00-8AC0-615469D4C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53917-2F7C-4354-9F54-4DD5F18F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95288-F366-4B91-BEC8-B3651EC0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164A-6B40-4A37-A2DC-07B11152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EA4-AEDC-4BD4-85D1-845C547C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27B82-5F8A-4455-B65A-32A988D6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7DEA8-68FF-4C7B-9DC4-AFADF193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CCD88-20F5-44F3-8995-A23B9B921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16E5-4F2C-460A-AD84-DB8C2E637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DFD99-F98A-4A2A-9BCD-5CC8DDA7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E95A-1344-4B2E-BC99-393CB1D2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65643-A56F-4940-9410-46D2826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DF13-FDB8-4A87-A96B-CAA2DB65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99857-4A28-4AF3-BA2C-29BA1789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10F72-5510-4575-B613-1FAF2088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0F1DA-F45C-4E8A-9921-42BF4A9D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C1565-9388-4188-AC3A-B6276782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3430E-272C-41E0-9870-B697498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84373-A7F7-4EF1-8E10-59827ADC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5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777E-474A-4A92-B576-F5DAA573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07C5-F5F4-44CA-8041-B51CB0AF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A6F21-4EC8-4F18-814D-9EA16DD7C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EBB88-D39C-42DE-8F9C-BDE6816A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119A9-851E-4FD1-8E92-9167C74F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3A4BB-5310-4392-9428-87B74F24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8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8F9D-5C67-4A23-B26A-527DEE2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FBC9D-75A9-4568-9845-EF2C0F3D6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7F6BB-FB9A-4074-841A-7202FE7AA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8FD5A-D81A-45DA-9A40-04127C4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E21A-8F30-4AF4-969C-03EA2B55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0291-B704-495C-A28B-3DDF4509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8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69D94-B4FC-40A9-A4C2-AD1BF00D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66D6-59BB-4A2E-840E-CBF488B7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C912-8C25-45A9-87DB-B9380E13D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000E-3A8E-439D-AF0E-D3DBE6876E58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BD96-CDDA-4D41-9EB0-E23398FD8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D2DE-466F-47FA-B547-382BC43DF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6CB9-26B4-4345-8D00-756B1EC6A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5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5A0B6-43CE-47FB-8EF6-CE202B4A4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9" b="65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8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51CCC-DE9B-4110-9BE7-ADB714C9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9" b="4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8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A201E-54F2-4579-B483-C057F49F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22" b="47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8F19C-5C4E-42B8-884A-099ED9EF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9" t="11909" r="17718" b="16894"/>
          <a:stretch/>
        </p:blipFill>
        <p:spPr>
          <a:xfrm>
            <a:off x="0" y="257"/>
            <a:ext cx="12192000" cy="68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9EAA2-D6BE-4116-A099-7DA536A0E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" t="12686" r="679" b="692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9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Purohit</dc:creator>
  <cp:lastModifiedBy>Harshal Purohit</cp:lastModifiedBy>
  <cp:revision>1</cp:revision>
  <dcterms:created xsi:type="dcterms:W3CDTF">2021-12-08T14:50:33Z</dcterms:created>
  <dcterms:modified xsi:type="dcterms:W3CDTF">2021-12-08T15:02:47Z</dcterms:modified>
</cp:coreProperties>
</file>