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7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114" d="100"/>
          <a:sy n="114" d="100"/>
        </p:scale>
        <p:origin x="43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769989"/>
          </a:xfrm>
          <a:prstGeom prst="rect">
            <a:avLst/>
          </a:prstGeom>
          <a:solidFill>
            <a:srgbClr val="3B3B3B"/>
          </a:solidFill>
        </p:spPr>
        <p:txBody>
          <a:bodyPr wrap="none" rtlCol="0">
            <a:spAutoFit/>
          </a:bodyPr>
          <a:lstStyle/>
          <a:p>
            <a:r>
              <a:rPr lang="en-US" sz="6600" dirty="0">
                <a:solidFill>
                  <a:srgbClr val="FF6600"/>
                </a:solidFill>
              </a:rPr>
              <a:t>G2M Case Study</a:t>
            </a:r>
          </a:p>
          <a:p>
            <a:r>
              <a:rPr lang="en-US" sz="4000" dirty="0">
                <a:solidFill>
                  <a:srgbClr val="FF6600"/>
                </a:solidFill>
              </a:rPr>
              <a:t>Virtual Internship</a:t>
            </a:r>
          </a:p>
          <a:p>
            <a:endParaRPr lang="en-US" sz="4000" dirty="0">
              <a:solidFill>
                <a:srgbClr val="FF6600"/>
              </a:solidFill>
            </a:endParaRPr>
          </a:p>
          <a:p>
            <a:r>
              <a:rPr lang="en-US" sz="2800" b="1" dirty="0">
                <a:solidFill>
                  <a:srgbClr val="FF6600"/>
                </a:solidFill>
              </a:rPr>
              <a:t>20-Sep-2022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A7B3-7599-9B09-CCDF-9DD987FD07F8}"/>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Summary</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250478-2648-3B1D-9585-B6591B6AB2F8}"/>
              </a:ext>
            </a:extLst>
          </p:cNvPr>
          <p:cNvSpPr>
            <a:spLocks noGrp="1"/>
          </p:cNvSpPr>
          <p:nvPr>
            <p:ph idx="1"/>
          </p:nvPr>
        </p:nvSpPr>
        <p:spPr>
          <a:xfrm>
            <a:off x="1155548" y="2217343"/>
            <a:ext cx="9880893" cy="3959619"/>
          </a:xfrm>
        </p:spPr>
        <p:txBody>
          <a:bodyPr>
            <a:normAutofit fontScale="85000" lnSpcReduction="20000"/>
          </a:bodyPr>
          <a:lstStyle/>
          <a:p>
            <a:pPr>
              <a:buFont typeface="Wingdings" panose="05000000000000000000" pitchFamily="2" charset="2"/>
              <a:buChar char="q"/>
            </a:pPr>
            <a:r>
              <a:rPr lang="en-US" sz="2400" dirty="0"/>
              <a:t>Objective:</a:t>
            </a:r>
          </a:p>
          <a:p>
            <a:r>
              <a:rPr lang="en-US" sz="24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sz="2400" dirty="0"/>
          </a:p>
          <a:p>
            <a:pPr>
              <a:buFont typeface="Wingdings" panose="05000000000000000000" pitchFamily="2" charset="2"/>
              <a:buChar char="q"/>
            </a:pPr>
            <a:r>
              <a:rPr lang="en-US" sz="2400" dirty="0"/>
              <a:t>Project delivery:</a:t>
            </a:r>
          </a:p>
          <a:p>
            <a:r>
              <a:rPr lang="en-US" sz="2400" dirty="0"/>
              <a:t>You have been provided with multiple data sets that contains information on 2 cab companies. Each file (data set) provided represents different aspects of the customer profile. XYZ is interested in using your actionable insights to help them identify the right company to make their investment.</a:t>
            </a:r>
          </a:p>
          <a:p>
            <a:r>
              <a:rPr lang="en-US" sz="2400" dirty="0"/>
              <a:t>The outcome of your delivery will be a presentation to XYZ’s Executive team. This presentation will be judged based on the visuals provided, the quality of your analysis and the value of your recommendations and insights.</a:t>
            </a:r>
          </a:p>
        </p:txBody>
      </p:sp>
    </p:spTree>
    <p:extLst>
      <p:ext uri="{BB962C8B-B14F-4D97-AF65-F5344CB8AC3E}">
        <p14:creationId xmlns:p14="http://schemas.microsoft.com/office/powerpoint/2010/main" val="60914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A7B3-7599-9B09-CCDF-9DD987FD07F8}"/>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Cabs used by each City</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AFD513-10AB-F45D-2AE1-141DF965C9F0}"/>
              </a:ext>
            </a:extLst>
          </p:cNvPr>
          <p:cNvPicPr>
            <a:picLocks noGrp="1" noChangeAspect="1"/>
          </p:cNvPicPr>
          <p:nvPr>
            <p:ph idx="1"/>
          </p:nvPr>
        </p:nvPicPr>
        <p:blipFill>
          <a:blip r:embed="rId2"/>
          <a:stretch>
            <a:fillRect/>
          </a:stretch>
        </p:blipFill>
        <p:spPr>
          <a:xfrm>
            <a:off x="3344600" y="2217738"/>
            <a:ext cx="5502799" cy="3959225"/>
          </a:xfrm>
        </p:spPr>
      </p:pic>
    </p:spTree>
    <p:extLst>
      <p:ext uri="{BB962C8B-B14F-4D97-AF65-F5344CB8AC3E}">
        <p14:creationId xmlns:p14="http://schemas.microsoft.com/office/powerpoint/2010/main" val="107195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A7B3-7599-9B09-CCDF-9DD987FD07F8}"/>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Profits earned  from each City</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AA39523-2762-0DFD-9F8C-FC18F062D5B9}"/>
              </a:ext>
            </a:extLst>
          </p:cNvPr>
          <p:cNvPicPr>
            <a:picLocks noGrp="1" noChangeAspect="1"/>
          </p:cNvPicPr>
          <p:nvPr>
            <p:ph idx="1"/>
          </p:nvPr>
        </p:nvPicPr>
        <p:blipFill>
          <a:blip r:embed="rId2"/>
          <a:stretch>
            <a:fillRect/>
          </a:stretch>
        </p:blipFill>
        <p:spPr>
          <a:xfrm>
            <a:off x="3286506" y="2217738"/>
            <a:ext cx="5618987" cy="3959225"/>
          </a:xfrm>
        </p:spPr>
      </p:pic>
    </p:spTree>
    <p:extLst>
      <p:ext uri="{BB962C8B-B14F-4D97-AF65-F5344CB8AC3E}">
        <p14:creationId xmlns:p14="http://schemas.microsoft.com/office/powerpoint/2010/main" val="327126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A7B3-7599-9B09-CCDF-9DD987FD07F8}"/>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Cabs used by Male and Female every Year</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2240338-CE8A-096B-D3C4-A0B458BF0E9C}"/>
              </a:ext>
            </a:extLst>
          </p:cNvPr>
          <p:cNvPicPr>
            <a:picLocks noGrp="1" noChangeAspect="1"/>
          </p:cNvPicPr>
          <p:nvPr>
            <p:ph idx="1"/>
          </p:nvPr>
        </p:nvPicPr>
        <p:blipFill>
          <a:blip r:embed="rId2"/>
          <a:stretch>
            <a:fillRect/>
          </a:stretch>
        </p:blipFill>
        <p:spPr>
          <a:xfrm>
            <a:off x="1155700" y="3042294"/>
            <a:ext cx="9880600" cy="2310112"/>
          </a:xfrm>
        </p:spPr>
      </p:pic>
    </p:spTree>
    <p:extLst>
      <p:ext uri="{BB962C8B-B14F-4D97-AF65-F5344CB8AC3E}">
        <p14:creationId xmlns:p14="http://schemas.microsoft.com/office/powerpoint/2010/main" val="11566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A7B3-7599-9B09-CCDF-9DD987FD07F8}"/>
              </a:ext>
            </a:extLst>
          </p:cNvPr>
          <p:cNvSpPr>
            <a:spLocks noGrp="1"/>
          </p:cNvSpPr>
          <p:nvPr>
            <p:ph type="title"/>
          </p:nvPr>
        </p:nvSpPr>
        <p:spPr>
          <a:xfrm>
            <a:off x="1156851" y="637762"/>
            <a:ext cx="9888496" cy="900131"/>
          </a:xfrm>
        </p:spPr>
        <p:txBody>
          <a:bodyPr anchor="t">
            <a:normAutofit fontScale="90000"/>
          </a:bodyPr>
          <a:lstStyle/>
          <a:p>
            <a:r>
              <a:rPr lang="en-US" sz="4000" dirty="0">
                <a:solidFill>
                  <a:schemeClr val="bg1"/>
                </a:solidFill>
              </a:rPr>
              <a:t>Income earned according to their age and Gender</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B2086CF-A171-CD8A-6C89-8B9011D4DCE2}"/>
              </a:ext>
            </a:extLst>
          </p:cNvPr>
          <p:cNvPicPr>
            <a:picLocks noGrp="1" noChangeAspect="1"/>
          </p:cNvPicPr>
          <p:nvPr>
            <p:ph idx="1"/>
          </p:nvPr>
        </p:nvPicPr>
        <p:blipFill>
          <a:blip r:embed="rId2"/>
          <a:stretch>
            <a:fillRect/>
          </a:stretch>
        </p:blipFill>
        <p:spPr>
          <a:xfrm>
            <a:off x="2642531" y="2056477"/>
            <a:ext cx="6199465" cy="3959225"/>
          </a:xfrm>
        </p:spPr>
      </p:pic>
    </p:spTree>
    <p:extLst>
      <p:ext uri="{BB962C8B-B14F-4D97-AF65-F5344CB8AC3E}">
        <p14:creationId xmlns:p14="http://schemas.microsoft.com/office/powerpoint/2010/main" val="27034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A7B3-7599-9B09-CCDF-9DD987FD07F8}"/>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Income comparison between Male and Female</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B06AC68-B0AD-2068-BB98-94EBAAE9E2C3}"/>
              </a:ext>
            </a:extLst>
          </p:cNvPr>
          <p:cNvPicPr>
            <a:picLocks noGrp="1" noChangeAspect="1"/>
          </p:cNvPicPr>
          <p:nvPr>
            <p:ph idx="1"/>
          </p:nvPr>
        </p:nvPicPr>
        <p:blipFill>
          <a:blip r:embed="rId2"/>
          <a:stretch>
            <a:fillRect/>
          </a:stretch>
        </p:blipFill>
        <p:spPr>
          <a:xfrm>
            <a:off x="4009734" y="2677901"/>
            <a:ext cx="4172532" cy="3038899"/>
          </a:xfrm>
        </p:spPr>
      </p:pic>
    </p:spTree>
    <p:extLst>
      <p:ext uri="{BB962C8B-B14F-4D97-AF65-F5344CB8AC3E}">
        <p14:creationId xmlns:p14="http://schemas.microsoft.com/office/powerpoint/2010/main" val="239229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DA7B3-7599-9B09-CCDF-9DD987FD07F8}"/>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Payment mode used by Male and Female</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17CFE9F-66B0-C593-A2BF-4EBC0F94AAA7}"/>
              </a:ext>
            </a:extLst>
          </p:cNvPr>
          <p:cNvPicPr>
            <a:picLocks noGrp="1" noChangeAspect="1"/>
          </p:cNvPicPr>
          <p:nvPr>
            <p:ph idx="1"/>
          </p:nvPr>
        </p:nvPicPr>
        <p:blipFill>
          <a:blip r:embed="rId2"/>
          <a:stretch>
            <a:fillRect/>
          </a:stretch>
        </p:blipFill>
        <p:spPr>
          <a:xfrm>
            <a:off x="1614041" y="2181360"/>
            <a:ext cx="4786859" cy="3959225"/>
          </a:xfrm>
        </p:spPr>
      </p:pic>
      <p:pic>
        <p:nvPicPr>
          <p:cNvPr id="7" name="Picture 6">
            <a:extLst>
              <a:ext uri="{FF2B5EF4-FFF2-40B4-BE49-F238E27FC236}">
                <a16:creationId xmlns:a16="http://schemas.microsoft.com/office/drawing/2014/main" id="{17569D4A-66CE-0D68-D842-1087DFD7833E}"/>
              </a:ext>
            </a:extLst>
          </p:cNvPr>
          <p:cNvPicPr>
            <a:picLocks noChangeAspect="1"/>
          </p:cNvPicPr>
          <p:nvPr/>
        </p:nvPicPr>
        <p:blipFill>
          <a:blip r:embed="rId3"/>
          <a:stretch>
            <a:fillRect/>
          </a:stretch>
        </p:blipFill>
        <p:spPr>
          <a:xfrm>
            <a:off x="7659722" y="2711549"/>
            <a:ext cx="3667637" cy="2743583"/>
          </a:xfrm>
          <a:prstGeom prst="rect">
            <a:avLst/>
          </a:prstGeom>
        </p:spPr>
      </p:pic>
    </p:spTree>
    <p:extLst>
      <p:ext uri="{BB962C8B-B14F-4D97-AF65-F5344CB8AC3E}">
        <p14:creationId xmlns:p14="http://schemas.microsoft.com/office/powerpoint/2010/main" val="122659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TM03457515[[fn=View]]</Template>
  <TotalTime>226</TotalTime>
  <Words>200</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Summary</vt:lpstr>
      <vt:lpstr>Cabs used by each City</vt:lpstr>
      <vt:lpstr>Profits earned  from each City</vt:lpstr>
      <vt:lpstr>Cabs used by Male and Female every Year</vt:lpstr>
      <vt:lpstr>Income earned according to their age and Gender</vt:lpstr>
      <vt:lpstr>Income comparison between Male and Female</vt:lpstr>
      <vt:lpstr>Payment mode used by Male and Female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Harshil Shah</dc:creator>
  <cp:lastModifiedBy>Harshil Shah</cp:lastModifiedBy>
  <cp:revision>1</cp:revision>
  <dcterms:created xsi:type="dcterms:W3CDTF">2022-11-08T19:26:38Z</dcterms:created>
  <dcterms:modified xsi:type="dcterms:W3CDTF">2022-11-08T23:12:55Z</dcterms:modified>
</cp:coreProperties>
</file>