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XAI for Transparency in Cyber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Enhancing Trust and Accountability in Security Systems</a:t>
            </a:r>
          </a:p>
          <a:p>
            <a:r>
              <a:rPr dirty="0"/>
              <a:t>Presented by: </a:t>
            </a:r>
            <a:r>
              <a:rPr lang="en-US" dirty="0"/>
              <a:t>Harsh Vishwakarma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12/05/2025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Scenario: Malware Detection in Network Traffic</a:t>
            </a:r>
          </a:p>
          <a:p>
            <a:r>
              <a:t>• XAI Contribution: Breaks down decision logic for flagged packets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XAI in Cyber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analyst confidence</a:t>
            </a:r>
          </a:p>
          <a:p>
            <a:r>
              <a:t>• Faster incident response</a:t>
            </a:r>
          </a:p>
          <a:p>
            <a:r>
              <a:t>• Better regulatory compliance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with SIEM tools</a:t>
            </a:r>
          </a:p>
          <a:p>
            <a:r>
              <a:t>• Real-time explanation dashboards</a:t>
            </a:r>
          </a:p>
          <a:p>
            <a:r>
              <a:t>• Continuous learning from analyst feedback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Performance overhead</a:t>
            </a:r>
          </a:p>
          <a:p>
            <a:r>
              <a:t>• Complexity of explanations</a:t>
            </a:r>
          </a:p>
          <a:p>
            <a:r>
              <a:t>• User training requirements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XAI bridges gap between AI performance and human trust</a:t>
            </a:r>
          </a:p>
          <a:p>
            <a:r>
              <a:t>• Empowers cybersecurity teams with interpretability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Contact Info / Q&amp;A</a:t>
            </a:r>
          </a:p>
          <a:p>
            <a:r>
              <a:t>• Demo Video Link: [Insert YouTube Link] (add to README.md)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Cybersecurity threats are increasingly sophisticated</a:t>
            </a:r>
          </a:p>
          <a:p>
            <a:r>
              <a:t>• Traditional AI lacks transparency</a:t>
            </a:r>
          </a:p>
          <a:p>
            <a:r>
              <a:t>• Explainable AI (XAI) enhances understanding and trust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Black-box AI models in cybersecurity hinder human oversight</a:t>
            </a:r>
          </a:p>
          <a:p>
            <a:r>
              <a:t>• Difficulty in validating AI decisions</a:t>
            </a:r>
          </a:p>
          <a:p>
            <a:r>
              <a:t>• Compliance and accountability challenges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XAI to interpret AI-based cyber defense mechanisms</a:t>
            </a:r>
          </a:p>
          <a:p>
            <a:r>
              <a:t>• Increase transparency and trust</a:t>
            </a:r>
          </a:p>
          <a:p>
            <a:r>
              <a:t>• Enable security analysts to understand and verify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Name of Tool: [Insert Name Here]</a:t>
            </a:r>
          </a:p>
          <a:p>
            <a:r>
              <a:t>• Built with: [Tech Stack, e.g., Python, SHAP, LIME, Scikit-learn]</a:t>
            </a:r>
          </a:p>
          <a:p>
            <a:r>
              <a:t>• Modular components: Detection module, Explanation module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(network traffic/logs)</a:t>
            </a:r>
          </a:p>
          <a:p>
            <a:r>
              <a:t>• AI detection engine</a:t>
            </a:r>
          </a:p>
          <a:p>
            <a:r>
              <a:t>• XAI layer</a:t>
            </a:r>
          </a:p>
          <a:p>
            <a:r>
              <a:t>• User interface</a:t>
            </a:r>
          </a:p>
          <a:p>
            <a:endParaRPr/>
          </a:p>
          <a:p>
            <a:r>
              <a:t>[Include a diagram here]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Walkthrough – Detection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preprocessing</a:t>
            </a:r>
          </a:p>
          <a:p>
            <a:r>
              <a:t>• Model training (e.g., Random Forest)</a:t>
            </a:r>
          </a:p>
          <a:p>
            <a:r>
              <a:t>• Performance 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Walkthrough – XAI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of SHAP/LIME for model explanation</a:t>
            </a:r>
          </a:p>
          <a:p>
            <a:r>
              <a:t>• Visualization of feature importance</a:t>
            </a:r>
          </a:p>
          <a:p>
            <a:r>
              <a:t>• How explanations are rendered for analysts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Scenario: Insider Threat Detection</a:t>
            </a:r>
          </a:p>
          <a:p>
            <a:r>
              <a:t>• XAI Contribution: Shows which features flagged anomalous behavior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342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XAI for Transparency in Cyber Defense</vt:lpstr>
      <vt:lpstr>Introduction</vt:lpstr>
      <vt:lpstr>The Problem</vt:lpstr>
      <vt:lpstr>The Solution</vt:lpstr>
      <vt:lpstr>Tool Overview</vt:lpstr>
      <vt:lpstr>System Architecture</vt:lpstr>
      <vt:lpstr>Code Walkthrough – Detection Module</vt:lpstr>
      <vt:lpstr>Code Walkthrough – XAI Module</vt:lpstr>
      <vt:lpstr>Real-World Use Case #1</vt:lpstr>
      <vt:lpstr>Real-World Use Case #2</vt:lpstr>
      <vt:lpstr>Benefits of XAI in Cyber Defense</vt:lpstr>
      <vt:lpstr>Future Enhancements</vt:lpstr>
      <vt:lpstr>Challenges &amp; Mitigations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Utkarsh Vishwakarma</cp:lastModifiedBy>
  <cp:revision>2</cp:revision>
  <dcterms:created xsi:type="dcterms:W3CDTF">2013-01-27T09:14:16Z</dcterms:created>
  <dcterms:modified xsi:type="dcterms:W3CDTF">2025-05-10T23:41:33Z</dcterms:modified>
  <cp:category/>
</cp:coreProperties>
</file>