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A00"/>
    <a:srgbClr val="73FB79"/>
    <a:srgbClr val="7A81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7"/>
    <p:restoredTop sz="94653"/>
  </p:normalViewPr>
  <p:slideViewPr>
    <p:cSldViewPr snapToGrid="0" snapToObjects="1">
      <p:cViewPr varScale="1">
        <p:scale>
          <a:sx n="141" d="100"/>
          <a:sy n="141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C5A-7BAE-D149-AB95-00CFF3AC317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6149-78C0-FD4D-89E5-9D0167FF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0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C5A-7BAE-D149-AB95-00CFF3AC317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6149-78C0-FD4D-89E5-9D0167FF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C5A-7BAE-D149-AB95-00CFF3AC317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6149-78C0-FD4D-89E5-9D0167FF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C5A-7BAE-D149-AB95-00CFF3AC317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6149-78C0-FD4D-89E5-9D0167FF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C5A-7BAE-D149-AB95-00CFF3AC317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6149-78C0-FD4D-89E5-9D0167FF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C5A-7BAE-D149-AB95-00CFF3AC317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6149-78C0-FD4D-89E5-9D0167FF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2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C5A-7BAE-D149-AB95-00CFF3AC317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6149-78C0-FD4D-89E5-9D0167FF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C5A-7BAE-D149-AB95-00CFF3AC317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6149-78C0-FD4D-89E5-9D0167FF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3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C5A-7BAE-D149-AB95-00CFF3AC317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6149-78C0-FD4D-89E5-9D0167FF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9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C5A-7BAE-D149-AB95-00CFF3AC317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6149-78C0-FD4D-89E5-9D0167FF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5C5A-7BAE-D149-AB95-00CFF3AC317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6149-78C0-FD4D-89E5-9D0167FF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5C5A-7BAE-D149-AB95-00CFF3AC317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D6149-78C0-FD4D-89E5-9D0167FF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3" y="1047551"/>
            <a:ext cx="2699870" cy="36140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18" y="163703"/>
            <a:ext cx="5267405" cy="470408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553200" y="2079812"/>
            <a:ext cx="190051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8682" y="559841"/>
            <a:ext cx="1694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System (</a:t>
            </a:r>
            <a:r>
              <a:rPr lang="en-US" sz="1200" dirty="0" err="1" smtClean="0"/>
              <a:t>PCIe</a:t>
            </a:r>
            <a:r>
              <a:rPr lang="en-US" sz="1200" dirty="0" smtClean="0"/>
              <a:t> Card Edge)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341706" y="559842"/>
            <a:ext cx="1593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Card (</a:t>
            </a:r>
            <a:r>
              <a:rPr lang="en-US" sz="1200" dirty="0" err="1" smtClean="0"/>
              <a:t>PCIe</a:t>
            </a:r>
            <a:r>
              <a:rPr lang="en-US" sz="1200" dirty="0" smtClean="0"/>
              <a:t> Receptacle)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342789" y="3700180"/>
            <a:ext cx="659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2"/>
                </a:solidFill>
              </a:rPr>
              <a:t>WAKE# &lt;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5995" y="2924515"/>
            <a:ext cx="655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 smtClean="0">
                <a:solidFill>
                  <a:srgbClr val="FF40FF"/>
                </a:solidFill>
              </a:rPr>
              <a:t>HSlp</a:t>
            </a:r>
            <a:r>
              <a:rPr lang="en-US" sz="1000" dirty="0" smtClean="0">
                <a:solidFill>
                  <a:srgbClr val="FF40FF"/>
                </a:solidFill>
              </a:rPr>
              <a:t>(0) &lt;</a:t>
            </a:r>
            <a:endParaRPr lang="en-US" sz="1000" dirty="0">
              <a:solidFill>
                <a:srgbClr val="FF4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5995" y="3107981"/>
            <a:ext cx="655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 smtClean="0">
                <a:solidFill>
                  <a:srgbClr val="FF40FF"/>
                </a:solidFill>
              </a:rPr>
              <a:t>HSln</a:t>
            </a:r>
            <a:r>
              <a:rPr lang="en-US" sz="1000" dirty="0" smtClean="0">
                <a:solidFill>
                  <a:srgbClr val="FF40FF"/>
                </a:solidFill>
              </a:rPr>
              <a:t>(0) &lt;</a:t>
            </a:r>
            <a:endParaRPr lang="en-US" sz="1000" dirty="0">
              <a:solidFill>
                <a:srgbClr val="FF4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9891" y="2548618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 smtClean="0">
                <a:solidFill>
                  <a:srgbClr val="7A81FF"/>
                </a:solidFill>
              </a:rPr>
              <a:t>HSOp</a:t>
            </a:r>
            <a:r>
              <a:rPr lang="en-US" sz="1000" dirty="0" smtClean="0">
                <a:solidFill>
                  <a:srgbClr val="7A81FF"/>
                </a:solidFill>
              </a:rPr>
              <a:t>(0) &gt;</a:t>
            </a:r>
            <a:endParaRPr lang="en-US" sz="1000" dirty="0">
              <a:solidFill>
                <a:srgbClr val="7A81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9891" y="2732084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 smtClean="0">
                <a:solidFill>
                  <a:srgbClr val="7A81FF"/>
                </a:solidFill>
              </a:rPr>
              <a:t>HSOn</a:t>
            </a:r>
            <a:r>
              <a:rPr lang="en-US" sz="1000" dirty="0" smtClean="0">
                <a:solidFill>
                  <a:srgbClr val="7A81FF"/>
                </a:solidFill>
              </a:rPr>
              <a:t>(0) &gt;</a:t>
            </a:r>
            <a:endParaRPr lang="en-US" sz="1000" dirty="0">
              <a:solidFill>
                <a:srgbClr val="7A81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78670" y="216135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7A81FF"/>
                </a:solidFill>
              </a:rPr>
              <a:t>REFCLK+ &gt;</a:t>
            </a:r>
            <a:endParaRPr lang="en-US" sz="1000" dirty="0">
              <a:solidFill>
                <a:srgbClr val="7A81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4317" y="2344822"/>
            <a:ext cx="697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7A81FF"/>
                </a:solidFill>
              </a:rPr>
              <a:t>REFCLK- &gt;</a:t>
            </a:r>
            <a:endParaRPr lang="en-US" sz="1000" dirty="0">
              <a:solidFill>
                <a:srgbClr val="7A81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6603" y="159062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+12V &gt;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82251" y="139371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 &gt;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1344" y="1778577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+3.3V aux &gt;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37063" y="3315546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7A81FF"/>
                </a:solidFill>
              </a:rPr>
              <a:t>PERST# &gt;</a:t>
            </a:r>
            <a:endParaRPr lang="en-US" sz="1000" dirty="0">
              <a:solidFill>
                <a:srgbClr val="7A81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4543" y="4089304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+3.3V &gt;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4543" y="4273343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+3.3V &gt;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45536" y="3683112"/>
            <a:ext cx="566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2"/>
                </a:solidFill>
              </a:rPr>
              <a:t>WAKE#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48742" y="2907447"/>
            <a:ext cx="562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FF40FF"/>
                </a:solidFill>
              </a:rPr>
              <a:t>HSlp</a:t>
            </a:r>
            <a:r>
              <a:rPr lang="en-US" sz="1000" dirty="0" smtClean="0">
                <a:solidFill>
                  <a:srgbClr val="FF40FF"/>
                </a:solidFill>
              </a:rPr>
              <a:t>(0)</a:t>
            </a:r>
            <a:endParaRPr lang="en-US" sz="1000" dirty="0">
              <a:solidFill>
                <a:srgbClr val="FF4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48742" y="3090913"/>
            <a:ext cx="562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FF40FF"/>
                </a:solidFill>
              </a:rPr>
              <a:t>HSln</a:t>
            </a:r>
            <a:r>
              <a:rPr lang="en-US" sz="1000" dirty="0" smtClean="0">
                <a:solidFill>
                  <a:srgbClr val="FF40FF"/>
                </a:solidFill>
              </a:rPr>
              <a:t>(0)</a:t>
            </a:r>
            <a:endParaRPr lang="en-US" sz="1000" dirty="0">
              <a:solidFill>
                <a:srgbClr val="FF4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92638" y="2531550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7A81FF"/>
                </a:solidFill>
              </a:rPr>
              <a:t>HSOp</a:t>
            </a:r>
            <a:r>
              <a:rPr lang="en-US" sz="1000" dirty="0" smtClean="0">
                <a:solidFill>
                  <a:srgbClr val="7A81FF"/>
                </a:solidFill>
              </a:rPr>
              <a:t>(0)</a:t>
            </a:r>
            <a:endParaRPr lang="en-US" sz="1000" dirty="0">
              <a:solidFill>
                <a:srgbClr val="7A81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92638" y="2715016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7A81FF"/>
                </a:solidFill>
              </a:rPr>
              <a:t>HSOn</a:t>
            </a:r>
            <a:r>
              <a:rPr lang="en-US" sz="1000" dirty="0" smtClean="0">
                <a:solidFill>
                  <a:srgbClr val="7A81FF"/>
                </a:solidFill>
              </a:rPr>
              <a:t>(0)</a:t>
            </a:r>
            <a:endParaRPr lang="en-US" sz="1000" dirty="0">
              <a:solidFill>
                <a:srgbClr val="7A81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81416" y="2144288"/>
            <a:ext cx="630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A81FF"/>
                </a:solidFill>
              </a:rPr>
              <a:t>REFCLK+</a:t>
            </a:r>
            <a:endParaRPr lang="en-US" sz="1000" dirty="0">
              <a:solidFill>
                <a:srgbClr val="7A81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07064" y="2327754"/>
            <a:ext cx="604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A81FF"/>
                </a:solidFill>
              </a:rPr>
              <a:t>REFCLK-</a:t>
            </a:r>
            <a:endParaRPr lang="en-US" sz="1000" dirty="0">
              <a:solidFill>
                <a:srgbClr val="7A81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59350" y="1573560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+12V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84998" y="1376647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14091" y="176150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+3.3V aux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19482" y="3281029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A81FF"/>
                </a:solidFill>
              </a:rPr>
              <a:t>PERST#</a:t>
            </a:r>
            <a:endParaRPr lang="en-US" sz="1000" dirty="0">
              <a:solidFill>
                <a:srgbClr val="7A81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27291" y="4072236"/>
            <a:ext cx="484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+3.3V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27291" y="4247310"/>
            <a:ext cx="484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+3.3V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52758" y="3504619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EFA00"/>
                </a:solidFill>
              </a:rPr>
              <a:t>PRSNT1# &gt;</a:t>
            </a:r>
            <a:endParaRPr lang="en-US" sz="1000" dirty="0">
              <a:solidFill>
                <a:srgbClr val="8EFA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57500" y="389931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EFA00"/>
                </a:solidFill>
              </a:rPr>
              <a:t>PRSNT2# </a:t>
            </a:r>
            <a:r>
              <a:rPr lang="en-US" sz="1000" dirty="0">
                <a:solidFill>
                  <a:srgbClr val="8EFA00"/>
                </a:solidFill>
              </a:rPr>
              <a:t>&lt;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68" y="4821622"/>
            <a:ext cx="4108824" cy="108281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47" y="5887139"/>
            <a:ext cx="4108824" cy="97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0344"/>
              </p:ext>
            </p:extLst>
          </p:nvPr>
        </p:nvGraphicFramePr>
        <p:xfrm>
          <a:off x="-511257" y="450096"/>
          <a:ext cx="6175475" cy="6248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0968"/>
                <a:gridCol w="425513"/>
                <a:gridCol w="443620"/>
                <a:gridCol w="851026"/>
                <a:gridCol w="1158843"/>
                <a:gridCol w="860079"/>
                <a:gridCol w="443620"/>
                <a:gridCol w="389299"/>
                <a:gridCol w="802507"/>
              </a:tblGrid>
              <a:tr h="2272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Host</a:t>
                      </a:r>
                      <a:br>
                        <a:rPr lang="en-US" sz="1000" dirty="0" smtClean="0"/>
                      </a:br>
                      <a:r>
                        <a:rPr lang="en-US" sz="1000" dirty="0" err="1" smtClean="0"/>
                        <a:t>PCIe</a:t>
                      </a:r>
                      <a:r>
                        <a:rPr lang="en-US" sz="1000" dirty="0" smtClean="0"/>
                        <a:t> Signal</a:t>
                      </a:r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Host</a:t>
                      </a:r>
                      <a:br>
                        <a:rPr lang="en-US" sz="1000" dirty="0" smtClean="0"/>
                      </a:br>
                      <a:r>
                        <a:rPr lang="en-US" sz="1000" dirty="0" err="1" smtClean="0"/>
                        <a:t>PCIe</a:t>
                      </a:r>
                      <a:r>
                        <a:rPr lang="en-US" sz="1000" dirty="0" smtClean="0"/>
                        <a:t> Pin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Host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USB-C</a:t>
                      </a:r>
                      <a:r>
                        <a:rPr lang="en-US" sz="1000" baseline="0" dirty="0" smtClean="0"/>
                        <a:t> Signal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Wire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Signal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USB</a:t>
                      </a:r>
                      <a:r>
                        <a:rPr lang="en-US" sz="1000" baseline="0" dirty="0" smtClean="0"/>
                        <a:t>-C Signal</a:t>
                      </a:r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Dev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USB-C</a:t>
                      </a:r>
                      <a:r>
                        <a:rPr lang="en-US" sz="1000" baseline="0" dirty="0" smtClean="0"/>
                        <a:t> Pin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</a:t>
                      </a:r>
                      <a:br>
                        <a:rPr lang="en-US" sz="1000" dirty="0" smtClean="0"/>
                      </a:br>
                      <a:r>
                        <a:rPr lang="en-US" sz="1000" dirty="0" err="1" smtClean="0"/>
                        <a:t>PCIe</a:t>
                      </a:r>
                      <a:r>
                        <a:rPr lang="en-US" sz="1000" baseline="0" dirty="0" smtClean="0"/>
                        <a:t> Signal</a:t>
                      </a:r>
                      <a:endParaRPr lang="en-US" sz="1000" dirty="0"/>
                    </a:p>
                  </a:txBody>
                  <a:tcPr/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SSRXp1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SSRXp2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A10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SSRXn1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SSRXn2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B10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SSTXp1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SSTXp2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B3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SSTXn1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SSTXn2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A3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A9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B9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B4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A4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A8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SBU2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SBU1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B8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B5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CC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Vconn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A5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A7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B7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A6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B6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B6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Dp1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A6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B7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Dn1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A7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A5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/>
                        <a:t>Vconn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CC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B5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B8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SBU1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SBU2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A8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A4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B4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B9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A9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A3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SSTXn2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SSTXn1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B3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SSTXp2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SSTXp1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B10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SSRXn2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SSRXn1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A10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SSRXp2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SSRXp1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027976" y="1462879"/>
            <a:ext cx="1135095" cy="415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23852" y="1722548"/>
            <a:ext cx="1106697" cy="3595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27976" y="1915780"/>
            <a:ext cx="1135095" cy="415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23852" y="2175449"/>
            <a:ext cx="1106697" cy="3595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12376" y="2915394"/>
            <a:ext cx="1150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23852" y="4634044"/>
            <a:ext cx="1150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23852" y="3166260"/>
            <a:ext cx="1139219" cy="1208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035620" y="3650496"/>
            <a:ext cx="1118167" cy="246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035620" y="3407876"/>
            <a:ext cx="1118167" cy="742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989138" y="1462879"/>
            <a:ext cx="1185409" cy="415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83538" y="1722548"/>
            <a:ext cx="1191009" cy="3664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012376" y="1968769"/>
            <a:ext cx="1162171" cy="4101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995157" y="2169303"/>
            <a:ext cx="1179390" cy="3640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511257" y="78482"/>
            <a:ext cx="525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C Bridge, Double-Twist Straight Cable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60873" y="78482"/>
            <a:ext cx="525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C Bridge, Twisted Cable 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64995"/>
              </p:ext>
            </p:extLst>
          </p:nvPr>
        </p:nvGraphicFramePr>
        <p:xfrm>
          <a:off x="-6883387" y="450096"/>
          <a:ext cx="6175475" cy="6248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0968"/>
                <a:gridCol w="425513"/>
                <a:gridCol w="443620"/>
                <a:gridCol w="851026"/>
                <a:gridCol w="1158843"/>
                <a:gridCol w="860079"/>
                <a:gridCol w="443620"/>
                <a:gridCol w="389299"/>
                <a:gridCol w="802507"/>
              </a:tblGrid>
              <a:tr h="2272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Host</a:t>
                      </a:r>
                      <a:br>
                        <a:rPr lang="en-US" sz="1000" dirty="0" smtClean="0"/>
                      </a:br>
                      <a:r>
                        <a:rPr lang="en-US" sz="1000" dirty="0" err="1" smtClean="0"/>
                        <a:t>PCIe</a:t>
                      </a:r>
                      <a:r>
                        <a:rPr lang="en-US" sz="1000" dirty="0" smtClean="0"/>
                        <a:t> Signal</a:t>
                      </a:r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Host</a:t>
                      </a:r>
                      <a:br>
                        <a:rPr lang="en-US" sz="1000" dirty="0" smtClean="0"/>
                      </a:br>
                      <a:r>
                        <a:rPr lang="en-US" sz="1000" dirty="0" err="1" smtClean="0"/>
                        <a:t>PCIe</a:t>
                      </a:r>
                      <a:r>
                        <a:rPr lang="en-US" sz="1000" dirty="0" smtClean="0"/>
                        <a:t> Pin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Host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USB-C</a:t>
                      </a:r>
                      <a:r>
                        <a:rPr lang="en-US" sz="1000" baseline="0" dirty="0" smtClean="0"/>
                        <a:t> Signal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Wire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Signal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USB</a:t>
                      </a:r>
                      <a:r>
                        <a:rPr lang="en-US" sz="1000" baseline="0" dirty="0" smtClean="0"/>
                        <a:t>-C Signal</a:t>
                      </a:r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Dev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USB-C</a:t>
                      </a:r>
                      <a:r>
                        <a:rPr lang="en-US" sz="1000" baseline="0" dirty="0" smtClean="0"/>
                        <a:t> Pin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</a:t>
                      </a:r>
                      <a:br>
                        <a:rPr lang="en-US" sz="1000" dirty="0" smtClean="0"/>
                      </a:br>
                      <a:r>
                        <a:rPr lang="en-US" sz="1000" dirty="0" err="1" smtClean="0"/>
                        <a:t>PCIe</a:t>
                      </a:r>
                      <a:r>
                        <a:rPr lang="en-US" sz="1000" baseline="0" dirty="0" smtClean="0"/>
                        <a:t> Signal</a:t>
                      </a:r>
                      <a:endParaRPr lang="en-US" sz="1000" dirty="0"/>
                    </a:p>
                  </a:txBody>
                  <a:tcPr/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SSRXp2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SSRXp1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A10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SSRXn2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SSRXn1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B10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SSTXp2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SSTXp1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B3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SSTXn2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SSTXn1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A3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A9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B9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B4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A4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A8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SBU1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SBU2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B8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B5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/>
                        <a:t>Vconn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CC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A5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A7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Dn1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B7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A6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Dp1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B6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B6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A6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B7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A7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A5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CC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Vconn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B5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B8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SBU2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SBU1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A8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A4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B4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B9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A9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A3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SSTXn1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SSTXn2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B3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SSTXp1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SSTXp2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B10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SSRXn1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SSRXn2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A10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SSRXp1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SSRXp2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-4344154" y="1462879"/>
            <a:ext cx="1135095" cy="415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-4348278" y="1722548"/>
            <a:ext cx="1106697" cy="3595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-4344154" y="1915780"/>
            <a:ext cx="1135095" cy="415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4348278" y="2175449"/>
            <a:ext cx="1106697" cy="3595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-4359754" y="2915394"/>
            <a:ext cx="1150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-4348278" y="4634044"/>
            <a:ext cx="1150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-4336510" y="3140027"/>
            <a:ext cx="1127451" cy="1259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-4359754" y="3407876"/>
            <a:ext cx="1150695" cy="689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-4348278" y="3650496"/>
            <a:ext cx="1139219" cy="246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-4382992" y="1462879"/>
            <a:ext cx="1185409" cy="415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-4388592" y="1722548"/>
            <a:ext cx="1191009" cy="3664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-4359754" y="1968769"/>
            <a:ext cx="1162171" cy="4101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-4376973" y="2169303"/>
            <a:ext cx="1179390" cy="3640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6883387" y="78482"/>
            <a:ext cx="525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C Bridge, Table 3-10 Straight Cable </a:t>
            </a:r>
            <a:endParaRPr lang="en-US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1484"/>
              </p:ext>
            </p:extLst>
          </p:nvPr>
        </p:nvGraphicFramePr>
        <p:xfrm>
          <a:off x="5860873" y="447814"/>
          <a:ext cx="6175475" cy="6248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0968"/>
                <a:gridCol w="425513"/>
                <a:gridCol w="443620"/>
                <a:gridCol w="851026"/>
                <a:gridCol w="1158843"/>
                <a:gridCol w="860079"/>
                <a:gridCol w="443620"/>
                <a:gridCol w="389299"/>
                <a:gridCol w="802507"/>
              </a:tblGrid>
              <a:tr h="2272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Host</a:t>
                      </a:r>
                      <a:br>
                        <a:rPr lang="en-US" sz="1000" dirty="0" smtClean="0"/>
                      </a:br>
                      <a:r>
                        <a:rPr lang="en-US" sz="1000" dirty="0" err="1" smtClean="0"/>
                        <a:t>PCIe</a:t>
                      </a:r>
                      <a:r>
                        <a:rPr lang="en-US" sz="1000" dirty="0" smtClean="0"/>
                        <a:t> Signal</a:t>
                      </a:r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Host</a:t>
                      </a:r>
                      <a:br>
                        <a:rPr lang="en-US" sz="1000" dirty="0" smtClean="0"/>
                      </a:br>
                      <a:r>
                        <a:rPr lang="en-US" sz="1000" dirty="0" err="1" smtClean="0"/>
                        <a:t>PCIe</a:t>
                      </a:r>
                      <a:r>
                        <a:rPr lang="en-US" sz="1000" dirty="0" smtClean="0"/>
                        <a:t> Pin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Host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USB-C</a:t>
                      </a:r>
                      <a:r>
                        <a:rPr lang="en-US" sz="1000" baseline="0" dirty="0" smtClean="0"/>
                        <a:t> Signal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Wire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Signal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USB</a:t>
                      </a:r>
                      <a:r>
                        <a:rPr lang="en-US" sz="1000" baseline="0" dirty="0" smtClean="0"/>
                        <a:t>-C Signal</a:t>
                      </a:r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Dev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USB-C</a:t>
                      </a:r>
                      <a:r>
                        <a:rPr lang="en-US" sz="1000" baseline="0" dirty="0" smtClean="0"/>
                        <a:t> Pin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</a:t>
                      </a:r>
                      <a:br>
                        <a:rPr lang="en-US" sz="1000" dirty="0" smtClean="0"/>
                      </a:br>
                      <a:r>
                        <a:rPr lang="en-US" sz="1000" dirty="0" err="1" smtClean="0"/>
                        <a:t>PCIe</a:t>
                      </a:r>
                      <a:r>
                        <a:rPr lang="en-US" sz="1000" baseline="0" dirty="0" smtClean="0"/>
                        <a:t> Signal</a:t>
                      </a:r>
                      <a:endParaRPr lang="en-US" sz="1000" dirty="0"/>
                    </a:p>
                  </a:txBody>
                  <a:tcPr/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900" dirty="0" smtClean="0"/>
                        <a:t>BRIDGE_EN</a:t>
                      </a:r>
                      <a:r>
                        <a:rPr lang="en-US" sz="900" baseline="0" dirty="0" smtClean="0"/>
                        <a:t> &lt;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SSRXp1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SSRXp1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 PERST#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PRSNT1# &lt;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A10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SSRXn1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SSRXn1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B10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 PRSNT2#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PERST# &gt;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SSTXp1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SSTXp1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&lt; BRIDGE_EN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PRSNT2# &gt;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B3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SSTXn1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SSTXn1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A3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 PRSNT1#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+3V3</a:t>
                      </a:r>
                      <a:r>
                        <a:rPr lang="en-US" sz="1000" baseline="0" dirty="0" smtClean="0"/>
                        <a:t> &gt;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A9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B9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 +3V3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+3V3 &gt;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B4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A4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 +3V3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+12V &gt;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A8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SBU2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SBU2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B8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 +12V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3V3_AUX &gt;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B5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CC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CC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A5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 3V3_AUX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A7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B7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A6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B6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REFCLK+ &gt;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B6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Dp1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Dp1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A6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 REFCLK+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REFCLK- &gt;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B7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Dn1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Dn1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A7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 REFCLK-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A5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/>
                        <a:t>Vconn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Vconn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B5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+12V &gt;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B8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SBU1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SBU1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A8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 +12V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+3V3 &gt;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A4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B4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 +3V3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+3V3 &gt;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B9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Vbus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A9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 +3V3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PE_T0+ &gt;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A3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SSTXn2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SSTXn2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B3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 PE_R0+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PE_T0- &gt;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SSTXp2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SSTXp2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 PE_R0-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PE_R0+ &lt;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B10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SSRXn2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SSRXn2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A10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 PE_T0+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PE_R0- &lt;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SSRXp2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SSRXp2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 PE_T0-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728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B12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A12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GND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2" name="Straight Connector 61"/>
          <p:cNvCxnSpPr/>
          <p:nvPr/>
        </p:nvCxnSpPr>
        <p:spPr>
          <a:xfrm>
            <a:off x="8384506" y="2913112"/>
            <a:ext cx="1162171" cy="171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395982" y="2913112"/>
            <a:ext cx="1139219" cy="171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395982" y="3163978"/>
            <a:ext cx="1150695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407750" y="3894436"/>
            <a:ext cx="1127451" cy="2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407750" y="4148532"/>
            <a:ext cx="1127451" cy="2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8395982" y="5616921"/>
            <a:ext cx="1150695" cy="452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8407750" y="5387267"/>
            <a:ext cx="1138927" cy="422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407750" y="5616921"/>
            <a:ext cx="1127451" cy="452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395982" y="5351759"/>
            <a:ext cx="1127451" cy="491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8384506" y="1462879"/>
            <a:ext cx="1162171" cy="50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8384506" y="1698476"/>
            <a:ext cx="1162171" cy="49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395982" y="1687728"/>
            <a:ext cx="1150695" cy="50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395982" y="1429661"/>
            <a:ext cx="1139219" cy="516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384506" y="2426329"/>
            <a:ext cx="11621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8395982" y="2679826"/>
            <a:ext cx="1150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407750" y="968721"/>
            <a:ext cx="11389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407750" y="1204111"/>
            <a:ext cx="1127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8395982" y="4852657"/>
            <a:ext cx="1139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395982" y="5106154"/>
            <a:ext cx="1150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395982" y="6328372"/>
            <a:ext cx="1150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395982" y="6572816"/>
            <a:ext cx="1150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4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498</Words>
  <Application>Microsoft Macintosh PowerPoint</Application>
  <PresentationFormat>Widescreen</PresentationFormat>
  <Paragraphs>372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Hartwig</dc:creator>
  <cp:lastModifiedBy>Ian Hartwig</cp:lastModifiedBy>
  <cp:revision>19</cp:revision>
  <dcterms:created xsi:type="dcterms:W3CDTF">2017-11-23T02:38:43Z</dcterms:created>
  <dcterms:modified xsi:type="dcterms:W3CDTF">2017-12-20T07:28:59Z</dcterms:modified>
</cp:coreProperties>
</file>