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COUNTING TECHNIQUES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714" y="4865303"/>
            <a:ext cx="8825658" cy="861420"/>
          </a:xfrm>
        </p:spPr>
        <p:txBody>
          <a:bodyPr/>
          <a:lstStyle/>
          <a:p>
            <a:r>
              <a:rPr lang="en-GB" dirty="0" smtClean="0"/>
              <a:t>Combination </a:t>
            </a:r>
            <a:r>
              <a:rPr lang="en-GB" sz="3200" dirty="0" smtClean="0">
                <a:solidFill>
                  <a:srgbClr val="FF0000"/>
                </a:solidFill>
              </a:rPr>
              <a:t>vs</a:t>
            </a:r>
            <a:r>
              <a:rPr lang="en-GB" dirty="0" smtClean="0"/>
              <a:t> permutation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715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1: </a:t>
            </a:r>
            <a:r>
              <a:rPr lang="en-GB" dirty="0" smtClean="0"/>
              <a:t>Combinations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>
                <a:solidFill>
                  <a:srgbClr val="FF0000"/>
                </a:solidFill>
              </a:rPr>
              <a:t>First rule of counting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74849"/>
            <a:ext cx="8946541" cy="4195481"/>
          </a:xfrm>
        </p:spPr>
        <p:txBody>
          <a:bodyPr/>
          <a:lstStyle/>
          <a:p>
            <a:r>
              <a:rPr lang="en-GB" dirty="0"/>
              <a:t>The formula for combinations is </a:t>
            </a:r>
            <a:r>
              <a:rPr lang="en-GB" dirty="0" err="1"/>
              <a:t>nCr</a:t>
            </a:r>
            <a:r>
              <a:rPr lang="en-GB" dirty="0"/>
              <a:t>, where n represents the total number of items and r is the number of items to be selected.</a:t>
            </a:r>
          </a:p>
          <a:p>
            <a:r>
              <a:rPr lang="en-GB" dirty="0"/>
              <a:t>The formula is: </a:t>
            </a:r>
            <a:r>
              <a:rPr lang="en-GB" dirty="0" err="1"/>
              <a:t>nCr</a:t>
            </a:r>
            <a:r>
              <a:rPr lang="en-GB" dirty="0"/>
              <a:t> = n! / (r!(n-r)!).</a:t>
            </a:r>
          </a:p>
          <a:p>
            <a:r>
              <a:rPr lang="en-GB" dirty="0"/>
              <a:t>The exclamation mark (!) denotes factorial, which means multiplying a number by all positive integers less than it.</a:t>
            </a:r>
          </a:p>
          <a:p>
            <a:r>
              <a:rPr lang="en-GB" dirty="0"/>
              <a:t>Combinations are used when order doesn't matter.</a:t>
            </a:r>
          </a:p>
        </p:txBody>
      </p:sp>
    </p:spTree>
    <p:extLst>
      <p:ext uri="{BB962C8B-B14F-4D97-AF65-F5344CB8AC3E}">
        <p14:creationId xmlns:p14="http://schemas.microsoft.com/office/powerpoint/2010/main" val="3688668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96779"/>
            <a:ext cx="8946541" cy="4195481"/>
          </a:xfrm>
        </p:spPr>
        <p:txBody>
          <a:bodyPr/>
          <a:lstStyle/>
          <a:p>
            <a:r>
              <a:rPr lang="en-GB" dirty="0"/>
              <a:t>Combinations focus on selecting items from a group without considering their order.</a:t>
            </a:r>
          </a:p>
          <a:p>
            <a:r>
              <a:rPr lang="en-GB" dirty="0"/>
              <a:t>Imagine you have three fruits: an apple, a banana, and an orange.</a:t>
            </a:r>
          </a:p>
          <a:p>
            <a:r>
              <a:rPr lang="en-GB" dirty="0"/>
              <a:t>If you can only pick two fruits at a time, how many different combinations can you make?</a:t>
            </a:r>
          </a:p>
          <a:p>
            <a:r>
              <a:rPr lang="en-GB" dirty="0"/>
              <a:t>The answer is three: (1) apple + banana, (2) apple + orange, (3) banana + orange.</a:t>
            </a:r>
          </a:p>
          <a:p>
            <a:r>
              <a:rPr lang="en-GB" dirty="0"/>
              <a:t>Note that the order in which you select the fruits doesn't matter in combinations.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8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17649"/>
            <a:ext cx="8946541" cy="4195481"/>
          </a:xfrm>
        </p:spPr>
        <p:txBody>
          <a:bodyPr/>
          <a:lstStyle/>
          <a:p>
            <a:r>
              <a:rPr lang="en-GB" dirty="0"/>
              <a:t>Let's explore a few example scenarios to better understand the applications of combinations and permutations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Example 1: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Suppose you got 3 pens and 2 markers. Now how many ways are possible to pick either of the pen or marker.</a:t>
            </a:r>
          </a:p>
          <a:p>
            <a:pPr marL="0" indent="0">
              <a:buNone/>
            </a:pPr>
            <a:r>
              <a:rPr lang="en-GB" dirty="0" smtClean="0"/>
              <a:t>There are 5 ways in which we can pick either of the pen or marker</a:t>
            </a:r>
          </a:p>
          <a:p>
            <a:pPr marL="0" indent="0">
              <a:buNone/>
            </a:pPr>
            <a:r>
              <a:rPr lang="en-GB" dirty="0" smtClean="0"/>
              <a:t>We can pick either the P1 </a:t>
            </a:r>
            <a:r>
              <a:rPr lang="en-GB" dirty="0" smtClean="0">
                <a:solidFill>
                  <a:schemeClr val="accent1"/>
                </a:solidFill>
              </a:rPr>
              <a:t>OR</a:t>
            </a:r>
            <a:r>
              <a:rPr lang="en-GB" dirty="0" smtClean="0"/>
              <a:t> P2  </a:t>
            </a:r>
            <a:r>
              <a:rPr lang="en-GB" dirty="0" smtClean="0">
                <a:solidFill>
                  <a:schemeClr val="accent1"/>
                </a:solidFill>
              </a:rPr>
              <a:t>OR</a:t>
            </a:r>
            <a:r>
              <a:rPr lang="en-GB" dirty="0" smtClean="0"/>
              <a:t> P3 </a:t>
            </a:r>
            <a:r>
              <a:rPr lang="en-GB" dirty="0">
                <a:solidFill>
                  <a:schemeClr val="accent1"/>
                </a:solidFill>
              </a:rPr>
              <a:t>OR</a:t>
            </a:r>
            <a:r>
              <a:rPr lang="en-GB" dirty="0" smtClean="0"/>
              <a:t> M1 </a:t>
            </a:r>
            <a:r>
              <a:rPr lang="en-GB" dirty="0">
                <a:solidFill>
                  <a:schemeClr val="accent1"/>
                </a:solidFill>
              </a:rPr>
              <a:t>OR</a:t>
            </a:r>
            <a:r>
              <a:rPr lang="en-GB" dirty="0" smtClean="0"/>
              <a:t> M2</a:t>
            </a:r>
          </a:p>
          <a:p>
            <a:pPr marL="0" indent="0">
              <a:buNone/>
            </a:pPr>
            <a:r>
              <a:rPr lang="en-GB" dirty="0" smtClean="0"/>
              <a:t>And for our ease we consider OR  as a sign for addition add up all the possibilities and you have your answer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Our answer to the problem is =&gt; 3 ways + 2 ways= 5 ways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984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2: </a:t>
            </a:r>
            <a:r>
              <a:rPr lang="en-GB" dirty="0" smtClean="0"/>
              <a:t>Permutations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 smtClean="0">
                <a:solidFill>
                  <a:srgbClr val="FF0000"/>
                </a:solidFill>
              </a:rPr>
              <a:t>arrangement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35334"/>
            <a:ext cx="8946541" cy="4195481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Permutations</a:t>
            </a:r>
            <a:r>
              <a:rPr lang="en-GB" dirty="0"/>
              <a:t>, on the other hand, involve arranging items in a specific order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/>
              <a:t>formula for permutations is </a:t>
            </a:r>
            <a:r>
              <a:rPr lang="en-GB" dirty="0" err="1"/>
              <a:t>nPr</a:t>
            </a:r>
            <a:r>
              <a:rPr lang="en-GB" dirty="0"/>
              <a:t>, where n represents the total number of items and r is the number of items to be arranged.</a:t>
            </a:r>
          </a:p>
          <a:p>
            <a:r>
              <a:rPr lang="en-GB" dirty="0"/>
              <a:t>The formula is: </a:t>
            </a:r>
            <a:r>
              <a:rPr lang="en-GB" dirty="0" err="1"/>
              <a:t>nPr</a:t>
            </a:r>
            <a:r>
              <a:rPr lang="en-GB" dirty="0"/>
              <a:t> = n! / (n-r)!.</a:t>
            </a:r>
          </a:p>
          <a:p>
            <a:r>
              <a:rPr lang="en-GB" dirty="0"/>
              <a:t>Permutations are used when order matters.</a:t>
            </a:r>
          </a:p>
        </p:txBody>
      </p:sp>
    </p:spTree>
    <p:extLst>
      <p:ext uri="{BB962C8B-B14F-4D97-AF65-F5344CB8AC3E}">
        <p14:creationId xmlns:p14="http://schemas.microsoft.com/office/powerpoint/2010/main" val="2934196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1:</a:t>
            </a:r>
            <a:br>
              <a:rPr lang="en-GB" dirty="0" smtClean="0"/>
            </a:br>
            <a:r>
              <a:rPr lang="en-GB" sz="3200" dirty="0" smtClean="0">
                <a:solidFill>
                  <a:srgbClr val="FF0000"/>
                </a:solidFill>
              </a:rPr>
              <a:t>permutation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Let’s see we had to guess a winner for the world cup 2024</a:t>
            </a:r>
          </a:p>
          <a:p>
            <a:pPr marL="0" indent="0">
              <a:buNone/>
            </a:pPr>
            <a:r>
              <a:rPr lang="en-GB" dirty="0" smtClean="0"/>
              <a:t>	We got 4 teams after the qualifiers round</a:t>
            </a:r>
          </a:p>
          <a:p>
            <a:pPr marL="0" indent="0">
              <a:buNone/>
            </a:pPr>
            <a:r>
              <a:rPr lang="en-GB" dirty="0" smtClean="0"/>
              <a:t>	Now how many ways are possible n which the teams end up in the 	winner , runner off and the  remaining two knockout slots?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We can have 4 teams for the winner slot, </a:t>
            </a:r>
            <a:r>
              <a:rPr lang="en-GB" dirty="0" smtClean="0">
                <a:solidFill>
                  <a:schemeClr val="accent1"/>
                </a:solidFill>
              </a:rPr>
              <a:t>AND</a:t>
            </a:r>
            <a:r>
              <a:rPr lang="en-GB" dirty="0" smtClean="0"/>
              <a:t> 3 for the runner off </a:t>
            </a:r>
            <a:r>
              <a:rPr lang="en-GB" dirty="0" smtClean="0">
                <a:solidFill>
                  <a:schemeClr val="accent1"/>
                </a:solidFill>
              </a:rPr>
              <a:t>AND</a:t>
            </a:r>
            <a:r>
              <a:rPr lang="en-GB" dirty="0" smtClean="0"/>
              <a:t> 	2 for position 3</a:t>
            </a:r>
            <a:r>
              <a:rPr lang="en-GB" baseline="30000" dirty="0" smtClean="0"/>
              <a:t>rd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1"/>
                </a:solidFill>
              </a:rPr>
              <a:t>AND</a:t>
            </a:r>
            <a:r>
              <a:rPr lang="en-GB" dirty="0" smtClean="0"/>
              <a:t> 1 for position 1</a:t>
            </a:r>
            <a:r>
              <a:rPr lang="en-GB" baseline="30000" dirty="0" smtClean="0"/>
              <a:t>st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PERMUTATIONS or Arrangement: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smtClean="0">
                <a:solidFill>
                  <a:srgbClr val="FF0000"/>
                </a:solidFill>
              </a:rPr>
              <a:t>hocus pocus !.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GB" dirty="0"/>
              <a:t>In simpler terms, when we talk about the "AND" scenario and permutations, it means arranging a series of items one after the other. To calculate the number of permutations, we use the concept of factorials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……..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036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82" y="1103349"/>
            <a:ext cx="8946541" cy="4195481"/>
          </a:xfrm>
        </p:spPr>
        <p:txBody>
          <a:bodyPr/>
          <a:lstStyle/>
          <a:p>
            <a:r>
              <a:rPr lang="en-GB" dirty="0"/>
              <a:t>Think of it like this: Imagine you have 4 objects, and you want to arrange them in a specific order. The first object can have 4 possibilities, the second object can have 3 possibilities (since one object has already been placed), the third object can have 2 possibilities, and the last object has only 1 possibility left.</a:t>
            </a:r>
          </a:p>
          <a:p>
            <a:r>
              <a:rPr lang="en-GB" dirty="0"/>
              <a:t>To find the total number of arrangements, we multiply these possibilities together: 4 x 3 x 2 x 1 = 24. So, in this case, there are 24 different ways to arrange the 4 objects.</a:t>
            </a:r>
          </a:p>
          <a:p>
            <a:endParaRPr lang="en-GB" dirty="0"/>
          </a:p>
          <a:p>
            <a:r>
              <a:rPr lang="en-GB" dirty="0"/>
              <a:t>! Stands for factorial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84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2501326"/>
            <a:ext cx="9404723" cy="1400530"/>
          </a:xfrm>
        </p:spPr>
        <p:txBody>
          <a:bodyPr/>
          <a:lstStyle/>
          <a:p>
            <a:r>
              <a:rPr lang="en-GB" dirty="0" smtClean="0"/>
              <a:t>Questions </a:t>
            </a:r>
            <a:r>
              <a:rPr lang="en-GB" dirty="0"/>
              <a:t>and Discussion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511" y="3697080"/>
            <a:ext cx="8946541" cy="839751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It's now time for questions and discussion. Feel free to ask anything related to counting, combinations, or permutations.</a:t>
            </a:r>
            <a:b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Any Questions ?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676" y="1152983"/>
            <a:ext cx="3643530" cy="4195762"/>
          </a:xfrm>
        </p:spPr>
      </p:pic>
    </p:spTree>
    <p:extLst>
      <p:ext uri="{BB962C8B-B14F-4D97-AF65-F5344CB8AC3E}">
        <p14:creationId xmlns:p14="http://schemas.microsoft.com/office/powerpoint/2010/main" val="1326880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624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COUNTING TECHNIQUES</vt:lpstr>
      <vt:lpstr>Rule 1: Combinations First rule of counting</vt:lpstr>
      <vt:lpstr>Combination</vt:lpstr>
      <vt:lpstr>Example</vt:lpstr>
      <vt:lpstr>Rule 2: Permutations arrangement</vt:lpstr>
      <vt:lpstr>Example 1: permutation</vt:lpstr>
      <vt:lpstr>PowerPoint Presentation</vt:lpstr>
      <vt:lpstr>Questions and Discussion 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TECHNIQUES</dc:title>
  <dc:creator>Haseeb Ullah</dc:creator>
  <cp:lastModifiedBy>Haseeb Ullah</cp:lastModifiedBy>
  <cp:revision>6</cp:revision>
  <dcterms:created xsi:type="dcterms:W3CDTF">2023-07-16T06:09:14Z</dcterms:created>
  <dcterms:modified xsi:type="dcterms:W3CDTF">2023-07-16T07:11:21Z</dcterms:modified>
</cp:coreProperties>
</file>