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CCD6-0105-4652-B53C-3E464646318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88F1364-38FE-4F74-9D0A-FCC3AD0C7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CCD6-0105-4652-B53C-3E464646318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1364-38FE-4F74-9D0A-FCC3AD0C7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CCD6-0105-4652-B53C-3E464646318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1364-38FE-4F74-9D0A-FCC3AD0C7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CCD6-0105-4652-B53C-3E464646318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88F1364-38FE-4F74-9D0A-FCC3AD0C7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CCD6-0105-4652-B53C-3E464646318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1364-38FE-4F74-9D0A-FCC3AD0C79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CCD6-0105-4652-B53C-3E464646318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1364-38FE-4F74-9D0A-FCC3AD0C7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CCD6-0105-4652-B53C-3E464646318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88F1364-38FE-4F74-9D0A-FCC3AD0C79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CCD6-0105-4652-B53C-3E464646318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1364-38FE-4F74-9D0A-FCC3AD0C7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CCD6-0105-4652-B53C-3E464646318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1364-38FE-4F74-9D0A-FCC3AD0C7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CCD6-0105-4652-B53C-3E464646318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1364-38FE-4F74-9D0A-FCC3AD0C7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CCD6-0105-4652-B53C-3E464646318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1364-38FE-4F74-9D0A-FCC3AD0C796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98CCD6-0105-4652-B53C-3E464646318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88F1364-38FE-4F74-9D0A-FCC3AD0C79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erencebetween.com/difference-between-vowels-and-vs-consonants/" TargetMode="External"/><Relationship Id="rId2" Type="http://schemas.openxmlformats.org/officeDocument/2006/relationships/hyperlink" Target="https://www.differencebetween.com/difference-between-kanji-and-vs-kan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Letter V/s Alphabet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42672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letter is a symbol we use to write a language, and it represents a sound in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letter is the smallest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unit in a system of writing a language that can express a difference in sound 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meaning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Writing a language is impossible without letters. Therefore, every written language has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letters.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/>
              <a:t>Letters are the building blocks of any written language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V/s Alphabet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Letters make words; words make sentences, and sentences make </a:t>
            </a:r>
            <a:r>
              <a:rPr lang="en-US" dirty="0" smtClean="0"/>
              <a:t>paragraphs</a:t>
            </a:r>
          </a:p>
          <a:p>
            <a:r>
              <a:rPr lang="en-US" dirty="0"/>
              <a:t>different languages in the world have different </a:t>
            </a:r>
            <a:r>
              <a:rPr lang="en-US" dirty="0" smtClean="0"/>
              <a:t>letters. For Instance</a:t>
            </a:r>
          </a:p>
          <a:p>
            <a:r>
              <a:rPr lang="en-US" dirty="0"/>
              <a:t>Latin – C, G, K, L, M, N, </a:t>
            </a:r>
            <a:r>
              <a:rPr lang="en-US" dirty="0" smtClean="0"/>
              <a:t>Z</a:t>
            </a:r>
          </a:p>
          <a:p>
            <a:r>
              <a:rPr lang="el-GR" dirty="0"/>
              <a:t>Greek – Α, Γ, Δ, Η, Θ, Λ, Ξ, Σ, </a:t>
            </a:r>
            <a:r>
              <a:rPr lang="el-GR" dirty="0" smtClean="0"/>
              <a:t>Ψ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alphabet is a set of letters arranged in a fixed order that is used for a writing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English language has an alphabet with 26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letters.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languages have more than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alphabets.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the Japanese language has two alphabets: 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Kana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Kanj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can generally categorize the letters in the alphabet into two main groups as 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vowels and consonants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most popular alphabet in use at present is the Latin alphabet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</TotalTime>
  <Words>179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Trek</vt:lpstr>
      <vt:lpstr>Letter V/s Alphabet</vt:lpstr>
      <vt:lpstr>Letter V/s Alphabet</vt:lpstr>
      <vt:lpstr>Alphabet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 V/s Alphabet</dc:title>
  <dc:creator>tsi</dc:creator>
  <cp:lastModifiedBy>tsi</cp:lastModifiedBy>
  <cp:revision>3</cp:revision>
  <dcterms:created xsi:type="dcterms:W3CDTF">2023-04-05T17:05:50Z</dcterms:created>
  <dcterms:modified xsi:type="dcterms:W3CDTF">2023-04-05T17:21:49Z</dcterms:modified>
</cp:coreProperties>
</file>