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3C56D-EDA9-4A71-8B64-936793437065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5F8F-317A-4673-93CB-F03B79C7DF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B5F8F-317A-4673-93CB-F03B79C7DF9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CAAADD-C913-40DB-97AA-39603667FC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987E99-A8D5-4A26-9CDC-A8348DB8E1A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248400" cy="3810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group of words which give us a complete meaning or sense is called Sentence.</a:t>
            </a:r>
          </a:p>
          <a:p>
            <a:pPr algn="l"/>
            <a:r>
              <a:rPr lang="en-US" dirty="0" smtClean="0"/>
              <a:t>There are four types of sentence on the base of Structure, which are the following.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Types of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SENTENCE : A simple sentence consists of one independent clause. An independent clause contains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expresses a complete thought.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Mary likes tea.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did not go the park.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earth goes round the sun.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Water boils at 100 degree centigrade at sea level.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Frank ate his dinner quickly.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Peter and Sue visited the museum last Saturday.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you coming to the party?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 students like to study in the morning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green dish broke.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Types of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COMPOUND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compound sentence is a combination of two or more independent clauses joined either by a coordinating conjunction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Each clause if separated could form a sentence alone.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And, Nor, But, Or, Yet, So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FANBOYS)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Allen likes tea and John likes coffee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students finished class, and they went for launch.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wand to loose weight, yet I eat chocolate daily.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cooked the meal, and she washed the dishes.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Usman has a white car, but Jalal has a brown car.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company had an excellent year, so they gave everyone a bonus.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tried to speak Spanish, and  my friend try to speak English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Salman played football, so Nabila went for shoping.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Types of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complex sentence has one independent clause and one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clauses. A complex sentence always has a subordinating conjunction (because, since, after, although, when…) or a pronoun (who, which, and that).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dependent clause has a subordinating conjunction and is located at the beginning of the sentence, a comma should be used to separate it from the independent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clause.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 washed the car after I came home.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went to see a doctor, because he was sick.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cake is brown, take it out the oven.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Although it is raining, it is quite hot today.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say that he is a good teacher.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Because my pizza was cold, I put it in the microwave.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Whenever it rains, I like to wear my blue coat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Types of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Compound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 Complex Sentences: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Compound - complex sentences contain at least one dependent clause and more than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independent clause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clauses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connected by both conjunctions (i.e., but, so, and, etc.) and subordinators (i.e.,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who, because, although, etc.)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dark, but we shall travel though it is difficult.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I graduated  from college, I wanted to travel, but I had to work immediately.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thief ran off  when I chased him ,but the watchman woke up.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forgot his friend's birthday, so he sent him a card when he finally remembered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I work hard , I got A plus grade in the test  and I was so happy.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</TotalTime>
  <Words>584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Sentence</vt:lpstr>
      <vt:lpstr> Types of Sentence</vt:lpstr>
      <vt:lpstr> Types of Sentence</vt:lpstr>
      <vt:lpstr> Types of Sentence</vt:lpstr>
      <vt:lpstr> Types of Sentence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</dc:title>
  <dc:creator>tsi</dc:creator>
  <cp:lastModifiedBy>tsi</cp:lastModifiedBy>
  <cp:revision>15</cp:revision>
  <dcterms:created xsi:type="dcterms:W3CDTF">2023-05-24T03:34:29Z</dcterms:created>
  <dcterms:modified xsi:type="dcterms:W3CDTF">2023-05-24T07:13:45Z</dcterms:modified>
</cp:coreProperties>
</file>