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B9BD-3AE5-4273-96AE-D0A8B4475EB8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DE27-59DD-4A52-B592-8060A0B88B9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B9BD-3AE5-4273-96AE-D0A8B4475EB8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DE27-59DD-4A52-B592-8060A0B88B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B9BD-3AE5-4273-96AE-D0A8B4475EB8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DE27-59DD-4A52-B592-8060A0B88B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B9BD-3AE5-4273-96AE-D0A8B4475EB8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DE27-59DD-4A52-B592-8060A0B88B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B9BD-3AE5-4273-96AE-D0A8B4475EB8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DE27-59DD-4A52-B592-8060A0B88B9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B9BD-3AE5-4273-96AE-D0A8B4475EB8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DE27-59DD-4A52-B592-8060A0B88B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B9BD-3AE5-4273-96AE-D0A8B4475EB8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DE27-59DD-4A52-B592-8060A0B88B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B9BD-3AE5-4273-96AE-D0A8B4475EB8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40DE27-59DD-4A52-B592-8060A0B88B9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B9BD-3AE5-4273-96AE-D0A8B4475EB8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DE27-59DD-4A52-B592-8060A0B88B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B9BD-3AE5-4273-96AE-D0A8B4475EB8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240DE27-59DD-4A52-B592-8060A0B88B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7E19B9BD-3AE5-4273-96AE-D0A8B4475EB8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DE27-59DD-4A52-B592-8060A0B88B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E19B9BD-3AE5-4273-96AE-D0A8B4475EB8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240DE27-59DD-4A52-B592-8060A0B88B9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09600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Sentence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209800"/>
            <a:ext cx="6629400" cy="2209800"/>
          </a:xfr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When we speak or write we use words, and we generally use these words in groups such as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Waseem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sits in the corner.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She leave the university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group of words which give us a complete meaning or sense is called Sentence.</a:t>
            </a:r>
          </a:p>
          <a:p>
            <a:pPr algn="l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 and Predicate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Subject:</a:t>
            </a:r>
          </a:p>
          <a:p>
            <a:r>
              <a:rPr lang="en-US" dirty="0" smtClean="0"/>
              <a:t>The part which names the person or thing we speaking about.</a:t>
            </a:r>
          </a:p>
          <a:p>
            <a:pPr>
              <a:buNone/>
            </a:pPr>
            <a:r>
              <a:rPr lang="en-US" dirty="0" smtClean="0"/>
              <a:t>Predicated:</a:t>
            </a:r>
          </a:p>
          <a:p>
            <a:r>
              <a:rPr lang="en-US" dirty="0" smtClean="0"/>
              <a:t>It tells us about something about object.</a:t>
            </a:r>
          </a:p>
          <a:p>
            <a:pPr>
              <a:buNone/>
            </a:pPr>
            <a:r>
              <a:rPr lang="en-US" dirty="0" smtClean="0"/>
              <a:t>Tubal Cain was a man of might.</a:t>
            </a:r>
          </a:p>
          <a:p>
            <a:pPr>
              <a:buNone/>
            </a:pPr>
            <a:r>
              <a:rPr lang="en-US" dirty="0" smtClean="0"/>
              <a:t>The sea has many </a:t>
            </a:r>
            <a:r>
              <a:rPr lang="en-US" smtClean="0"/>
              <a:t>thousand sands.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Kinds of Sentence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Declarative /Assertive sentence:</a:t>
            </a:r>
          </a:p>
          <a:p>
            <a:pPr>
              <a:buNone/>
            </a:pPr>
            <a:r>
              <a:rPr lang="en-US" dirty="0" smtClean="0"/>
              <a:t>A sentence that makes a statement or assertion.</a:t>
            </a:r>
          </a:p>
          <a:p>
            <a:pPr>
              <a:buNone/>
            </a:pPr>
            <a:r>
              <a:rPr lang="en-US" dirty="0" err="1" smtClean="0"/>
              <a:t>Usman</a:t>
            </a:r>
            <a:r>
              <a:rPr lang="en-US" dirty="0" smtClean="0"/>
              <a:t> likes football.</a:t>
            </a:r>
          </a:p>
          <a:p>
            <a:pPr>
              <a:buNone/>
            </a:pPr>
            <a:r>
              <a:rPr lang="en-US" dirty="0" smtClean="0"/>
              <a:t>She watches movie.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Interrogative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Sentence: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sentence in which we ask a question.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 you like cold drinks?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Where you will go?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Kinds of Sentence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Imperative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Sentence: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Sentences which  express commands,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requests,or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entreaties.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Open the door!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 quiet.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Give her Coffee.</a:t>
            </a:r>
          </a:p>
          <a:p>
            <a:pPr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Exclamative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Sentence: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Exclamative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sentences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express strong emotion/surprise—an exclamation—and they always end with an exclamation mark/point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(!).</a:t>
            </a:r>
          </a:p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(+ adjective) + noun + subject + verb</a:t>
            </a:r>
          </a:p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(+ adjective/adverb) + subject +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verb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What a liar he is!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What an exciting movie it was!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How he lied!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How exciting the movie was!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85</TotalTime>
  <Words>166</Words>
  <Application>Microsoft Office PowerPoint</Application>
  <PresentationFormat>On-screen Show (4:3)</PresentationFormat>
  <Paragraphs>40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Technic</vt:lpstr>
      <vt:lpstr>Sentence</vt:lpstr>
      <vt:lpstr>Subject and Predicate</vt:lpstr>
      <vt:lpstr>Kinds of Sentence </vt:lpstr>
      <vt:lpstr>Kinds of Sentence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Sentence</dc:title>
  <dc:creator>tsi</dc:creator>
  <cp:lastModifiedBy>tsi</cp:lastModifiedBy>
  <cp:revision>8</cp:revision>
  <dcterms:created xsi:type="dcterms:W3CDTF">2023-04-09T15:54:42Z</dcterms:created>
  <dcterms:modified xsi:type="dcterms:W3CDTF">2023-04-09T17:20:39Z</dcterms:modified>
</cp:coreProperties>
</file>