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10"/>
  </p:notesMasterIdLst>
  <p:handoutMasterIdLst>
    <p:handoutMasterId r:id="rId11"/>
  </p:handoutMasterIdLst>
  <p:sldIdLst>
    <p:sldId id="269" r:id="rId3"/>
    <p:sldId id="275" r:id="rId4"/>
    <p:sldId id="284" r:id="rId5"/>
    <p:sldId id="285" r:id="rId6"/>
    <p:sldId id="286" r:id="rId7"/>
    <p:sldId id="287" r:id="rId8"/>
    <p:sldId id="28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n-US"/>
              <a:t>2/28/2018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n-US"/>
              <a:t>2/28/2018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n-US"/>
              <a:pPr/>
              <a:t>2/28/2018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‹#›</a:t>
            </a:fld>
            <a:endParaRPr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Donations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Lisa Zapson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C9F1403-7953-431B-B7C7-C7F00E44FBE5}"/>
              </a:ext>
            </a:extLst>
          </p:cNvPr>
          <p:cNvPicPr preferRelativeResize="0"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43" y="961570"/>
            <a:ext cx="6954216" cy="4305953"/>
          </a:xfrm>
        </p:spPr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Quality Donations Here?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free exchange of quality goods.</a:t>
            </a:r>
          </a:p>
          <a:p>
            <a:pPr marL="0" indent="0">
              <a:buNone/>
            </a:pPr>
            <a:r>
              <a:rPr lang="en-US" dirty="0"/>
              <a:t>A place where…</a:t>
            </a:r>
          </a:p>
          <a:p>
            <a:pPr marL="0" indent="0">
              <a:buNone/>
            </a:pPr>
            <a:r>
              <a:rPr lang="en-US" dirty="0"/>
              <a:t>People can upload pictures, details and select tags for the items they want to donate.</a:t>
            </a:r>
          </a:p>
          <a:p>
            <a:pPr marL="0" indent="0">
              <a:buNone/>
            </a:pPr>
            <a:r>
              <a:rPr lang="en-US" dirty="0"/>
              <a:t>People can shop, by searching on keywords, location and tags, for items they want to own.</a:t>
            </a:r>
          </a:p>
          <a:p>
            <a:pPr marL="0" indent="0">
              <a:buNone/>
            </a:pPr>
            <a:r>
              <a:rPr lang="en-US" dirty="0"/>
              <a:t>People can make arrangements to meet and pickup items.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Idea by: </a:t>
            </a:r>
            <a:r>
              <a:rPr lang="en-US" b="1" dirty="0" err="1"/>
              <a:t>Priya</a:t>
            </a:r>
            <a:r>
              <a:rPr lang="en-US" b="1" dirty="0"/>
              <a:t> </a:t>
            </a:r>
            <a:r>
              <a:rPr lang="en-US" b="1" dirty="0" err="1"/>
              <a:t>Polla</a:t>
            </a:r>
            <a:endParaRPr lang="en-US" b="1" dirty="0"/>
          </a:p>
          <a:p>
            <a:r>
              <a:rPr lang="en-US" b="1" dirty="0"/>
              <a:t>Logo by: </a:t>
            </a:r>
            <a:r>
              <a:rPr lang="en-US" b="1" dirty="0" err="1"/>
              <a:t>Geony</a:t>
            </a:r>
            <a:r>
              <a:rPr lang="en-US" b="1" dirty="0"/>
              <a:t> </a:t>
            </a:r>
            <a:r>
              <a:rPr lang="en-US" b="1" dirty="0" err="1"/>
              <a:t>Ayyad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 find a home for my mom’s things that someone else would love and cherish.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2E0FB9E-031A-4D89-89F2-39E3E31D3D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4" r="20964"/>
          <a:stretch>
            <a:fillRect/>
          </a:stretch>
        </p:blipFill>
        <p:spPr>
          <a:xfrm rot="5400000">
            <a:off x="1222375" y="-300038"/>
            <a:ext cx="5249863" cy="6780213"/>
          </a:xfrm>
        </p:spPr>
      </p:pic>
    </p:spTree>
    <p:extLst>
      <p:ext uri="{BB962C8B-B14F-4D97-AF65-F5344CB8AC3E}">
        <p14:creationId xmlns:p14="http://schemas.microsoft.com/office/powerpoint/2010/main" val="1818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45139" y="1532085"/>
            <a:ext cx="6786614" cy="3268515"/>
          </a:xfrm>
        </p:spPr>
        <p:txBody>
          <a:bodyPr/>
          <a:lstStyle/>
          <a:p>
            <a:r>
              <a:rPr lang="en-US" dirty="0"/>
              <a:t>MERN (MongoDB, Express, React, Node.js) Stack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User Authentication</a:t>
            </a:r>
          </a:p>
          <a:p>
            <a:r>
              <a:rPr lang="en-US" dirty="0"/>
              <a:t>MVC Paradigm</a:t>
            </a:r>
          </a:p>
          <a:p>
            <a:r>
              <a:rPr lang="en-US" dirty="0"/>
              <a:t>RESTful API</a:t>
            </a:r>
          </a:p>
        </p:txBody>
      </p:sp>
    </p:spTree>
    <p:extLst>
      <p:ext uri="{BB962C8B-B14F-4D97-AF65-F5344CB8AC3E}">
        <p14:creationId xmlns:p14="http://schemas.microsoft.com/office/powerpoint/2010/main" val="412361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/>
          <a:lstStyle/>
          <a:p>
            <a:r>
              <a:rPr lang="en-US" dirty="0"/>
              <a:t>Add unit and functional testing.</a:t>
            </a:r>
          </a:p>
          <a:p>
            <a:r>
              <a:rPr lang="en-US" dirty="0"/>
              <a:t>Remove uploaded image if not saved item.</a:t>
            </a:r>
          </a:p>
          <a:p>
            <a:r>
              <a:rPr lang="en-US" dirty="0"/>
              <a:t>Implement form validations.</a:t>
            </a:r>
          </a:p>
          <a:p>
            <a:r>
              <a:rPr lang="en-US" dirty="0"/>
              <a:t>Rethink tags and searching. </a:t>
            </a:r>
          </a:p>
          <a:p>
            <a:r>
              <a:rPr lang="en-US" dirty="0"/>
              <a:t>Mobile-friendly</a:t>
            </a:r>
          </a:p>
          <a:p>
            <a:r>
              <a:rPr lang="en-US" dirty="0"/>
              <a:t>Add sign in with Google. </a:t>
            </a:r>
          </a:p>
          <a:p>
            <a:r>
              <a:rPr lang="en-US" dirty="0"/>
              <a:t>Functionality to select “Yes… I’m Interested”. </a:t>
            </a:r>
          </a:p>
          <a:p>
            <a:r>
              <a:rPr lang="en-US" dirty="0"/>
              <a:t>Functionality where people can make arrangements to meet and pickup items.</a:t>
            </a:r>
          </a:p>
          <a:p>
            <a:r>
              <a:rPr lang="en-US" dirty="0"/>
              <a:t>Functionality to edit and delete items.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Appreciation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45139" y="1074885"/>
            <a:ext cx="6786614" cy="38781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</a:t>
            </a:r>
            <a:r>
              <a:rPr lang="en-US"/>
              <a:t>want to offer </a:t>
            </a:r>
            <a:r>
              <a:rPr lang="en-US" dirty="0"/>
              <a:t>my gratitude to </a:t>
            </a:r>
            <a:r>
              <a:rPr lang="en-US" dirty="0" err="1"/>
              <a:t>Funda</a:t>
            </a:r>
            <a:r>
              <a:rPr lang="en-US" dirty="0"/>
              <a:t>, Adam and Juan, for your assistance, enthusiasm and kindness. </a:t>
            </a:r>
          </a:p>
          <a:p>
            <a:pPr marL="0" indent="0">
              <a:buNone/>
            </a:pPr>
            <a:r>
              <a:rPr lang="en-US" dirty="0"/>
              <a:t>I want to thank all my classmates for making this class a very enjoyable experience. I am inspired by all of you. </a:t>
            </a:r>
          </a:p>
          <a:p>
            <a:pPr marL="0" indent="0">
              <a:buNone/>
            </a:pPr>
            <a:r>
              <a:rPr lang="en-US" dirty="0"/>
              <a:t>A special thank you to Franklin, for your ability and willingness to teach us, and for your patience, enthusiasm and kindness. </a:t>
            </a:r>
          </a:p>
        </p:txBody>
      </p:sp>
    </p:spTree>
    <p:extLst>
      <p:ext uri="{BB962C8B-B14F-4D97-AF65-F5344CB8AC3E}">
        <p14:creationId xmlns:p14="http://schemas.microsoft.com/office/powerpoint/2010/main" val="320375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63562"/>
            <a:ext cx="9753601" cy="324643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 ???</a:t>
            </a:r>
          </a:p>
        </p:txBody>
      </p:sp>
    </p:spTree>
    <p:extLst>
      <p:ext uri="{BB962C8B-B14F-4D97-AF65-F5344CB8AC3E}">
        <p14:creationId xmlns:p14="http://schemas.microsoft.com/office/powerpoint/2010/main" val="5552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 Living 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EFF986-5B24-4FFE-8015-C92B2DCBC2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Natural living presentation (widescreen)</Template>
  <TotalTime>0</TotalTime>
  <Words>235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Eco Living 16x9</vt:lpstr>
      <vt:lpstr>Quality Donations Here</vt:lpstr>
      <vt:lpstr>What is Quality Donations Here?</vt:lpstr>
      <vt:lpstr>Inspiration</vt:lpstr>
      <vt:lpstr>Technologies</vt:lpstr>
      <vt:lpstr>Future Enhancements</vt:lpstr>
      <vt:lpstr>Appreciation</vt:lpstr>
      <vt:lpstr>Questions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2018-02-27T15:05:26Z</dcterms:created>
  <dcterms:modified xsi:type="dcterms:W3CDTF">2018-02-28T20:14:46Z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