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2"/>
  </p:sldMasterIdLst>
  <p:notesMasterIdLst>
    <p:notesMasterId r:id="rId10"/>
  </p:notesMasterIdLst>
  <p:handoutMasterIdLst>
    <p:handoutMasterId r:id="rId11"/>
  </p:handoutMasterIdLst>
  <p:sldIdLst>
    <p:sldId id="269" r:id="rId3"/>
    <p:sldId id="275" r:id="rId4"/>
    <p:sldId id="284" r:id="rId5"/>
    <p:sldId id="285" r:id="rId6"/>
    <p:sldId id="286" r:id="rId7"/>
    <p:sldId id="287" r:id="rId8"/>
    <p:sldId id="281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A0844-C266-46EC-A036-E1634F64C44A}" type="datetimeFigureOut">
              <a:rPr lang="en-US"/>
              <a:t>2/27/2018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088AA-226D-4237-A99F-5C4B97F43BA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313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08BCD-7B2F-4BCE-87AF-5D67EFFE4D17}" type="datetimeFigureOut">
              <a:rPr lang="en-US"/>
              <a:t>2/27/2018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A1353-EEA5-436B-AB14-1D84B195E66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067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0"/>
            <a:ext cx="12188823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ound Single Corner Rectangle 7"/>
          <p:cNvSpPr/>
          <p:nvPr/>
        </p:nvSpPr>
        <p:spPr bwMode="ltGray">
          <a:xfrm rot="10800000" flipH="1" flipV="1">
            <a:off x="6926759" y="228598"/>
            <a:ext cx="5035054" cy="5715002"/>
          </a:xfrm>
          <a:prstGeom prst="round1Rect">
            <a:avLst>
              <a:gd name="adj" fmla="val 58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3"/>
            <a:ext cx="6926756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1703718"/>
            <a:ext cx="5791200" cy="37338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5014" y="3429000"/>
            <a:ext cx="4572000" cy="1905000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8" name="Rectangle 17"/>
          <p:cNvSpPr/>
          <p:nvPr/>
        </p:nvSpPr>
        <p:spPr>
          <a:xfrm>
            <a:off x="7466013" y="3"/>
            <a:ext cx="47228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151" y="234351"/>
            <a:ext cx="3773863" cy="46424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sz="44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pPr lvl="0">
              <a:lnSpc>
                <a:spcPct val="80000"/>
              </a:lnSpc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2936" y="5029200"/>
            <a:ext cx="3782586" cy="914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917-CE56-4645-8050-1555FA0B180B}" type="datetimeFigureOut">
              <a:rPr lang="en-US"/>
              <a:pPr/>
              <a:t>2/27/2018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4DA2-3CE4-45BB-9F6F-628A0CFBDBF9}" type="slidenum">
              <a:rPr/>
              <a:pPr/>
              <a:t>‹#›</a:t>
            </a:fld>
            <a:endParaRPr/>
          </a:p>
        </p:txBody>
      </p:sp>
      <p:sp>
        <p:nvSpPr>
          <p:cNvPr id="21" name="Round Single Corner Rectangle 20"/>
          <p:cNvSpPr/>
          <p:nvPr/>
        </p:nvSpPr>
        <p:spPr bwMode="ltGray">
          <a:xfrm rot="10800000" flipV="1">
            <a:off x="227013" y="234351"/>
            <a:ext cx="7238999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57198" y="465283"/>
            <a:ext cx="6780215" cy="5249717"/>
          </a:xfrm>
          <a:prstGeom prst="round1Rect">
            <a:avLst>
              <a:gd name="adj" fmla="val 4287"/>
            </a:avLst>
          </a:prstGeo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158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371600">
              <a:defRPr/>
            </a:lvl6pPr>
            <a:lvl7pPr marL="1600200">
              <a:defRPr/>
            </a:lvl7pPr>
            <a:lvl8pPr marL="1828800">
              <a:defRPr baseline="0"/>
            </a:lvl8pPr>
            <a:lvl9pPr marL="205740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582613"/>
            <a:ext cx="8183562" cy="55895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05974" y="582613"/>
            <a:ext cx="1951037" cy="5589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3"/>
            <a:ext cx="51800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914400"/>
            <a:ext cx="4190999" cy="38862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799" y="4953000"/>
            <a:ext cx="4201213" cy="990599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180013" y="228600"/>
            <a:ext cx="6781800" cy="5715000"/>
          </a:xfrm>
          <a:prstGeom prst="round1Rect">
            <a:avLst>
              <a:gd name="adj" fmla="val 5636"/>
            </a:avLst>
          </a:prstGeom>
          <a:solidFill>
            <a:schemeClr val="bg2"/>
          </a:solidFill>
        </p:spPr>
        <p:txBody>
          <a:bodyPr tIns="91440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713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876"/>
            <a:ext cx="12188952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451144" y="0"/>
            <a:ext cx="4737681" cy="64770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ound Single Corner Rectangle 9"/>
          <p:cNvSpPr/>
          <p:nvPr/>
        </p:nvSpPr>
        <p:spPr bwMode="ltGray">
          <a:xfrm rot="10800000" flipV="1">
            <a:off x="219973" y="234351"/>
            <a:ext cx="7237410" cy="60140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6477000"/>
            <a:ext cx="121889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5638801" cy="4191000"/>
          </a:xfrm>
        </p:spPr>
        <p:txBody>
          <a:bodyPr anchor="b">
            <a:no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5029200"/>
            <a:ext cx="5638800" cy="9144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981200"/>
            <a:ext cx="4648201" cy="4191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1" y="1981200"/>
            <a:ext cx="4648203" cy="4191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143000"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2/27/2018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4645152" cy="7620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819400"/>
            <a:ext cx="4645152" cy="3352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 baseline="0"/>
            </a:lvl8pPr>
            <a:lvl9pPr marL="2057400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981200"/>
            <a:ext cx="4645152" cy="7620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819400"/>
            <a:ext cx="4645152" cy="3352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143000"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2/27/2018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2/27/2018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0" name="Round Single Corner Rectangle 9"/>
          <p:cNvSpPr/>
          <p:nvPr/>
        </p:nvSpPr>
        <p:spPr bwMode="ltGray">
          <a:xfrm rot="10800000" flipH="1" flipV="1">
            <a:off x="4722814" y="234351"/>
            <a:ext cx="7237538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1"/>
            <a:ext cx="4722811" cy="61722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197" y="234351"/>
            <a:ext cx="3773863" cy="4642450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983" y="5029199"/>
            <a:ext cx="3782586" cy="9144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2/27/2018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139" y="465285"/>
            <a:ext cx="6786614" cy="52497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77000"/>
            <a:ext cx="119603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960352" y="6477000"/>
            <a:ext cx="228473" cy="381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12188825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0" name="Round Single Corner Rectangle 9"/>
          <p:cNvSpPr/>
          <p:nvPr/>
        </p:nvSpPr>
        <p:spPr>
          <a:xfrm>
            <a:off x="0" y="228600"/>
            <a:ext cx="11961877" cy="6248400"/>
          </a:xfrm>
          <a:prstGeom prst="round1Rect">
            <a:avLst>
              <a:gd name="adj" fmla="val 45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563562"/>
            <a:ext cx="9601200" cy="1189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9601202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3811" y="6248400"/>
            <a:ext cx="1091459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2/27/2018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248400"/>
            <a:ext cx="7467598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1" y="6248400"/>
            <a:ext cx="762003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33" r:id="rId10"/>
    <p:sldLayoutId id="2147483730" r:id="rId11"/>
    <p:sldLayoutId id="214748373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Quality Donations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Lisa Zapson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C9F1403-7953-431B-B7C7-C7F00E44FBE5}"/>
              </a:ext>
            </a:extLst>
          </p:cNvPr>
          <p:cNvPicPr preferRelativeResize="0"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143" y="961570"/>
            <a:ext cx="6954216" cy="4305953"/>
          </a:xfrm>
        </p:spPr>
      </p:pic>
    </p:spTree>
    <p:extLst>
      <p:ext uri="{BB962C8B-B14F-4D97-AF65-F5344CB8AC3E}">
        <p14:creationId xmlns:p14="http://schemas.microsoft.com/office/powerpoint/2010/main" val="408083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Quality Donations Here?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45139" y="465285"/>
            <a:ext cx="6786614" cy="52497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place where…</a:t>
            </a:r>
          </a:p>
          <a:p>
            <a:pPr marL="0" indent="0">
              <a:buNone/>
            </a:pPr>
            <a:r>
              <a:rPr lang="en-US" dirty="0"/>
              <a:t>People can upload pictures, details and select tags for the items they want to donate.</a:t>
            </a:r>
          </a:p>
          <a:p>
            <a:pPr marL="0" indent="0">
              <a:buNone/>
            </a:pPr>
            <a:r>
              <a:rPr lang="en-US" dirty="0"/>
              <a:t>People can shop, by searching on keyword, location and tags, for items they want to own.</a:t>
            </a:r>
          </a:p>
          <a:p>
            <a:pPr marL="0" indent="0">
              <a:buNone/>
            </a:pPr>
            <a:r>
              <a:rPr lang="en-US" dirty="0"/>
              <a:t>People can make arrangements to meet and pickup items.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Idea by: </a:t>
            </a:r>
            <a:r>
              <a:rPr lang="en-US" b="1" dirty="0" err="1"/>
              <a:t>Priya</a:t>
            </a:r>
            <a:r>
              <a:rPr lang="en-US" b="1" dirty="0"/>
              <a:t> </a:t>
            </a:r>
            <a:r>
              <a:rPr lang="en-US" b="1" dirty="0" err="1"/>
              <a:t>Polla</a:t>
            </a:r>
            <a:endParaRPr lang="en-US" b="1" dirty="0"/>
          </a:p>
          <a:p>
            <a:r>
              <a:rPr lang="en-US" b="1" dirty="0"/>
              <a:t>Logo by: </a:t>
            </a:r>
            <a:r>
              <a:rPr lang="en-US" b="1" dirty="0" err="1"/>
              <a:t>Geony</a:t>
            </a:r>
            <a:r>
              <a:rPr lang="en-US" b="1" dirty="0"/>
              <a:t> </a:t>
            </a:r>
            <a:r>
              <a:rPr lang="en-US" b="1" dirty="0" err="1"/>
              <a:t>Ayyad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9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 find a home for my mom’s things that someone else would love and cherish. 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2E0FB9E-031A-4D89-89F2-39E3E31D3D4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4" r="20964"/>
          <a:stretch>
            <a:fillRect/>
          </a:stretch>
        </p:blipFill>
        <p:spPr>
          <a:xfrm rot="5400000">
            <a:off x="1222375" y="-300038"/>
            <a:ext cx="5249863" cy="6780213"/>
          </a:xfrm>
        </p:spPr>
      </p:pic>
    </p:spTree>
    <p:extLst>
      <p:ext uri="{BB962C8B-B14F-4D97-AF65-F5344CB8AC3E}">
        <p14:creationId xmlns:p14="http://schemas.microsoft.com/office/powerpoint/2010/main" val="18187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45139" y="1532085"/>
            <a:ext cx="6786614" cy="3268515"/>
          </a:xfrm>
        </p:spPr>
        <p:txBody>
          <a:bodyPr/>
          <a:lstStyle/>
          <a:p>
            <a:r>
              <a:rPr lang="en-US" dirty="0"/>
              <a:t>MERN (MongoDB, Express, React, Node.js) Stack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User Authentication</a:t>
            </a:r>
          </a:p>
          <a:p>
            <a:r>
              <a:rPr lang="en-US" dirty="0"/>
              <a:t>MVC Paradigm</a:t>
            </a:r>
          </a:p>
          <a:p>
            <a:r>
              <a:rPr lang="en-US" dirty="0"/>
              <a:t>RESTful API</a:t>
            </a:r>
          </a:p>
        </p:txBody>
      </p:sp>
    </p:spTree>
    <p:extLst>
      <p:ext uri="{BB962C8B-B14F-4D97-AF65-F5344CB8AC3E}">
        <p14:creationId xmlns:p14="http://schemas.microsoft.com/office/powerpoint/2010/main" val="412361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45139" y="465285"/>
            <a:ext cx="6786614" cy="5249716"/>
          </a:xfrm>
        </p:spPr>
        <p:txBody>
          <a:bodyPr/>
          <a:lstStyle/>
          <a:p>
            <a:r>
              <a:rPr lang="en-US" dirty="0"/>
              <a:t>Add unit and functional testing.</a:t>
            </a:r>
          </a:p>
          <a:p>
            <a:r>
              <a:rPr lang="en-US" dirty="0"/>
              <a:t>Remove uploaded image if not saved item.</a:t>
            </a:r>
          </a:p>
          <a:p>
            <a:r>
              <a:rPr lang="en-US" dirty="0"/>
              <a:t>Implement form validations.</a:t>
            </a:r>
          </a:p>
          <a:p>
            <a:r>
              <a:rPr lang="en-US" dirty="0"/>
              <a:t>Rethink tags and searching. </a:t>
            </a:r>
          </a:p>
          <a:p>
            <a:r>
              <a:rPr lang="en-US" dirty="0"/>
              <a:t>Add sign in with Google. </a:t>
            </a:r>
          </a:p>
          <a:p>
            <a:r>
              <a:rPr lang="en-US" dirty="0"/>
              <a:t>Functionality to select “Yes… I’m Interested”. </a:t>
            </a:r>
          </a:p>
          <a:p>
            <a:r>
              <a:rPr lang="en-US" dirty="0"/>
              <a:t>Functionality where people can make arrangements to meet and pickup items.</a:t>
            </a:r>
          </a:p>
          <a:p>
            <a:r>
              <a:rPr lang="en-US" dirty="0"/>
              <a:t>Functionality to edit and delete items.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8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Appreciation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45139" y="1074885"/>
            <a:ext cx="6786614" cy="38781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want offer my gratitude to </a:t>
            </a:r>
            <a:r>
              <a:rPr lang="en-US" dirty="0" err="1"/>
              <a:t>Funda</a:t>
            </a:r>
            <a:r>
              <a:rPr lang="en-US" dirty="0"/>
              <a:t>, Adam and Juan, for your assistance, enthusiasm and kindness. </a:t>
            </a:r>
          </a:p>
          <a:p>
            <a:pPr marL="0" indent="0">
              <a:buNone/>
            </a:pPr>
            <a:r>
              <a:rPr lang="en-US" dirty="0"/>
              <a:t>I want to thank all my classmates for making this class a very enjoyable experience. I am inspired by all of you. </a:t>
            </a:r>
          </a:p>
          <a:p>
            <a:pPr marL="0" indent="0">
              <a:buNone/>
            </a:pPr>
            <a:r>
              <a:rPr lang="en-US" dirty="0"/>
              <a:t>A special thank you to Franklin, for your ability and willingness to teach us, and for your patience, enthusiasm and kindness. </a:t>
            </a:r>
          </a:p>
        </p:txBody>
      </p:sp>
    </p:spTree>
    <p:extLst>
      <p:ext uri="{BB962C8B-B14F-4D97-AF65-F5344CB8AC3E}">
        <p14:creationId xmlns:p14="http://schemas.microsoft.com/office/powerpoint/2010/main" val="320375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563562"/>
            <a:ext cx="9753601" cy="3246438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Questions ???</a:t>
            </a:r>
          </a:p>
        </p:txBody>
      </p:sp>
    </p:spTree>
    <p:extLst>
      <p:ext uri="{BB962C8B-B14F-4D97-AF65-F5344CB8AC3E}">
        <p14:creationId xmlns:p14="http://schemas.microsoft.com/office/powerpoint/2010/main" val="55524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co Living 16x9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DEFF986-5B24-4FFE-8015-C92B2DCBC2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Natural living presentation (widescreen)</Template>
  <TotalTime>0</TotalTime>
  <Words>226</Words>
  <Application>Microsoft Office PowerPoint</Application>
  <PresentationFormat>Custom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Cambria</vt:lpstr>
      <vt:lpstr>Eco Living 16x9</vt:lpstr>
      <vt:lpstr>Quality Donations Here</vt:lpstr>
      <vt:lpstr>What is Quality Donations Here?</vt:lpstr>
      <vt:lpstr>Inspiration</vt:lpstr>
      <vt:lpstr>Technologies</vt:lpstr>
      <vt:lpstr>Future Enhancements</vt:lpstr>
      <vt:lpstr>Appreciation</vt:lpstr>
      <vt:lpstr>Questions 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2018-02-27T15:05:26Z</dcterms:created>
  <dcterms:modified xsi:type="dcterms:W3CDTF">2018-02-27T16:56:14Z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TC028010969991</vt:lpwstr>
  </property>
</Properties>
</file>