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4"/>
  </p:notesMasterIdLst>
  <p:sldIdLst>
    <p:sldId id="319" r:id="rId2"/>
    <p:sldId id="256" r:id="rId3"/>
    <p:sldId id="269" r:id="rId4"/>
    <p:sldId id="324" r:id="rId5"/>
    <p:sldId id="314" r:id="rId6"/>
    <p:sldId id="315" r:id="rId7"/>
    <p:sldId id="316" r:id="rId8"/>
    <p:sldId id="313" r:id="rId9"/>
    <p:sldId id="328" r:id="rId10"/>
    <p:sldId id="329" r:id="rId11"/>
    <p:sldId id="346" r:id="rId12"/>
    <p:sldId id="345" r:id="rId13"/>
    <p:sldId id="347" r:id="rId14"/>
    <p:sldId id="332" r:id="rId15"/>
    <p:sldId id="333" r:id="rId16"/>
    <p:sldId id="340" r:id="rId17"/>
    <p:sldId id="338" r:id="rId18"/>
    <p:sldId id="341" r:id="rId19"/>
    <p:sldId id="342" r:id="rId20"/>
    <p:sldId id="343" r:id="rId21"/>
    <p:sldId id="344" r:id="rId22"/>
    <p:sldId id="331" r:id="rId23"/>
  </p:sldIdLst>
  <p:sldSz cx="9144000" cy="5143500" type="screen16x9"/>
  <p:notesSz cx="6858000" cy="9144000"/>
  <p:embeddedFontLst>
    <p:embeddedFont>
      <p:font typeface="Aptos Black" panose="020B0004020202020204" pitchFamily="34" charset="0"/>
      <p:bold r:id="rId25"/>
    </p:embeddedFont>
    <p:embeddedFont>
      <p:font typeface="Dreaming Outloud Pro" panose="03050502040302030504" pitchFamily="66" charset="0"/>
      <p:regular r:id="rId26"/>
      <p:italic r:id="rId27"/>
    </p:embeddedFont>
    <p:embeddedFont>
      <p:font typeface="Encode Sans Condensed Black" panose="020B0604020202020204" charset="0"/>
      <p:bold r:id="rId28"/>
    </p:embeddedFont>
    <p:embeddedFont>
      <p:font typeface="Encode Sans Condensed Light" panose="020B0604020202020204" charset="0"/>
      <p:regular r:id="rId29"/>
      <p:bold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3D5D01-1A9D-4CD2-A165-72BB54898D63}">
  <a:tblStyle styleId="{B43D5D01-1A9D-4CD2-A165-72BB54898D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2" name="Google Shape;9402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3" name="Google Shape;9403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32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2" name="Google Shape;9402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3" name="Google Shape;9403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188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1">
          <a:extLst>
            <a:ext uri="{FF2B5EF4-FFF2-40B4-BE49-F238E27FC236}">
              <a16:creationId xmlns:a16="http://schemas.microsoft.com/office/drawing/2014/main" id="{18046E96-D4B7-5FBB-53C7-50AF5AA28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2" name="Google Shape;9742;g8d33d3eaa6_0_4916:notes">
            <a:extLst>
              <a:ext uri="{FF2B5EF4-FFF2-40B4-BE49-F238E27FC236}">
                <a16:creationId xmlns:a16="http://schemas.microsoft.com/office/drawing/2014/main" id="{5B25DCB0-5055-565D-6161-A50F12B236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3" name="Google Shape;9743;g8d33d3eaa6_0_4916:notes">
            <a:extLst>
              <a:ext uri="{FF2B5EF4-FFF2-40B4-BE49-F238E27FC236}">
                <a16:creationId xmlns:a16="http://schemas.microsoft.com/office/drawing/2014/main" id="{368E924C-4FC2-666E-6953-DA9E27B402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75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1">
          <a:extLst>
            <a:ext uri="{FF2B5EF4-FFF2-40B4-BE49-F238E27FC236}">
              <a16:creationId xmlns:a16="http://schemas.microsoft.com/office/drawing/2014/main" id="{387CB6A0-F7AA-6E8D-5CB8-685BDE7ED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2" name="Google Shape;9402;g8384096b25_0_245:notes">
            <a:extLst>
              <a:ext uri="{FF2B5EF4-FFF2-40B4-BE49-F238E27FC236}">
                <a16:creationId xmlns:a16="http://schemas.microsoft.com/office/drawing/2014/main" id="{98F9138A-754C-84EE-3683-3FA942A5CC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3" name="Google Shape;9403;g8384096b25_0_245:notes">
            <a:extLst>
              <a:ext uri="{FF2B5EF4-FFF2-40B4-BE49-F238E27FC236}">
                <a16:creationId xmlns:a16="http://schemas.microsoft.com/office/drawing/2014/main" id="{BF5CF689-578E-DD45-0B01-4D77D4A808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683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1">
          <a:extLst>
            <a:ext uri="{FF2B5EF4-FFF2-40B4-BE49-F238E27FC236}">
              <a16:creationId xmlns:a16="http://schemas.microsoft.com/office/drawing/2014/main" id="{5BC4F432-7CAD-29AE-BD34-58C3A85CC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2" name="Google Shape;9402;g8384096b25_0_245:notes">
            <a:extLst>
              <a:ext uri="{FF2B5EF4-FFF2-40B4-BE49-F238E27FC236}">
                <a16:creationId xmlns:a16="http://schemas.microsoft.com/office/drawing/2014/main" id="{1A1E1A6B-7CB2-584A-4796-759C925E1B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3" name="Google Shape;9403;g8384096b25_0_245:notes">
            <a:extLst>
              <a:ext uri="{FF2B5EF4-FFF2-40B4-BE49-F238E27FC236}">
                <a16:creationId xmlns:a16="http://schemas.microsoft.com/office/drawing/2014/main" id="{258DFFE1-B5F9-40A2-7E25-918BA892C9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114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2" name="Google Shape;9742;g8d33d3eaa6_0_4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3" name="Google Shape;9743;g8d33d3eaa6_0_4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855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2" name="Google Shape;9402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3" name="Google Shape;9403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24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2" name="Google Shape;9742;g8d33d3eaa6_0_4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3" name="Google Shape;9743;g8d33d3eaa6_0_4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395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2" name="Google Shape;9402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3" name="Google Shape;9403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300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2" name="Google Shape;9742;g8d33d3eaa6_0_4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3" name="Google Shape;9743;g8d33d3eaa6_0_4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933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2" name="Google Shape;9402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3" name="Google Shape;9403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47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6" name="Google Shape;9396;g7248e58c28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7" name="Google Shape;9397;g7248e58c28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2" name="Google Shape;9742;g8d33d3eaa6_0_4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3" name="Google Shape;9743;g8d33d3eaa6_0_4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407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2" name="Google Shape;9402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3" name="Google Shape;9403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269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2" name="Google Shape;9402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3" name="Google Shape;9403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5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2" name="Google Shape;9742;g8d33d3eaa6_0_4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3" name="Google Shape;9743;g8d33d3eaa6_0_4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2" name="Google Shape;9742;g8d33d3eaa6_0_4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3" name="Google Shape;9743;g8d33d3eaa6_0_4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613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2" name="Google Shape;9402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3" name="Google Shape;9403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34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2" name="Google Shape;9402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3" name="Google Shape;9403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93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2" name="Google Shape;9402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3" name="Google Shape;9403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14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2" name="Google Shape;9402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3" name="Google Shape;9403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35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2" name="Google Shape;9742;g8d33d3eaa6_0_4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3" name="Google Shape;9743;g8d33d3eaa6_0_4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91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89000" y="1683150"/>
            <a:ext cx="5166300" cy="17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88850" y="3402025"/>
            <a:ext cx="51663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8182" y="45269"/>
            <a:ext cx="9087636" cy="5052963"/>
            <a:chOff x="28182" y="45269"/>
            <a:chExt cx="9087636" cy="505296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8182" y="3824912"/>
              <a:ext cx="2468449" cy="1273319"/>
              <a:chOff x="2011796" y="4021782"/>
              <a:chExt cx="2131833" cy="109968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414606" y="4021782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5" y="627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481722" y="4021782"/>
                <a:ext cx="43982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5" y="627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548895" y="4021782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5" y="627"/>
                      <a:pt x="356" y="657"/>
                      <a:pt x="435" y="657"/>
                    </a:cubicBezTo>
                    <a:cubicBezTo>
                      <a:pt x="605" y="657"/>
                      <a:pt x="769" y="523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622751" y="4021782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6"/>
                      <a:pt x="145" y="651"/>
                      <a:pt x="325" y="651"/>
                    </a:cubicBezTo>
                    <a:cubicBezTo>
                      <a:pt x="506" y="651"/>
                      <a:pt x="651" y="506"/>
                      <a:pt x="651" y="326"/>
                    </a:cubicBezTo>
                    <a:cubicBezTo>
                      <a:pt x="651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683641" y="4021782"/>
                <a:ext cx="43982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3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2" y="624"/>
                      <a:pt x="352" y="653"/>
                      <a:pt x="432" y="653"/>
                    </a:cubicBezTo>
                    <a:cubicBezTo>
                      <a:pt x="602" y="653"/>
                      <a:pt x="769" y="523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212687" y="4087850"/>
                <a:ext cx="44439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60" extrusionOk="0">
                    <a:moveTo>
                      <a:pt x="443" y="0"/>
                    </a:moveTo>
                    <a:cubicBezTo>
                      <a:pt x="154" y="0"/>
                      <a:pt x="0" y="362"/>
                      <a:pt x="208" y="561"/>
                    </a:cubicBezTo>
                    <a:cubicBezTo>
                      <a:pt x="276" y="629"/>
                      <a:pt x="360" y="659"/>
                      <a:pt x="443" y="659"/>
                    </a:cubicBezTo>
                    <a:cubicBezTo>
                      <a:pt x="614" y="659"/>
                      <a:pt x="778" y="530"/>
                      <a:pt x="778" y="335"/>
                    </a:cubicBezTo>
                    <a:cubicBezTo>
                      <a:pt x="778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280317" y="4087850"/>
                <a:ext cx="43982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444" y="0"/>
                    </a:moveTo>
                    <a:cubicBezTo>
                      <a:pt x="145" y="0"/>
                      <a:pt x="1" y="362"/>
                      <a:pt x="209" y="570"/>
                    </a:cubicBezTo>
                    <a:cubicBezTo>
                      <a:pt x="275" y="633"/>
                      <a:pt x="356" y="662"/>
                      <a:pt x="436" y="662"/>
                    </a:cubicBezTo>
                    <a:cubicBezTo>
                      <a:pt x="606" y="662"/>
                      <a:pt x="769" y="532"/>
                      <a:pt x="769" y="335"/>
                    </a:cubicBezTo>
                    <a:cubicBezTo>
                      <a:pt x="769" y="154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347490" y="4087850"/>
                <a:ext cx="43925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2" extrusionOk="0">
                    <a:moveTo>
                      <a:pt x="443" y="0"/>
                    </a:moveTo>
                    <a:cubicBezTo>
                      <a:pt x="145" y="0"/>
                      <a:pt x="0" y="362"/>
                      <a:pt x="208" y="570"/>
                    </a:cubicBezTo>
                    <a:cubicBezTo>
                      <a:pt x="274" y="633"/>
                      <a:pt x="355" y="662"/>
                      <a:pt x="435" y="662"/>
                    </a:cubicBezTo>
                    <a:cubicBezTo>
                      <a:pt x="605" y="662"/>
                      <a:pt x="769" y="532"/>
                      <a:pt x="769" y="335"/>
                    </a:cubicBezTo>
                    <a:cubicBezTo>
                      <a:pt x="769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414606" y="408785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0"/>
                    </a:moveTo>
                    <a:cubicBezTo>
                      <a:pt x="145" y="0"/>
                      <a:pt x="0" y="362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81722" y="408785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55" y="0"/>
                      <a:pt x="1" y="362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48895" y="408785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54" y="0"/>
                      <a:pt x="0" y="362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683813" y="4088364"/>
                <a:ext cx="43811" cy="37174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1" extrusionOk="0">
                    <a:moveTo>
                      <a:pt x="430" y="0"/>
                    </a:moveTo>
                    <a:cubicBezTo>
                      <a:pt x="139" y="0"/>
                      <a:pt x="0" y="347"/>
                      <a:pt x="206" y="552"/>
                    </a:cubicBezTo>
                    <a:cubicBezTo>
                      <a:pt x="271" y="620"/>
                      <a:pt x="353" y="650"/>
                      <a:pt x="434" y="650"/>
                    </a:cubicBezTo>
                    <a:cubicBezTo>
                      <a:pt x="602" y="650"/>
                      <a:pt x="766" y="521"/>
                      <a:pt x="766" y="326"/>
                    </a:cubicBezTo>
                    <a:cubicBezTo>
                      <a:pt x="757" y="145"/>
                      <a:pt x="613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750814" y="408785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0"/>
                    </a:moveTo>
                    <a:cubicBezTo>
                      <a:pt x="145" y="0"/>
                      <a:pt x="0" y="362"/>
                      <a:pt x="208" y="561"/>
                    </a:cubicBezTo>
                    <a:cubicBezTo>
                      <a:pt x="273" y="629"/>
                      <a:pt x="355" y="659"/>
                      <a:pt x="437" y="659"/>
                    </a:cubicBezTo>
                    <a:cubicBezTo>
                      <a:pt x="605" y="659"/>
                      <a:pt x="769" y="530"/>
                      <a:pt x="769" y="335"/>
                    </a:cubicBezTo>
                    <a:cubicBezTo>
                      <a:pt x="769" y="154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817930" y="4087850"/>
                <a:ext cx="43982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434" y="0"/>
                    </a:moveTo>
                    <a:cubicBezTo>
                      <a:pt x="145" y="0"/>
                      <a:pt x="1" y="362"/>
                      <a:pt x="208" y="570"/>
                    </a:cubicBezTo>
                    <a:cubicBezTo>
                      <a:pt x="275" y="633"/>
                      <a:pt x="356" y="662"/>
                      <a:pt x="435" y="662"/>
                    </a:cubicBezTo>
                    <a:cubicBezTo>
                      <a:pt x="605" y="662"/>
                      <a:pt x="769" y="532"/>
                      <a:pt x="769" y="335"/>
                    </a:cubicBezTo>
                    <a:cubicBezTo>
                      <a:pt x="769" y="154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885046" y="4087850"/>
                <a:ext cx="43982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444" y="0"/>
                    </a:moveTo>
                    <a:cubicBezTo>
                      <a:pt x="146" y="0"/>
                      <a:pt x="1" y="362"/>
                      <a:pt x="209" y="570"/>
                    </a:cubicBezTo>
                    <a:cubicBezTo>
                      <a:pt x="275" y="633"/>
                      <a:pt x="356" y="662"/>
                      <a:pt x="436" y="662"/>
                    </a:cubicBezTo>
                    <a:cubicBezTo>
                      <a:pt x="606" y="662"/>
                      <a:pt x="769" y="532"/>
                      <a:pt x="769" y="335"/>
                    </a:cubicBezTo>
                    <a:cubicBezTo>
                      <a:pt x="769" y="154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018022" y="4154431"/>
                <a:ext cx="37699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78912" y="415443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146085" y="415443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219370" y="415443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1"/>
                    </a:moveTo>
                    <a:cubicBezTo>
                      <a:pt x="155" y="1"/>
                      <a:pt x="1" y="145"/>
                      <a:pt x="1" y="326"/>
                    </a:cubicBezTo>
                    <a:cubicBezTo>
                      <a:pt x="1" y="507"/>
                      <a:pt x="155" y="652"/>
                      <a:pt x="33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353659" y="415443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1" y="145"/>
                      <a:pt x="1" y="326"/>
                    </a:cubicBezTo>
                    <a:cubicBezTo>
                      <a:pt x="1" y="507"/>
                      <a:pt x="154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481722" y="415443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548895" y="415443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22751" y="4154431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683641" y="415443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3" y="629"/>
                      <a:pt x="354" y="659"/>
                      <a:pt x="434" y="659"/>
                    </a:cubicBezTo>
                    <a:cubicBezTo>
                      <a:pt x="600" y="659"/>
                      <a:pt x="763" y="528"/>
                      <a:pt x="769" y="326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756983" y="415443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824157" y="415443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885046" y="415443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18022" y="4221013"/>
                <a:ext cx="37699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6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078912" y="4221013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0" y="1"/>
                    </a:moveTo>
                    <a:cubicBezTo>
                      <a:pt x="445" y="1"/>
                      <a:pt x="440" y="1"/>
                      <a:pt x="435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51"/>
                      <a:pt x="624" y="1"/>
                      <a:pt x="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146199" y="4221013"/>
                <a:ext cx="43811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8" extrusionOk="0">
                    <a:moveTo>
                      <a:pt x="430" y="1"/>
                    </a:moveTo>
                    <a:cubicBezTo>
                      <a:pt x="139" y="1"/>
                      <a:pt x="1" y="356"/>
                      <a:pt x="206" y="562"/>
                    </a:cubicBezTo>
                    <a:cubicBezTo>
                      <a:pt x="273" y="628"/>
                      <a:pt x="354" y="657"/>
                      <a:pt x="433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6"/>
                      <a:pt x="622" y="1"/>
                      <a:pt x="441" y="1"/>
                    </a:cubicBezTo>
                    <a:cubicBezTo>
                      <a:pt x="438" y="1"/>
                      <a:pt x="43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219370" y="4221013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1"/>
                    </a:moveTo>
                    <a:cubicBezTo>
                      <a:pt x="155" y="1"/>
                      <a:pt x="1" y="146"/>
                      <a:pt x="1" y="326"/>
                    </a:cubicBezTo>
                    <a:cubicBezTo>
                      <a:pt x="1" y="507"/>
                      <a:pt x="155" y="652"/>
                      <a:pt x="33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280317" y="4221013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353659" y="4221013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1" y="146"/>
                      <a:pt x="1" y="326"/>
                    </a:cubicBezTo>
                    <a:cubicBezTo>
                      <a:pt x="1" y="507"/>
                      <a:pt x="154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414778" y="4221013"/>
                <a:ext cx="43754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6" h="658" extrusionOk="0">
                    <a:moveTo>
                      <a:pt x="430" y="1"/>
                    </a:moveTo>
                    <a:cubicBezTo>
                      <a:pt x="139" y="1"/>
                      <a:pt x="0" y="356"/>
                      <a:pt x="205" y="562"/>
                    </a:cubicBezTo>
                    <a:cubicBezTo>
                      <a:pt x="272" y="628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6"/>
                      <a:pt x="621" y="1"/>
                      <a:pt x="441" y="1"/>
                    </a:cubicBezTo>
                    <a:cubicBezTo>
                      <a:pt x="437" y="1"/>
                      <a:pt x="433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481894" y="4221013"/>
                <a:ext cx="43811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8" extrusionOk="0">
                    <a:moveTo>
                      <a:pt x="430" y="1"/>
                    </a:moveTo>
                    <a:cubicBezTo>
                      <a:pt x="148" y="1"/>
                      <a:pt x="0" y="356"/>
                      <a:pt x="206" y="562"/>
                    </a:cubicBezTo>
                    <a:cubicBezTo>
                      <a:pt x="272" y="628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6"/>
                      <a:pt x="622" y="1"/>
                      <a:pt x="441" y="1"/>
                    </a:cubicBezTo>
                    <a:cubicBezTo>
                      <a:pt x="437" y="1"/>
                      <a:pt x="43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549010" y="4221013"/>
                <a:ext cx="43811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8" extrusionOk="0">
                    <a:moveTo>
                      <a:pt x="431" y="1"/>
                    </a:moveTo>
                    <a:cubicBezTo>
                      <a:pt x="148" y="1"/>
                      <a:pt x="1" y="356"/>
                      <a:pt x="206" y="562"/>
                    </a:cubicBezTo>
                    <a:cubicBezTo>
                      <a:pt x="273" y="628"/>
                      <a:pt x="354" y="657"/>
                      <a:pt x="433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6"/>
                      <a:pt x="622" y="1"/>
                      <a:pt x="441" y="1"/>
                    </a:cubicBezTo>
                    <a:cubicBezTo>
                      <a:pt x="438" y="1"/>
                      <a:pt x="434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622751" y="4221013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6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683641" y="4221013"/>
                <a:ext cx="43982" cy="37174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1" extrusionOk="0">
                    <a:moveTo>
                      <a:pt x="435" y="1"/>
                    </a:moveTo>
                    <a:cubicBezTo>
                      <a:pt x="146" y="1"/>
                      <a:pt x="1" y="354"/>
                      <a:pt x="209" y="552"/>
                    </a:cubicBezTo>
                    <a:cubicBezTo>
                      <a:pt x="274" y="620"/>
                      <a:pt x="356" y="651"/>
                      <a:pt x="437" y="651"/>
                    </a:cubicBezTo>
                    <a:cubicBezTo>
                      <a:pt x="605" y="651"/>
                      <a:pt x="769" y="521"/>
                      <a:pt x="769" y="326"/>
                    </a:cubicBezTo>
                    <a:cubicBezTo>
                      <a:pt x="769" y="146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756983" y="4221013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885046" y="4221013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6" y="1"/>
                      <a:pt x="1" y="354"/>
                      <a:pt x="209" y="562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952220" y="4221013"/>
                <a:ext cx="43925" cy="3717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1" extrusionOk="0">
                    <a:moveTo>
                      <a:pt x="443" y="1"/>
                    </a:moveTo>
                    <a:cubicBezTo>
                      <a:pt x="145" y="1"/>
                      <a:pt x="0" y="354"/>
                      <a:pt x="208" y="552"/>
                    </a:cubicBezTo>
                    <a:cubicBezTo>
                      <a:pt x="276" y="620"/>
                      <a:pt x="359" y="651"/>
                      <a:pt x="441" y="651"/>
                    </a:cubicBezTo>
                    <a:cubicBezTo>
                      <a:pt x="609" y="651"/>
                      <a:pt x="769" y="521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011796" y="428713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078912" y="428713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146085" y="428713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212687" y="4287138"/>
                <a:ext cx="44439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60" y="659"/>
                      <a:pt x="442" y="659"/>
                    </a:cubicBezTo>
                    <a:cubicBezTo>
                      <a:pt x="613" y="659"/>
                      <a:pt x="778" y="527"/>
                      <a:pt x="778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280317" y="428713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347490" y="428713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414606" y="428713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481722" y="428713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548895" y="428713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616011" y="4287138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60" y="659"/>
                      <a:pt x="442" y="659"/>
                    </a:cubicBezTo>
                    <a:cubicBezTo>
                      <a:pt x="613" y="659"/>
                      <a:pt x="778" y="527"/>
                      <a:pt x="778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683641" y="428713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3" y="628"/>
                      <a:pt x="354" y="659"/>
                      <a:pt x="434" y="659"/>
                    </a:cubicBezTo>
                    <a:cubicBezTo>
                      <a:pt x="600" y="659"/>
                      <a:pt x="763" y="527"/>
                      <a:pt x="769" y="326"/>
                    </a:cubicBezTo>
                    <a:cubicBezTo>
                      <a:pt x="760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750814" y="428713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3" y="628"/>
                      <a:pt x="354" y="659"/>
                      <a:pt x="435" y="659"/>
                    </a:cubicBezTo>
                    <a:cubicBezTo>
                      <a:pt x="604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817930" y="428713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885046" y="428713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952220" y="428713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018022" y="4353719"/>
                <a:ext cx="37699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078912" y="435320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146085" y="435320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219370" y="4353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1"/>
                    </a:moveTo>
                    <a:cubicBezTo>
                      <a:pt x="155" y="1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280317" y="435320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353659" y="4353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1" y="145"/>
                      <a:pt x="1" y="326"/>
                    </a:cubicBezTo>
                    <a:cubicBezTo>
                      <a:pt x="1" y="507"/>
                      <a:pt x="154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414606" y="435320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481722" y="435320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548895" y="435320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622751" y="4353719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51" y="507"/>
                      <a:pt x="651" y="326"/>
                    </a:cubicBezTo>
                    <a:cubicBezTo>
                      <a:pt x="651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683641" y="435320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4" y="629"/>
                      <a:pt x="355" y="659"/>
                      <a:pt x="435" y="659"/>
                    </a:cubicBezTo>
                    <a:cubicBezTo>
                      <a:pt x="601" y="659"/>
                      <a:pt x="763" y="530"/>
                      <a:pt x="769" y="335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756983" y="4353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824157" y="4353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885046" y="435320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952220" y="435320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018022" y="4419787"/>
                <a:ext cx="37699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1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35"/>
                    </a:cubicBezTo>
                    <a:cubicBezTo>
                      <a:pt x="0" y="516"/>
                      <a:pt x="145" y="661"/>
                      <a:pt x="325" y="661"/>
                    </a:cubicBezTo>
                    <a:cubicBezTo>
                      <a:pt x="506" y="661"/>
                      <a:pt x="660" y="516"/>
                      <a:pt x="660" y="335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2078912" y="44197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146085" y="4419787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219370" y="4419787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6" y="1"/>
                    </a:moveTo>
                    <a:cubicBezTo>
                      <a:pt x="155" y="1"/>
                      <a:pt x="1" y="145"/>
                      <a:pt x="1" y="335"/>
                    </a:cubicBezTo>
                    <a:cubicBezTo>
                      <a:pt x="1" y="516"/>
                      <a:pt x="155" y="661"/>
                      <a:pt x="336" y="661"/>
                    </a:cubicBezTo>
                    <a:cubicBezTo>
                      <a:pt x="516" y="661"/>
                      <a:pt x="661" y="516"/>
                      <a:pt x="661" y="335"/>
                    </a:cubicBezTo>
                    <a:cubicBezTo>
                      <a:pt x="661" y="145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280317" y="44197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353659" y="4419787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1" y="145"/>
                      <a:pt x="1" y="335"/>
                    </a:cubicBezTo>
                    <a:cubicBezTo>
                      <a:pt x="1" y="516"/>
                      <a:pt x="154" y="661"/>
                      <a:pt x="335" y="661"/>
                    </a:cubicBezTo>
                    <a:cubicBezTo>
                      <a:pt x="516" y="661"/>
                      <a:pt x="661" y="516"/>
                      <a:pt x="661" y="335"/>
                    </a:cubicBezTo>
                    <a:cubicBezTo>
                      <a:pt x="661" y="14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414606" y="4419787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481722" y="44197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548895" y="4419787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622751" y="4419787"/>
                <a:ext cx="37185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61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35"/>
                    </a:cubicBezTo>
                    <a:cubicBezTo>
                      <a:pt x="0" y="516"/>
                      <a:pt x="145" y="661"/>
                      <a:pt x="325" y="661"/>
                    </a:cubicBezTo>
                    <a:cubicBezTo>
                      <a:pt x="506" y="661"/>
                      <a:pt x="651" y="516"/>
                      <a:pt x="651" y="335"/>
                    </a:cubicBezTo>
                    <a:cubicBezTo>
                      <a:pt x="651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683641" y="44197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4" y="629"/>
                      <a:pt x="356" y="659"/>
                      <a:pt x="437" y="659"/>
                    </a:cubicBezTo>
                    <a:cubicBezTo>
                      <a:pt x="605" y="659"/>
                      <a:pt x="769" y="530"/>
                      <a:pt x="769" y="335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56983" y="4419787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35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61" y="516"/>
                      <a:pt x="661" y="335"/>
                    </a:cubicBezTo>
                    <a:cubicBezTo>
                      <a:pt x="661" y="14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824157" y="4419787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35"/>
                    </a:cubicBezTo>
                    <a:cubicBezTo>
                      <a:pt x="0" y="516"/>
                      <a:pt x="145" y="661"/>
                      <a:pt x="325" y="661"/>
                    </a:cubicBezTo>
                    <a:cubicBezTo>
                      <a:pt x="506" y="661"/>
                      <a:pt x="660" y="516"/>
                      <a:pt x="660" y="335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5046" y="44197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952220" y="4419787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026076" y="4419787"/>
                <a:ext cx="37185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61" extrusionOk="0">
                    <a:moveTo>
                      <a:pt x="326" y="1"/>
                    </a:moveTo>
                    <a:cubicBezTo>
                      <a:pt x="145" y="1"/>
                      <a:pt x="0" y="145"/>
                      <a:pt x="0" y="335"/>
                    </a:cubicBezTo>
                    <a:cubicBezTo>
                      <a:pt x="0" y="516"/>
                      <a:pt x="145" y="661"/>
                      <a:pt x="326" y="661"/>
                    </a:cubicBezTo>
                    <a:cubicBezTo>
                      <a:pt x="506" y="661"/>
                      <a:pt x="651" y="516"/>
                      <a:pt x="651" y="335"/>
                    </a:cubicBezTo>
                    <a:cubicBezTo>
                      <a:pt x="651" y="145"/>
                      <a:pt x="50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3086452" y="44197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011796" y="448642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3" y="628"/>
                      <a:pt x="355" y="658"/>
                      <a:pt x="436" y="658"/>
                    </a:cubicBezTo>
                    <a:cubicBezTo>
                      <a:pt x="604" y="658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078912" y="448642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146085" y="448642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8"/>
                      <a:pt x="439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212687" y="4486425"/>
                <a:ext cx="44439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9" y="658"/>
                      <a:pt x="772" y="527"/>
                      <a:pt x="778" y="326"/>
                    </a:cubicBezTo>
                    <a:cubicBezTo>
                      <a:pt x="778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280317" y="448642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347490" y="448642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8"/>
                      <a:pt x="439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414606" y="448642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481722" y="448642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548895" y="448642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58" y="658"/>
                      <a:pt x="439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616011" y="4486425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9" y="658"/>
                      <a:pt x="772" y="527"/>
                      <a:pt x="778" y="326"/>
                    </a:cubicBezTo>
                    <a:cubicBezTo>
                      <a:pt x="778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83641" y="4486425"/>
                <a:ext cx="43982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3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2" y="624"/>
                      <a:pt x="351" y="653"/>
                      <a:pt x="430" y="653"/>
                    </a:cubicBezTo>
                    <a:cubicBezTo>
                      <a:pt x="598" y="653"/>
                      <a:pt x="763" y="523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50814" y="448642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199" y="561"/>
                    </a:cubicBezTo>
                    <a:cubicBezTo>
                      <a:pt x="267" y="628"/>
                      <a:pt x="350" y="658"/>
                      <a:pt x="433" y="658"/>
                    </a:cubicBezTo>
                    <a:cubicBezTo>
                      <a:pt x="604" y="658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817930" y="448642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885046" y="448642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2952220" y="4486425"/>
                <a:ext cx="43925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3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4" y="624"/>
                      <a:pt x="355" y="653"/>
                      <a:pt x="435" y="653"/>
                    </a:cubicBezTo>
                    <a:cubicBezTo>
                      <a:pt x="605" y="653"/>
                      <a:pt x="769" y="523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019336" y="448642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086452" y="448642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018022" y="4553007"/>
                <a:ext cx="37699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078912" y="4552950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0" y="1"/>
                    </a:moveTo>
                    <a:cubicBezTo>
                      <a:pt x="445" y="1"/>
                      <a:pt x="440" y="1"/>
                      <a:pt x="435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24" y="1"/>
                      <a:pt x="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2146085" y="455249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219370" y="4553007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280317" y="4552950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353659" y="4553007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1" y="145"/>
                      <a:pt x="1" y="326"/>
                    </a:cubicBezTo>
                    <a:cubicBezTo>
                      <a:pt x="1" y="507"/>
                      <a:pt x="154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414606" y="455249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2481722" y="4552493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2548895" y="455249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622751" y="4553007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683813" y="4553007"/>
                <a:ext cx="43811" cy="37117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0" extrusionOk="0">
                    <a:moveTo>
                      <a:pt x="430" y="0"/>
                    </a:moveTo>
                    <a:cubicBezTo>
                      <a:pt x="139" y="0"/>
                      <a:pt x="0" y="347"/>
                      <a:pt x="206" y="552"/>
                    </a:cubicBezTo>
                    <a:cubicBezTo>
                      <a:pt x="271" y="620"/>
                      <a:pt x="352" y="650"/>
                      <a:pt x="432" y="650"/>
                    </a:cubicBezTo>
                    <a:cubicBezTo>
                      <a:pt x="598" y="650"/>
                      <a:pt x="760" y="521"/>
                      <a:pt x="766" y="326"/>
                    </a:cubicBezTo>
                    <a:cubicBezTo>
                      <a:pt x="766" y="145"/>
                      <a:pt x="613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2756983" y="4553007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824157" y="4553007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885046" y="4552950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1" y="1"/>
                    </a:moveTo>
                    <a:cubicBezTo>
                      <a:pt x="445" y="1"/>
                      <a:pt x="440" y="1"/>
                      <a:pt x="435" y="1"/>
                    </a:cubicBezTo>
                    <a:cubicBezTo>
                      <a:pt x="146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33" y="1"/>
                      <a:pt x="4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952220" y="455249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3086452" y="4552493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62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018022" y="4619074"/>
                <a:ext cx="37699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078912" y="461907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146085" y="461907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219370" y="4619074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1"/>
                    </a:moveTo>
                    <a:cubicBezTo>
                      <a:pt x="155" y="1"/>
                      <a:pt x="1" y="145"/>
                      <a:pt x="1" y="326"/>
                    </a:cubicBezTo>
                    <a:cubicBezTo>
                      <a:pt x="1" y="507"/>
                      <a:pt x="155" y="652"/>
                      <a:pt x="33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280317" y="461907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2353659" y="4619074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1" y="145"/>
                      <a:pt x="1" y="326"/>
                    </a:cubicBezTo>
                    <a:cubicBezTo>
                      <a:pt x="1" y="507"/>
                      <a:pt x="154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414606" y="461907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481722" y="461907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548895" y="461907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2622751" y="4619074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683641" y="461907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3" y="629"/>
                      <a:pt x="355" y="659"/>
                      <a:pt x="436" y="659"/>
                    </a:cubicBezTo>
                    <a:cubicBezTo>
                      <a:pt x="604" y="659"/>
                      <a:pt x="769" y="528"/>
                      <a:pt x="769" y="326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756983" y="4619074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2824157" y="4619074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2952220" y="461907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3026076" y="4619074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6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5"/>
                      <a:pt x="50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3086452" y="461907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2018022" y="4685656"/>
                <a:ext cx="37699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6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078912" y="4685656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35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6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2146085" y="4685656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5" y="628"/>
                      <a:pt x="356" y="657"/>
                      <a:pt x="435" y="657"/>
                    </a:cubicBezTo>
                    <a:cubicBezTo>
                      <a:pt x="605" y="657"/>
                      <a:pt x="769" y="523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2219370" y="4685656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1"/>
                    </a:moveTo>
                    <a:cubicBezTo>
                      <a:pt x="155" y="1"/>
                      <a:pt x="1" y="146"/>
                      <a:pt x="1" y="326"/>
                    </a:cubicBezTo>
                    <a:cubicBezTo>
                      <a:pt x="1" y="507"/>
                      <a:pt x="155" y="652"/>
                      <a:pt x="33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2280317" y="4685656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2353659" y="4685656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1" y="146"/>
                      <a:pt x="1" y="326"/>
                    </a:cubicBezTo>
                    <a:cubicBezTo>
                      <a:pt x="1" y="507"/>
                      <a:pt x="154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2414606" y="4685656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44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6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2481722" y="4685656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2548895" y="4685656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5" y="628"/>
                      <a:pt x="356" y="657"/>
                      <a:pt x="435" y="657"/>
                    </a:cubicBezTo>
                    <a:cubicBezTo>
                      <a:pt x="605" y="657"/>
                      <a:pt x="769" y="523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2622751" y="4685656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6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2683641" y="4685656"/>
                <a:ext cx="43982" cy="3734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4" extrusionOk="0">
                    <a:moveTo>
                      <a:pt x="435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2" y="625"/>
                      <a:pt x="351" y="653"/>
                      <a:pt x="430" y="653"/>
                    </a:cubicBezTo>
                    <a:cubicBezTo>
                      <a:pt x="598" y="653"/>
                      <a:pt x="763" y="523"/>
                      <a:pt x="769" y="326"/>
                    </a:cubicBezTo>
                    <a:cubicBezTo>
                      <a:pt x="769" y="146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2756983" y="4685656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2824157" y="4685656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5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6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2885046" y="4685656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2952220" y="4685656"/>
                <a:ext cx="43925" cy="3734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4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4" y="625"/>
                      <a:pt x="355" y="653"/>
                      <a:pt x="435" y="653"/>
                    </a:cubicBezTo>
                    <a:cubicBezTo>
                      <a:pt x="605" y="653"/>
                      <a:pt x="769" y="523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3026076" y="4685656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6"/>
                      <a:pt x="50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2011796" y="47517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2078912" y="47517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2146085" y="47517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2212687" y="4751781"/>
                <a:ext cx="44439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60" y="659"/>
                      <a:pt x="442" y="659"/>
                    </a:cubicBezTo>
                    <a:cubicBezTo>
                      <a:pt x="613" y="659"/>
                      <a:pt x="778" y="527"/>
                      <a:pt x="778" y="326"/>
                    </a:cubicBezTo>
                    <a:cubicBezTo>
                      <a:pt x="778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2280317" y="47517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2347490" y="47517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2414606" y="47517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2481722" y="47517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2548895" y="47517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616011" y="4751781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60" y="659"/>
                      <a:pt x="442" y="659"/>
                    </a:cubicBezTo>
                    <a:cubicBezTo>
                      <a:pt x="613" y="659"/>
                      <a:pt x="778" y="527"/>
                      <a:pt x="778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683641" y="47517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3" y="628"/>
                      <a:pt x="354" y="659"/>
                      <a:pt x="434" y="659"/>
                    </a:cubicBezTo>
                    <a:cubicBezTo>
                      <a:pt x="600" y="659"/>
                      <a:pt x="763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750814" y="47517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3" y="628"/>
                      <a:pt x="354" y="659"/>
                      <a:pt x="435" y="659"/>
                    </a:cubicBezTo>
                    <a:cubicBezTo>
                      <a:pt x="604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817930" y="47517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2885046" y="47517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2952220" y="47517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2018022" y="4818362"/>
                <a:ext cx="37699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2078912" y="4817848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146085" y="4817848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2219370" y="481836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2280317" y="4817848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353659" y="481836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1" y="145"/>
                      <a:pt x="1" y="326"/>
                    </a:cubicBezTo>
                    <a:cubicBezTo>
                      <a:pt x="1" y="507"/>
                      <a:pt x="154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414606" y="4817848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481722" y="4817848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548895" y="4817848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2622751" y="4818362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2683641" y="4817848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4" y="629"/>
                      <a:pt x="355" y="659"/>
                      <a:pt x="435" y="659"/>
                    </a:cubicBezTo>
                    <a:cubicBezTo>
                      <a:pt x="601" y="659"/>
                      <a:pt x="763" y="530"/>
                      <a:pt x="769" y="335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2011796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1" y="353"/>
                      <a:pt x="208" y="561"/>
                    </a:cubicBezTo>
                    <a:cubicBezTo>
                      <a:pt x="273" y="629"/>
                      <a:pt x="356" y="659"/>
                      <a:pt x="437" y="659"/>
                    </a:cubicBezTo>
                    <a:cubicBezTo>
                      <a:pt x="605" y="659"/>
                      <a:pt x="769" y="530"/>
                      <a:pt x="769" y="335"/>
                    </a:cubicBezTo>
                    <a:cubicBezTo>
                      <a:pt x="769" y="154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078912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146085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2212687" y="4884430"/>
                <a:ext cx="44439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10" y="659"/>
                      <a:pt x="772" y="530"/>
                      <a:pt x="778" y="335"/>
                    </a:cubicBezTo>
                    <a:cubicBezTo>
                      <a:pt x="778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2280317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2347490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2414606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481722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548895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2616011" y="4884430"/>
                <a:ext cx="44496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3" y="659"/>
                    </a:cubicBezTo>
                    <a:cubicBezTo>
                      <a:pt x="614" y="659"/>
                      <a:pt x="778" y="530"/>
                      <a:pt x="778" y="335"/>
                    </a:cubicBezTo>
                    <a:cubicBezTo>
                      <a:pt x="778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2683641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4" y="629"/>
                      <a:pt x="355" y="659"/>
                      <a:pt x="435" y="659"/>
                    </a:cubicBezTo>
                    <a:cubicBezTo>
                      <a:pt x="601" y="659"/>
                      <a:pt x="763" y="530"/>
                      <a:pt x="769" y="335"/>
                    </a:cubicBezTo>
                    <a:cubicBezTo>
                      <a:pt x="769" y="154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2750814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0" y="353"/>
                      <a:pt x="199" y="561"/>
                    </a:cubicBezTo>
                    <a:cubicBezTo>
                      <a:pt x="267" y="629"/>
                      <a:pt x="351" y="659"/>
                      <a:pt x="434" y="659"/>
                    </a:cubicBezTo>
                    <a:cubicBezTo>
                      <a:pt x="605" y="659"/>
                      <a:pt x="769" y="530"/>
                      <a:pt x="769" y="335"/>
                    </a:cubicBezTo>
                    <a:cubicBezTo>
                      <a:pt x="769" y="154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2817930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4" y="1"/>
                    </a:moveTo>
                    <a:cubicBezTo>
                      <a:pt x="145" y="1"/>
                      <a:pt x="1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2885046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2952220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3019336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2011796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1" y="354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2078912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5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146085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2212687" y="4951011"/>
                <a:ext cx="44439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60" extrusionOk="0">
                    <a:moveTo>
                      <a:pt x="443" y="1"/>
                    </a:moveTo>
                    <a:cubicBezTo>
                      <a:pt x="154" y="1"/>
                      <a:pt x="0" y="354"/>
                      <a:pt x="208" y="561"/>
                    </a:cubicBezTo>
                    <a:cubicBezTo>
                      <a:pt x="276" y="629"/>
                      <a:pt x="360" y="659"/>
                      <a:pt x="442" y="659"/>
                    </a:cubicBezTo>
                    <a:cubicBezTo>
                      <a:pt x="613" y="659"/>
                      <a:pt x="778" y="528"/>
                      <a:pt x="778" y="326"/>
                    </a:cubicBezTo>
                    <a:cubicBezTo>
                      <a:pt x="778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2280317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2347490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2414606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2481722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55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2548895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54" y="1"/>
                      <a:pt x="0" y="354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2616011" y="4951011"/>
                <a:ext cx="44496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443" y="1"/>
                    </a:moveTo>
                    <a:cubicBezTo>
                      <a:pt x="154" y="1"/>
                      <a:pt x="0" y="354"/>
                      <a:pt x="208" y="561"/>
                    </a:cubicBezTo>
                    <a:cubicBezTo>
                      <a:pt x="276" y="629"/>
                      <a:pt x="360" y="659"/>
                      <a:pt x="442" y="659"/>
                    </a:cubicBezTo>
                    <a:cubicBezTo>
                      <a:pt x="613" y="659"/>
                      <a:pt x="778" y="528"/>
                      <a:pt x="778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2683641" y="4951011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35" y="1"/>
                    </a:moveTo>
                    <a:cubicBezTo>
                      <a:pt x="146" y="1"/>
                      <a:pt x="1" y="354"/>
                      <a:pt x="209" y="561"/>
                    </a:cubicBezTo>
                    <a:cubicBezTo>
                      <a:pt x="272" y="628"/>
                      <a:pt x="352" y="657"/>
                      <a:pt x="432" y="657"/>
                    </a:cubicBezTo>
                    <a:cubicBezTo>
                      <a:pt x="602" y="657"/>
                      <a:pt x="769" y="523"/>
                      <a:pt x="769" y="326"/>
                    </a:cubicBezTo>
                    <a:cubicBezTo>
                      <a:pt x="769" y="146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2750814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3" y="629"/>
                      <a:pt x="354" y="659"/>
                      <a:pt x="435" y="659"/>
                    </a:cubicBezTo>
                    <a:cubicBezTo>
                      <a:pt x="604" y="659"/>
                      <a:pt x="769" y="528"/>
                      <a:pt x="769" y="326"/>
                    </a:cubicBezTo>
                    <a:cubicBezTo>
                      <a:pt x="769" y="146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2817930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4" y="1"/>
                    </a:moveTo>
                    <a:cubicBezTo>
                      <a:pt x="145" y="1"/>
                      <a:pt x="1" y="354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2885046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952220" y="4951011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443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5" y="628"/>
                      <a:pt x="356" y="657"/>
                      <a:pt x="435" y="657"/>
                    </a:cubicBezTo>
                    <a:cubicBezTo>
                      <a:pt x="605" y="657"/>
                      <a:pt x="769" y="523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3019336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1"/>
                    </a:moveTo>
                    <a:cubicBezTo>
                      <a:pt x="145" y="1"/>
                      <a:pt x="1" y="354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3086452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2018022" y="5017650"/>
                <a:ext cx="37699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2078912" y="5017593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0" y="1"/>
                    </a:moveTo>
                    <a:cubicBezTo>
                      <a:pt x="445" y="1"/>
                      <a:pt x="440" y="1"/>
                      <a:pt x="435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24" y="1"/>
                      <a:pt x="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2146199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55"/>
                      <a:pt x="206" y="561"/>
                    </a:cubicBezTo>
                    <a:cubicBezTo>
                      <a:pt x="273" y="627"/>
                      <a:pt x="354" y="657"/>
                      <a:pt x="433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5"/>
                      <a:pt x="622" y="0"/>
                      <a:pt x="441" y="0"/>
                    </a:cubicBezTo>
                    <a:cubicBezTo>
                      <a:pt x="438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2219370" y="5017650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2280317" y="5017593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2353659" y="5017650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1" y="145"/>
                      <a:pt x="1" y="326"/>
                    </a:cubicBezTo>
                    <a:cubicBezTo>
                      <a:pt x="1" y="507"/>
                      <a:pt x="154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2414778" y="5017650"/>
                <a:ext cx="43754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6" h="657" extrusionOk="0">
                    <a:moveTo>
                      <a:pt x="430" y="0"/>
                    </a:moveTo>
                    <a:cubicBezTo>
                      <a:pt x="139" y="0"/>
                      <a:pt x="0" y="355"/>
                      <a:pt x="205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21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2481894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48" y="0"/>
                      <a:pt x="0" y="355"/>
                      <a:pt x="206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22" y="0"/>
                      <a:pt x="441" y="0"/>
                    </a:cubicBezTo>
                    <a:cubicBezTo>
                      <a:pt x="437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2549010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1" y="0"/>
                    </a:moveTo>
                    <a:cubicBezTo>
                      <a:pt x="148" y="0"/>
                      <a:pt x="1" y="355"/>
                      <a:pt x="206" y="561"/>
                    </a:cubicBezTo>
                    <a:cubicBezTo>
                      <a:pt x="273" y="627"/>
                      <a:pt x="354" y="657"/>
                      <a:pt x="433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5"/>
                      <a:pt x="622" y="0"/>
                      <a:pt x="441" y="0"/>
                    </a:cubicBezTo>
                    <a:cubicBezTo>
                      <a:pt x="438" y="0"/>
                      <a:pt x="434" y="0"/>
                      <a:pt x="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2622751" y="5017650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2683813" y="5017650"/>
                <a:ext cx="43811" cy="37117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0" extrusionOk="0">
                    <a:moveTo>
                      <a:pt x="430" y="0"/>
                    </a:moveTo>
                    <a:cubicBezTo>
                      <a:pt x="139" y="0"/>
                      <a:pt x="0" y="346"/>
                      <a:pt x="206" y="552"/>
                    </a:cubicBezTo>
                    <a:cubicBezTo>
                      <a:pt x="271" y="620"/>
                      <a:pt x="352" y="650"/>
                      <a:pt x="432" y="650"/>
                    </a:cubicBezTo>
                    <a:cubicBezTo>
                      <a:pt x="598" y="650"/>
                      <a:pt x="760" y="521"/>
                      <a:pt x="766" y="326"/>
                    </a:cubicBezTo>
                    <a:cubicBezTo>
                      <a:pt x="766" y="145"/>
                      <a:pt x="613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2756983" y="5017650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2824157" y="5017650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2885046" y="5017593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6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2952220" y="5017650"/>
                <a:ext cx="43925" cy="3711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0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52"/>
                    </a:cubicBezTo>
                    <a:cubicBezTo>
                      <a:pt x="276" y="620"/>
                      <a:pt x="359" y="650"/>
                      <a:pt x="441" y="650"/>
                    </a:cubicBezTo>
                    <a:cubicBezTo>
                      <a:pt x="609" y="650"/>
                      <a:pt x="769" y="521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3026076" y="5017650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6" y="651"/>
                    </a:cubicBezTo>
                    <a:cubicBezTo>
                      <a:pt x="506" y="651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3086452" y="5017593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2018022" y="5083718"/>
                <a:ext cx="37699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1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60"/>
                      <a:pt x="325" y="660"/>
                    </a:cubicBezTo>
                    <a:cubicBezTo>
                      <a:pt x="506" y="660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078912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2146085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2219370" y="5083718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6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60"/>
                      <a:pt x="336" y="660"/>
                    </a:cubicBezTo>
                    <a:cubicBezTo>
                      <a:pt x="516" y="660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2280317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2353659" y="5083718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0"/>
                    </a:moveTo>
                    <a:cubicBezTo>
                      <a:pt x="154" y="0"/>
                      <a:pt x="1" y="145"/>
                      <a:pt x="1" y="326"/>
                    </a:cubicBezTo>
                    <a:cubicBezTo>
                      <a:pt x="1" y="507"/>
                      <a:pt x="154" y="660"/>
                      <a:pt x="335" y="660"/>
                    </a:cubicBezTo>
                    <a:cubicBezTo>
                      <a:pt x="516" y="660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2414606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2481722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2548895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2622751" y="5083718"/>
                <a:ext cx="37185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61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60"/>
                      <a:pt x="325" y="660"/>
                    </a:cubicBezTo>
                    <a:cubicBezTo>
                      <a:pt x="506" y="660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2683641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3" y="629"/>
                      <a:pt x="354" y="659"/>
                      <a:pt x="434" y="659"/>
                    </a:cubicBezTo>
                    <a:cubicBezTo>
                      <a:pt x="600" y="659"/>
                      <a:pt x="763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2756983" y="5083718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60"/>
                      <a:pt x="326" y="660"/>
                    </a:cubicBezTo>
                    <a:cubicBezTo>
                      <a:pt x="507" y="660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2824157" y="5083718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60"/>
                      <a:pt x="325" y="660"/>
                    </a:cubicBezTo>
                    <a:cubicBezTo>
                      <a:pt x="506" y="660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2885046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2952220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3026076" y="5083718"/>
                <a:ext cx="37185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61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60"/>
                      <a:pt x="326" y="660"/>
                    </a:cubicBezTo>
                    <a:cubicBezTo>
                      <a:pt x="506" y="660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3086452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3562090" y="4817848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3629206" y="4817848"/>
                <a:ext cx="44496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7" y="629"/>
                      <a:pt x="361" y="659"/>
                      <a:pt x="444" y="659"/>
                    </a:cubicBezTo>
                    <a:cubicBezTo>
                      <a:pt x="614" y="659"/>
                      <a:pt x="778" y="530"/>
                      <a:pt x="778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3696893" y="4817848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3770235" y="481836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6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3831125" y="4817848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3360685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3427801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3494974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3562090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3629206" y="4884430"/>
                <a:ext cx="44496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7" y="629"/>
                      <a:pt x="361" y="659"/>
                      <a:pt x="444" y="659"/>
                    </a:cubicBezTo>
                    <a:cubicBezTo>
                      <a:pt x="614" y="659"/>
                      <a:pt x="778" y="530"/>
                      <a:pt x="778" y="335"/>
                    </a:cubicBezTo>
                    <a:cubicBezTo>
                      <a:pt x="778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3696893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3" y="629"/>
                      <a:pt x="355" y="659"/>
                      <a:pt x="437" y="659"/>
                    </a:cubicBezTo>
                    <a:cubicBezTo>
                      <a:pt x="605" y="659"/>
                      <a:pt x="769" y="530"/>
                      <a:pt x="769" y="335"/>
                    </a:cubicBezTo>
                    <a:cubicBezTo>
                      <a:pt x="769" y="154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3831125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3898298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3965414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4032530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3165506" y="495101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15" y="652"/>
                      <a:pt x="660" y="507"/>
                      <a:pt x="660" y="326"/>
                    </a:cubicBezTo>
                    <a:cubicBezTo>
                      <a:pt x="660" y="146"/>
                      <a:pt x="51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3226396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3293569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3366911" y="495101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5" y="652"/>
                      <a:pt x="660" y="507"/>
                      <a:pt x="660" y="326"/>
                    </a:cubicBezTo>
                    <a:cubicBezTo>
                      <a:pt x="660" y="146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3501657" y="4951011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52" y="507"/>
                      <a:pt x="652" y="326"/>
                    </a:cubicBezTo>
                    <a:cubicBezTo>
                      <a:pt x="652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3629206" y="4951011"/>
                <a:ext cx="44496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444" y="1"/>
                    </a:moveTo>
                    <a:cubicBezTo>
                      <a:pt x="155" y="1"/>
                      <a:pt x="1" y="354"/>
                      <a:pt x="209" y="561"/>
                    </a:cubicBezTo>
                    <a:cubicBezTo>
                      <a:pt x="276" y="629"/>
                      <a:pt x="360" y="659"/>
                      <a:pt x="442" y="659"/>
                    </a:cubicBezTo>
                    <a:cubicBezTo>
                      <a:pt x="613" y="659"/>
                      <a:pt x="778" y="528"/>
                      <a:pt x="778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3696893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3770235" y="495101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6"/>
                      <a:pt x="50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3831125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3904467" y="495101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3971640" y="495101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5" y="652"/>
                      <a:pt x="660" y="507"/>
                      <a:pt x="660" y="326"/>
                    </a:cubicBezTo>
                    <a:cubicBezTo>
                      <a:pt x="660" y="146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4032530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3165506" y="5017650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6" y="651"/>
                    </a:cubicBezTo>
                    <a:cubicBezTo>
                      <a:pt x="515" y="651"/>
                      <a:pt x="660" y="507"/>
                      <a:pt x="660" y="326"/>
                    </a:cubicBezTo>
                    <a:cubicBezTo>
                      <a:pt x="660" y="145"/>
                      <a:pt x="515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3226567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55"/>
                      <a:pt x="206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22" y="0"/>
                      <a:pt x="441" y="0"/>
                    </a:cubicBezTo>
                    <a:cubicBezTo>
                      <a:pt x="437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3293683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55"/>
                      <a:pt x="206" y="561"/>
                    </a:cubicBezTo>
                    <a:cubicBezTo>
                      <a:pt x="273" y="627"/>
                      <a:pt x="354" y="657"/>
                      <a:pt x="434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5"/>
                      <a:pt x="622" y="0"/>
                      <a:pt x="441" y="0"/>
                    </a:cubicBezTo>
                    <a:cubicBezTo>
                      <a:pt x="438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3366911" y="5017650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26"/>
                    </a:cubicBezTo>
                    <a:cubicBezTo>
                      <a:pt x="0" y="507"/>
                      <a:pt x="154" y="651"/>
                      <a:pt x="335" y="651"/>
                    </a:cubicBezTo>
                    <a:cubicBezTo>
                      <a:pt x="515" y="651"/>
                      <a:pt x="660" y="507"/>
                      <a:pt x="660" y="326"/>
                    </a:cubicBezTo>
                    <a:cubicBezTo>
                      <a:pt x="660" y="145"/>
                      <a:pt x="515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3427801" y="5017650"/>
                <a:ext cx="43982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5" y="627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3501657" y="5017650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52" y="507"/>
                      <a:pt x="652" y="326"/>
                    </a:cubicBezTo>
                    <a:cubicBezTo>
                      <a:pt x="652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3562261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0" y="355"/>
                      <a:pt x="206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21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3629206" y="5017593"/>
                <a:ext cx="44496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55" y="1"/>
                      <a:pt x="1" y="354"/>
                      <a:pt x="209" y="562"/>
                    </a:cubicBezTo>
                    <a:cubicBezTo>
                      <a:pt x="275" y="628"/>
                      <a:pt x="357" y="658"/>
                      <a:pt x="438" y="658"/>
                    </a:cubicBezTo>
                    <a:cubicBezTo>
                      <a:pt x="611" y="658"/>
                      <a:pt x="778" y="524"/>
                      <a:pt x="778" y="327"/>
                    </a:cubicBezTo>
                    <a:cubicBezTo>
                      <a:pt x="770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3696893" y="5017593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449" y="1"/>
                    </a:moveTo>
                    <a:cubicBezTo>
                      <a:pt x="444" y="1"/>
                      <a:pt x="439" y="1"/>
                      <a:pt x="434" y="1"/>
                    </a:cubicBezTo>
                    <a:cubicBezTo>
                      <a:pt x="145" y="1"/>
                      <a:pt x="0" y="354"/>
                      <a:pt x="208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5" y="658"/>
                      <a:pt x="769" y="524"/>
                      <a:pt x="769" y="327"/>
                    </a:cubicBezTo>
                    <a:cubicBezTo>
                      <a:pt x="769" y="151"/>
                      <a:pt x="624" y="1"/>
                      <a:pt x="4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3770235" y="5017650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6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3831296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55"/>
                      <a:pt x="206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13" y="0"/>
                      <a:pt x="441" y="0"/>
                    </a:cubicBezTo>
                    <a:cubicBezTo>
                      <a:pt x="437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3904467" y="5017650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4032702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47"/>
                      <a:pt x="206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22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4099818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55"/>
                      <a:pt x="206" y="561"/>
                    </a:cubicBezTo>
                    <a:cubicBezTo>
                      <a:pt x="273" y="627"/>
                      <a:pt x="354" y="657"/>
                      <a:pt x="434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5"/>
                      <a:pt x="622" y="0"/>
                      <a:pt x="441" y="0"/>
                    </a:cubicBezTo>
                    <a:cubicBezTo>
                      <a:pt x="438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3159280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3226396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3293569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3360685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3427801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3494974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3562090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3629206" y="5083718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6" y="629"/>
                      <a:pt x="360" y="659"/>
                      <a:pt x="442" y="659"/>
                    </a:cubicBezTo>
                    <a:cubicBezTo>
                      <a:pt x="613" y="659"/>
                      <a:pt x="778" y="527"/>
                      <a:pt x="778" y="326"/>
                    </a:cubicBezTo>
                    <a:cubicBezTo>
                      <a:pt x="778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3696893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3" y="629"/>
                      <a:pt x="355" y="659"/>
                      <a:pt x="435" y="659"/>
                    </a:cubicBezTo>
                    <a:cubicBezTo>
                      <a:pt x="604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3764009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0" y="561"/>
                    </a:cubicBezTo>
                    <a:cubicBezTo>
                      <a:pt x="267" y="629"/>
                      <a:pt x="351" y="659"/>
                      <a:pt x="433" y="659"/>
                    </a:cubicBezTo>
                    <a:cubicBezTo>
                      <a:pt x="604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3831125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3898298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3965414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4032530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4099703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2"/>
            <p:cNvGrpSpPr/>
            <p:nvPr/>
          </p:nvGrpSpPr>
          <p:grpSpPr>
            <a:xfrm>
              <a:off x="6681431" y="45269"/>
              <a:ext cx="2434387" cy="1288527"/>
              <a:chOff x="5029788" y="16898"/>
              <a:chExt cx="2102416" cy="1112814"/>
            </a:xfrm>
          </p:grpSpPr>
          <p:sp>
            <p:nvSpPr>
              <p:cNvPr id="316" name="Google Shape;316;p2"/>
              <p:cNvSpPr/>
              <p:nvPr/>
            </p:nvSpPr>
            <p:spPr>
              <a:xfrm>
                <a:off x="6025961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8" y="1"/>
                    </a:moveTo>
                    <a:cubicBezTo>
                      <a:pt x="160" y="1"/>
                      <a:pt x="0" y="130"/>
                      <a:pt x="0" y="325"/>
                    </a:cubicBezTo>
                    <a:cubicBezTo>
                      <a:pt x="0" y="506"/>
                      <a:pt x="145" y="659"/>
                      <a:pt x="326" y="659"/>
                    </a:cubicBezTo>
                    <a:cubicBezTo>
                      <a:pt x="615" y="659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6025961" y="487366"/>
                <a:ext cx="43925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2" extrusionOk="0">
                    <a:moveTo>
                      <a:pt x="334" y="0"/>
                    </a:moveTo>
                    <a:cubicBezTo>
                      <a:pt x="164" y="0"/>
                      <a:pt x="0" y="130"/>
                      <a:pt x="0" y="327"/>
                    </a:cubicBezTo>
                    <a:cubicBezTo>
                      <a:pt x="0" y="508"/>
                      <a:pt x="145" y="662"/>
                      <a:pt x="326" y="662"/>
                    </a:cubicBezTo>
                    <a:cubicBezTo>
                      <a:pt x="615" y="662"/>
                      <a:pt x="769" y="300"/>
                      <a:pt x="561" y="92"/>
                    </a:cubicBezTo>
                    <a:cubicBezTo>
                      <a:pt x="494" y="29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6025961" y="554519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16"/>
                      <a:pt x="145" y="661"/>
                      <a:pt x="326" y="661"/>
                    </a:cubicBezTo>
                    <a:cubicBezTo>
                      <a:pt x="507" y="661"/>
                      <a:pt x="651" y="516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6025961" y="621671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35"/>
                    </a:cubicBezTo>
                    <a:cubicBezTo>
                      <a:pt x="0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35"/>
                    </a:cubicBezTo>
                    <a:cubicBezTo>
                      <a:pt x="65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6025961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6092049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4" y="1"/>
                    </a:moveTo>
                    <a:cubicBezTo>
                      <a:pt x="164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15" y="657"/>
                      <a:pt x="769" y="305"/>
                      <a:pt x="561" y="97"/>
                    </a:cubicBezTo>
                    <a:cubicBezTo>
                      <a:pt x="495" y="30"/>
                      <a:pt x="41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6092049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4" y="0"/>
                    </a:moveTo>
                    <a:cubicBezTo>
                      <a:pt x="164" y="0"/>
                      <a:pt x="0" y="134"/>
                      <a:pt x="0" y="331"/>
                    </a:cubicBezTo>
                    <a:cubicBezTo>
                      <a:pt x="0" y="512"/>
                      <a:pt x="145" y="656"/>
                      <a:pt x="326" y="656"/>
                    </a:cubicBezTo>
                    <a:cubicBezTo>
                      <a:pt x="615" y="656"/>
                      <a:pt x="769" y="304"/>
                      <a:pt x="561" y="96"/>
                    </a:cubicBezTo>
                    <a:cubicBezTo>
                      <a:pt x="495" y="30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6092049" y="35277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6092049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0"/>
                      <a:pt x="0" y="325"/>
                    </a:cubicBezTo>
                    <a:cubicBezTo>
                      <a:pt x="0" y="506"/>
                      <a:pt x="145" y="659"/>
                      <a:pt x="326" y="659"/>
                    </a:cubicBezTo>
                    <a:cubicBezTo>
                      <a:pt x="615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6092049" y="48748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0"/>
                      <a:pt x="0" y="325"/>
                    </a:cubicBezTo>
                    <a:cubicBezTo>
                      <a:pt x="0" y="506"/>
                      <a:pt x="145" y="660"/>
                      <a:pt x="326" y="660"/>
                    </a:cubicBezTo>
                    <a:cubicBezTo>
                      <a:pt x="615" y="660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6092049" y="55463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6092049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6092049" y="755976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6092049" y="823072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0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15" y="659"/>
                      <a:pt x="769" y="307"/>
                      <a:pt x="561" y="99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6092049" y="89022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6158651" y="17641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52" y="507"/>
                      <a:pt x="652" y="326"/>
                    </a:cubicBezTo>
                    <a:cubicBezTo>
                      <a:pt x="652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6158651" y="84337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6158651" y="151832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52" y="507"/>
                      <a:pt x="652" y="326"/>
                    </a:cubicBezTo>
                    <a:cubicBezTo>
                      <a:pt x="652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6158651" y="218642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4" y="1"/>
                    </a:moveTo>
                    <a:cubicBezTo>
                      <a:pt x="164" y="1"/>
                      <a:pt x="1" y="135"/>
                      <a:pt x="1" y="332"/>
                    </a:cubicBezTo>
                    <a:cubicBezTo>
                      <a:pt x="1" y="513"/>
                      <a:pt x="145" y="657"/>
                      <a:pt x="326" y="657"/>
                    </a:cubicBezTo>
                    <a:cubicBezTo>
                      <a:pt x="625" y="657"/>
                      <a:pt x="769" y="305"/>
                      <a:pt x="561" y="97"/>
                    </a:cubicBezTo>
                    <a:cubicBezTo>
                      <a:pt x="495" y="30"/>
                      <a:pt x="41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6158651" y="353175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52" y="507"/>
                      <a:pt x="652" y="326"/>
                    </a:cubicBezTo>
                    <a:cubicBezTo>
                      <a:pt x="652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6158651" y="48748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60"/>
                      <a:pt x="326" y="660"/>
                    </a:cubicBezTo>
                    <a:cubicBezTo>
                      <a:pt x="625" y="660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6158651" y="554519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52" y="516"/>
                      <a:pt x="652" y="326"/>
                    </a:cubicBezTo>
                    <a:cubicBezTo>
                      <a:pt x="652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6158651" y="621671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35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07" y="660"/>
                      <a:pt x="652" y="516"/>
                      <a:pt x="652" y="335"/>
                    </a:cubicBezTo>
                    <a:cubicBezTo>
                      <a:pt x="652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6158651" y="6888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6158651" y="755862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1" y="155"/>
                      <a:pt x="1" y="335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52" y="516"/>
                      <a:pt x="652" y="335"/>
                    </a:cubicBezTo>
                    <a:cubicBezTo>
                      <a:pt x="652" y="15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6158651" y="823528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52" y="507"/>
                      <a:pt x="652" y="326"/>
                    </a:cubicBezTo>
                    <a:cubicBezTo>
                      <a:pt x="652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6158651" y="89022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6224796" y="1764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26"/>
                    </a:cubicBezTo>
                    <a:cubicBezTo>
                      <a:pt x="0" y="507"/>
                      <a:pt x="154" y="651"/>
                      <a:pt x="335" y="651"/>
                    </a:cubicBezTo>
                    <a:cubicBezTo>
                      <a:pt x="515" y="651"/>
                      <a:pt x="660" y="507"/>
                      <a:pt x="660" y="326"/>
                    </a:cubicBezTo>
                    <a:cubicBezTo>
                      <a:pt x="660" y="145"/>
                      <a:pt x="515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6224796" y="84337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3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6" y="30"/>
                      <a:pt x="414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6224796" y="15183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5" y="652"/>
                      <a:pt x="660" y="507"/>
                      <a:pt x="660" y="326"/>
                    </a:cubicBezTo>
                    <a:cubicBezTo>
                      <a:pt x="660" y="146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6224796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3" y="1"/>
                    </a:moveTo>
                    <a:cubicBezTo>
                      <a:pt x="163" y="1"/>
                      <a:pt x="0" y="135"/>
                      <a:pt x="0" y="332"/>
                    </a:cubicBezTo>
                    <a:cubicBezTo>
                      <a:pt x="0" y="513"/>
                      <a:pt x="154" y="657"/>
                      <a:pt x="335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6224796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7" y="0"/>
                    </a:moveTo>
                    <a:cubicBezTo>
                      <a:pt x="168" y="0"/>
                      <a:pt x="0" y="134"/>
                      <a:pt x="0" y="331"/>
                    </a:cubicBezTo>
                    <a:cubicBezTo>
                      <a:pt x="0" y="512"/>
                      <a:pt x="154" y="656"/>
                      <a:pt x="335" y="656"/>
                    </a:cubicBezTo>
                    <a:cubicBezTo>
                      <a:pt x="624" y="656"/>
                      <a:pt x="769" y="304"/>
                      <a:pt x="561" y="96"/>
                    </a:cubicBezTo>
                    <a:cubicBezTo>
                      <a:pt x="497" y="30"/>
                      <a:pt x="417" y="0"/>
                      <a:pt x="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6224796" y="35317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5" y="652"/>
                      <a:pt x="660" y="507"/>
                      <a:pt x="660" y="326"/>
                    </a:cubicBezTo>
                    <a:cubicBezTo>
                      <a:pt x="660" y="146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6224796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2" y="1"/>
                    </a:moveTo>
                    <a:cubicBezTo>
                      <a:pt x="164" y="1"/>
                      <a:pt x="0" y="130"/>
                      <a:pt x="0" y="325"/>
                    </a:cubicBezTo>
                    <a:cubicBezTo>
                      <a:pt x="0" y="506"/>
                      <a:pt x="154" y="659"/>
                      <a:pt x="335" y="659"/>
                    </a:cubicBezTo>
                    <a:cubicBezTo>
                      <a:pt x="624" y="659"/>
                      <a:pt x="769" y="298"/>
                      <a:pt x="561" y="99"/>
                    </a:cubicBezTo>
                    <a:cubicBezTo>
                      <a:pt x="496" y="31"/>
                      <a:pt x="413" y="1"/>
                      <a:pt x="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6224796" y="487366"/>
                <a:ext cx="43925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2" extrusionOk="0">
                    <a:moveTo>
                      <a:pt x="334" y="0"/>
                    </a:moveTo>
                    <a:cubicBezTo>
                      <a:pt x="164" y="0"/>
                      <a:pt x="0" y="130"/>
                      <a:pt x="0" y="327"/>
                    </a:cubicBezTo>
                    <a:cubicBezTo>
                      <a:pt x="0" y="508"/>
                      <a:pt x="154" y="662"/>
                      <a:pt x="335" y="662"/>
                    </a:cubicBezTo>
                    <a:cubicBezTo>
                      <a:pt x="624" y="662"/>
                      <a:pt x="769" y="300"/>
                      <a:pt x="561" y="92"/>
                    </a:cubicBezTo>
                    <a:cubicBezTo>
                      <a:pt x="494" y="29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6224796" y="554519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16"/>
                      <a:pt x="154" y="661"/>
                      <a:pt x="335" y="661"/>
                    </a:cubicBezTo>
                    <a:cubicBezTo>
                      <a:pt x="515" y="661"/>
                      <a:pt x="660" y="516"/>
                      <a:pt x="660" y="326"/>
                    </a:cubicBezTo>
                    <a:cubicBezTo>
                      <a:pt x="660" y="146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6224796" y="621671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35"/>
                    </a:cubicBezTo>
                    <a:cubicBezTo>
                      <a:pt x="0" y="516"/>
                      <a:pt x="154" y="660"/>
                      <a:pt x="335" y="660"/>
                    </a:cubicBezTo>
                    <a:cubicBezTo>
                      <a:pt x="515" y="660"/>
                      <a:pt x="660" y="516"/>
                      <a:pt x="660" y="335"/>
                    </a:cubicBezTo>
                    <a:cubicBezTo>
                      <a:pt x="660" y="145"/>
                      <a:pt x="515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6224796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3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6" y="30"/>
                      <a:pt x="414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6224796" y="755862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0" y="155"/>
                      <a:pt x="0" y="335"/>
                    </a:cubicBezTo>
                    <a:cubicBezTo>
                      <a:pt x="0" y="516"/>
                      <a:pt x="154" y="661"/>
                      <a:pt x="335" y="661"/>
                    </a:cubicBezTo>
                    <a:cubicBezTo>
                      <a:pt x="515" y="661"/>
                      <a:pt x="660" y="516"/>
                      <a:pt x="660" y="335"/>
                    </a:cubicBezTo>
                    <a:cubicBezTo>
                      <a:pt x="660" y="155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6224796" y="89022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3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6" y="30"/>
                      <a:pt x="414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6224796" y="957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5" y="652"/>
                      <a:pt x="660" y="507"/>
                      <a:pt x="660" y="326"/>
                    </a:cubicBezTo>
                    <a:cubicBezTo>
                      <a:pt x="660" y="146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6291398" y="17184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0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6291398" y="84337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6291398" y="151546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4" y="0"/>
                    </a:moveTo>
                    <a:cubicBezTo>
                      <a:pt x="164" y="0"/>
                      <a:pt x="0" y="134"/>
                      <a:pt x="0" y="331"/>
                    </a:cubicBezTo>
                    <a:cubicBezTo>
                      <a:pt x="0" y="512"/>
                      <a:pt x="145" y="657"/>
                      <a:pt x="326" y="657"/>
                    </a:cubicBezTo>
                    <a:cubicBezTo>
                      <a:pt x="624" y="657"/>
                      <a:pt x="769" y="304"/>
                      <a:pt x="561" y="96"/>
                    </a:cubicBezTo>
                    <a:cubicBezTo>
                      <a:pt x="494" y="30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6291398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4" y="1"/>
                    </a:moveTo>
                    <a:cubicBezTo>
                      <a:pt x="164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6291398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4" y="0"/>
                    </a:moveTo>
                    <a:cubicBezTo>
                      <a:pt x="164" y="0"/>
                      <a:pt x="0" y="134"/>
                      <a:pt x="0" y="331"/>
                    </a:cubicBezTo>
                    <a:cubicBezTo>
                      <a:pt x="0" y="512"/>
                      <a:pt x="145" y="656"/>
                      <a:pt x="326" y="656"/>
                    </a:cubicBezTo>
                    <a:cubicBezTo>
                      <a:pt x="624" y="656"/>
                      <a:pt x="769" y="304"/>
                      <a:pt x="561" y="96"/>
                    </a:cubicBezTo>
                    <a:cubicBezTo>
                      <a:pt x="494" y="30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6291398" y="35277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6291398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8" y="1"/>
                    </a:moveTo>
                    <a:cubicBezTo>
                      <a:pt x="160" y="1"/>
                      <a:pt x="0" y="130"/>
                      <a:pt x="0" y="325"/>
                    </a:cubicBezTo>
                    <a:cubicBezTo>
                      <a:pt x="0" y="506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6291055" y="487138"/>
                <a:ext cx="44268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6" extrusionOk="0">
                    <a:moveTo>
                      <a:pt x="339" y="0"/>
                    </a:moveTo>
                    <a:cubicBezTo>
                      <a:pt x="166" y="0"/>
                      <a:pt x="0" y="137"/>
                      <a:pt x="6" y="340"/>
                    </a:cubicBezTo>
                    <a:cubicBezTo>
                      <a:pt x="6" y="521"/>
                      <a:pt x="151" y="666"/>
                      <a:pt x="332" y="666"/>
                    </a:cubicBezTo>
                    <a:cubicBezTo>
                      <a:pt x="630" y="666"/>
                      <a:pt x="775" y="304"/>
                      <a:pt x="567" y="96"/>
                    </a:cubicBezTo>
                    <a:cubicBezTo>
                      <a:pt x="501" y="30"/>
                      <a:pt x="419" y="0"/>
                      <a:pt x="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6291398" y="55463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6291398" y="621728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0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6291398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6291398" y="755976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6291398" y="823186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4" y="1"/>
                    </a:moveTo>
                    <a:cubicBezTo>
                      <a:pt x="164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6291398" y="89022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6291398" y="957662"/>
                <a:ext cx="43925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3" extrusionOk="0">
                    <a:moveTo>
                      <a:pt x="334" y="0"/>
                    </a:moveTo>
                    <a:cubicBezTo>
                      <a:pt x="164" y="0"/>
                      <a:pt x="0" y="130"/>
                      <a:pt x="0" y="327"/>
                    </a:cubicBezTo>
                    <a:cubicBezTo>
                      <a:pt x="0" y="508"/>
                      <a:pt x="145" y="653"/>
                      <a:pt x="326" y="653"/>
                    </a:cubicBezTo>
                    <a:cubicBezTo>
                      <a:pt x="624" y="653"/>
                      <a:pt x="769" y="300"/>
                      <a:pt x="561" y="92"/>
                    </a:cubicBezTo>
                    <a:cubicBezTo>
                      <a:pt x="495" y="29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6356457" y="16898"/>
                <a:ext cx="40327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60" extrusionOk="0">
                    <a:moveTo>
                      <a:pt x="348" y="1"/>
                    </a:moveTo>
                    <a:cubicBezTo>
                      <a:pt x="332" y="1"/>
                      <a:pt x="315" y="2"/>
                      <a:pt x="299" y="4"/>
                    </a:cubicBezTo>
                    <a:cubicBezTo>
                      <a:pt x="118" y="40"/>
                      <a:pt x="0" y="203"/>
                      <a:pt x="28" y="384"/>
                    </a:cubicBezTo>
                    <a:cubicBezTo>
                      <a:pt x="52" y="547"/>
                      <a:pt x="195" y="659"/>
                      <a:pt x="355" y="659"/>
                    </a:cubicBezTo>
                    <a:cubicBezTo>
                      <a:pt x="373" y="659"/>
                      <a:pt x="390" y="658"/>
                      <a:pt x="407" y="655"/>
                    </a:cubicBezTo>
                    <a:cubicBezTo>
                      <a:pt x="588" y="628"/>
                      <a:pt x="706" y="456"/>
                      <a:pt x="679" y="275"/>
                    </a:cubicBezTo>
                    <a:cubicBezTo>
                      <a:pt x="654" y="119"/>
                      <a:pt x="510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6358000" y="84337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6356457" y="151489"/>
                <a:ext cx="40327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3" extrusionOk="0">
                    <a:moveTo>
                      <a:pt x="361" y="1"/>
                    </a:moveTo>
                    <a:cubicBezTo>
                      <a:pt x="341" y="1"/>
                      <a:pt x="320" y="3"/>
                      <a:pt x="299" y="7"/>
                    </a:cubicBezTo>
                    <a:cubicBezTo>
                      <a:pt x="118" y="34"/>
                      <a:pt x="0" y="197"/>
                      <a:pt x="28" y="378"/>
                    </a:cubicBezTo>
                    <a:cubicBezTo>
                      <a:pt x="52" y="541"/>
                      <a:pt x="195" y="653"/>
                      <a:pt x="355" y="653"/>
                    </a:cubicBezTo>
                    <a:cubicBezTo>
                      <a:pt x="373" y="653"/>
                      <a:pt x="390" y="651"/>
                      <a:pt x="407" y="649"/>
                    </a:cubicBezTo>
                    <a:cubicBezTo>
                      <a:pt x="588" y="622"/>
                      <a:pt x="706" y="450"/>
                      <a:pt x="679" y="269"/>
                    </a:cubicBezTo>
                    <a:cubicBezTo>
                      <a:pt x="655" y="117"/>
                      <a:pt x="518" y="1"/>
                      <a:pt x="3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6358000" y="218642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4" y="1"/>
                    </a:moveTo>
                    <a:cubicBezTo>
                      <a:pt x="164" y="1"/>
                      <a:pt x="1" y="135"/>
                      <a:pt x="1" y="332"/>
                    </a:cubicBezTo>
                    <a:cubicBezTo>
                      <a:pt x="1" y="513"/>
                      <a:pt x="145" y="657"/>
                      <a:pt x="326" y="657"/>
                    </a:cubicBezTo>
                    <a:cubicBezTo>
                      <a:pt x="615" y="657"/>
                      <a:pt x="769" y="305"/>
                      <a:pt x="561" y="97"/>
                    </a:cubicBezTo>
                    <a:cubicBezTo>
                      <a:pt x="495" y="30"/>
                      <a:pt x="41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6358000" y="285794"/>
                <a:ext cx="43982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5" y="656"/>
                      <a:pt x="326" y="656"/>
                    </a:cubicBezTo>
                    <a:cubicBezTo>
                      <a:pt x="615" y="656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6356457" y="352947"/>
                <a:ext cx="40327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3" extrusionOk="0">
                    <a:moveTo>
                      <a:pt x="351" y="1"/>
                    </a:moveTo>
                    <a:cubicBezTo>
                      <a:pt x="334" y="1"/>
                      <a:pt x="316" y="2"/>
                      <a:pt x="299" y="5"/>
                    </a:cubicBezTo>
                    <a:cubicBezTo>
                      <a:pt x="118" y="32"/>
                      <a:pt x="0" y="204"/>
                      <a:pt x="28" y="376"/>
                    </a:cubicBezTo>
                    <a:cubicBezTo>
                      <a:pt x="52" y="535"/>
                      <a:pt x="189" y="653"/>
                      <a:pt x="345" y="653"/>
                    </a:cubicBezTo>
                    <a:cubicBezTo>
                      <a:pt x="366" y="653"/>
                      <a:pt x="386" y="651"/>
                      <a:pt x="407" y="647"/>
                    </a:cubicBezTo>
                    <a:cubicBezTo>
                      <a:pt x="588" y="620"/>
                      <a:pt x="706" y="448"/>
                      <a:pt x="679" y="276"/>
                    </a:cubicBezTo>
                    <a:cubicBezTo>
                      <a:pt x="654" y="113"/>
                      <a:pt x="511" y="1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6358000" y="42038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59"/>
                      <a:pt x="326" y="659"/>
                    </a:cubicBezTo>
                    <a:cubicBezTo>
                      <a:pt x="615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6358000" y="48748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60"/>
                      <a:pt x="326" y="660"/>
                    </a:cubicBezTo>
                    <a:cubicBezTo>
                      <a:pt x="615" y="660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6356457" y="554290"/>
                <a:ext cx="40327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60" extrusionOk="0">
                    <a:moveTo>
                      <a:pt x="351" y="1"/>
                    </a:moveTo>
                    <a:cubicBezTo>
                      <a:pt x="334" y="1"/>
                      <a:pt x="316" y="2"/>
                      <a:pt x="299" y="5"/>
                    </a:cubicBezTo>
                    <a:cubicBezTo>
                      <a:pt x="118" y="32"/>
                      <a:pt x="0" y="204"/>
                      <a:pt x="28" y="385"/>
                    </a:cubicBezTo>
                    <a:cubicBezTo>
                      <a:pt x="52" y="548"/>
                      <a:pt x="195" y="660"/>
                      <a:pt x="355" y="660"/>
                    </a:cubicBezTo>
                    <a:cubicBezTo>
                      <a:pt x="373" y="660"/>
                      <a:pt x="390" y="658"/>
                      <a:pt x="407" y="656"/>
                    </a:cubicBezTo>
                    <a:cubicBezTo>
                      <a:pt x="588" y="629"/>
                      <a:pt x="706" y="457"/>
                      <a:pt x="679" y="276"/>
                    </a:cubicBezTo>
                    <a:cubicBezTo>
                      <a:pt x="654" y="113"/>
                      <a:pt x="511" y="1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6356457" y="621443"/>
                <a:ext cx="40327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9" extrusionOk="0">
                    <a:moveTo>
                      <a:pt x="351" y="0"/>
                    </a:moveTo>
                    <a:cubicBezTo>
                      <a:pt x="334" y="0"/>
                      <a:pt x="316" y="2"/>
                      <a:pt x="299" y="4"/>
                    </a:cubicBezTo>
                    <a:cubicBezTo>
                      <a:pt x="118" y="31"/>
                      <a:pt x="0" y="203"/>
                      <a:pt x="28" y="384"/>
                    </a:cubicBezTo>
                    <a:cubicBezTo>
                      <a:pt x="52" y="540"/>
                      <a:pt x="196" y="659"/>
                      <a:pt x="358" y="659"/>
                    </a:cubicBezTo>
                    <a:cubicBezTo>
                      <a:pt x="374" y="659"/>
                      <a:pt x="391" y="658"/>
                      <a:pt x="407" y="655"/>
                    </a:cubicBezTo>
                    <a:cubicBezTo>
                      <a:pt x="588" y="619"/>
                      <a:pt x="706" y="456"/>
                      <a:pt x="679" y="275"/>
                    </a:cubicBezTo>
                    <a:cubicBezTo>
                      <a:pt x="654" y="112"/>
                      <a:pt x="511" y="0"/>
                      <a:pt x="3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6358000" y="6888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6356457" y="755691"/>
                <a:ext cx="40327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9" extrusionOk="0">
                    <a:moveTo>
                      <a:pt x="348" y="0"/>
                    </a:moveTo>
                    <a:cubicBezTo>
                      <a:pt x="332" y="0"/>
                      <a:pt x="315" y="1"/>
                      <a:pt x="299" y="4"/>
                    </a:cubicBezTo>
                    <a:cubicBezTo>
                      <a:pt x="118" y="40"/>
                      <a:pt x="0" y="203"/>
                      <a:pt x="28" y="384"/>
                    </a:cubicBezTo>
                    <a:cubicBezTo>
                      <a:pt x="52" y="547"/>
                      <a:pt x="195" y="659"/>
                      <a:pt x="355" y="659"/>
                    </a:cubicBezTo>
                    <a:cubicBezTo>
                      <a:pt x="373" y="659"/>
                      <a:pt x="390" y="657"/>
                      <a:pt x="407" y="655"/>
                    </a:cubicBezTo>
                    <a:cubicBezTo>
                      <a:pt x="588" y="628"/>
                      <a:pt x="706" y="456"/>
                      <a:pt x="679" y="275"/>
                    </a:cubicBezTo>
                    <a:cubicBezTo>
                      <a:pt x="654" y="119"/>
                      <a:pt x="510" y="0"/>
                      <a:pt x="3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6356457" y="823186"/>
                <a:ext cx="40327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3" extrusionOk="0">
                    <a:moveTo>
                      <a:pt x="361" y="0"/>
                    </a:moveTo>
                    <a:cubicBezTo>
                      <a:pt x="341" y="0"/>
                      <a:pt x="320" y="2"/>
                      <a:pt x="299" y="6"/>
                    </a:cubicBezTo>
                    <a:cubicBezTo>
                      <a:pt x="118" y="33"/>
                      <a:pt x="0" y="196"/>
                      <a:pt x="28" y="377"/>
                    </a:cubicBezTo>
                    <a:cubicBezTo>
                      <a:pt x="60" y="540"/>
                      <a:pt x="196" y="652"/>
                      <a:pt x="356" y="652"/>
                    </a:cubicBezTo>
                    <a:cubicBezTo>
                      <a:pt x="373" y="652"/>
                      <a:pt x="390" y="651"/>
                      <a:pt x="407" y="648"/>
                    </a:cubicBezTo>
                    <a:cubicBezTo>
                      <a:pt x="588" y="621"/>
                      <a:pt x="706" y="449"/>
                      <a:pt x="679" y="268"/>
                    </a:cubicBezTo>
                    <a:cubicBezTo>
                      <a:pt x="655" y="117"/>
                      <a:pt x="518" y="0"/>
                      <a:pt x="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6358000" y="89022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6356457" y="957377"/>
                <a:ext cx="40327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3" extrusionOk="0">
                    <a:moveTo>
                      <a:pt x="361" y="1"/>
                    </a:moveTo>
                    <a:cubicBezTo>
                      <a:pt x="341" y="1"/>
                      <a:pt x="320" y="3"/>
                      <a:pt x="299" y="7"/>
                    </a:cubicBezTo>
                    <a:cubicBezTo>
                      <a:pt x="118" y="34"/>
                      <a:pt x="0" y="197"/>
                      <a:pt x="28" y="378"/>
                    </a:cubicBezTo>
                    <a:cubicBezTo>
                      <a:pt x="60" y="541"/>
                      <a:pt x="196" y="653"/>
                      <a:pt x="356" y="653"/>
                    </a:cubicBezTo>
                    <a:cubicBezTo>
                      <a:pt x="373" y="653"/>
                      <a:pt x="390" y="651"/>
                      <a:pt x="407" y="649"/>
                    </a:cubicBezTo>
                    <a:cubicBezTo>
                      <a:pt x="588" y="622"/>
                      <a:pt x="706" y="450"/>
                      <a:pt x="679" y="278"/>
                    </a:cubicBezTo>
                    <a:cubicBezTo>
                      <a:pt x="655" y="118"/>
                      <a:pt x="517" y="1"/>
                      <a:pt x="3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6424087" y="1764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6" y="0"/>
                      <a:pt x="1" y="145"/>
                      <a:pt x="1" y="326"/>
                    </a:cubicBezTo>
                    <a:cubicBezTo>
                      <a:pt x="1" y="507"/>
                      <a:pt x="146" y="651"/>
                      <a:pt x="32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6424087" y="84337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6424087" y="15183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6" y="1"/>
                      <a:pt x="1" y="146"/>
                      <a:pt x="1" y="326"/>
                    </a:cubicBezTo>
                    <a:cubicBezTo>
                      <a:pt x="1" y="507"/>
                      <a:pt x="146" y="652"/>
                      <a:pt x="32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6424087" y="218642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4" y="1"/>
                    </a:moveTo>
                    <a:cubicBezTo>
                      <a:pt x="164" y="1"/>
                      <a:pt x="1" y="135"/>
                      <a:pt x="1" y="332"/>
                    </a:cubicBezTo>
                    <a:cubicBezTo>
                      <a:pt x="1" y="513"/>
                      <a:pt x="146" y="657"/>
                      <a:pt x="335" y="657"/>
                    </a:cubicBezTo>
                    <a:cubicBezTo>
                      <a:pt x="625" y="657"/>
                      <a:pt x="769" y="305"/>
                      <a:pt x="561" y="97"/>
                    </a:cubicBezTo>
                    <a:cubicBezTo>
                      <a:pt x="495" y="30"/>
                      <a:pt x="41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6424087" y="285794"/>
                <a:ext cx="43982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6" y="656"/>
                      <a:pt x="335" y="656"/>
                    </a:cubicBezTo>
                    <a:cubicBezTo>
                      <a:pt x="625" y="656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6424087" y="35317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6" y="1"/>
                      <a:pt x="1" y="146"/>
                      <a:pt x="1" y="326"/>
                    </a:cubicBezTo>
                    <a:cubicBezTo>
                      <a:pt x="1" y="507"/>
                      <a:pt x="146" y="652"/>
                      <a:pt x="32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6424087" y="42038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6" y="659"/>
                      <a:pt x="335" y="659"/>
                    </a:cubicBezTo>
                    <a:cubicBezTo>
                      <a:pt x="625" y="659"/>
                      <a:pt x="769" y="298"/>
                      <a:pt x="561" y="99"/>
                    </a:cubicBezTo>
                    <a:cubicBezTo>
                      <a:pt x="494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6424087" y="487366"/>
                <a:ext cx="43982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334" y="0"/>
                    </a:moveTo>
                    <a:cubicBezTo>
                      <a:pt x="164" y="0"/>
                      <a:pt x="1" y="130"/>
                      <a:pt x="1" y="327"/>
                    </a:cubicBezTo>
                    <a:cubicBezTo>
                      <a:pt x="1" y="508"/>
                      <a:pt x="146" y="662"/>
                      <a:pt x="335" y="662"/>
                    </a:cubicBezTo>
                    <a:cubicBezTo>
                      <a:pt x="625" y="662"/>
                      <a:pt x="769" y="300"/>
                      <a:pt x="561" y="92"/>
                    </a:cubicBezTo>
                    <a:cubicBezTo>
                      <a:pt x="495" y="29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6424087" y="554519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6" y="1"/>
                      <a:pt x="1" y="146"/>
                      <a:pt x="1" y="326"/>
                    </a:cubicBezTo>
                    <a:cubicBezTo>
                      <a:pt x="1" y="516"/>
                      <a:pt x="146" y="661"/>
                      <a:pt x="326" y="661"/>
                    </a:cubicBezTo>
                    <a:cubicBezTo>
                      <a:pt x="516" y="661"/>
                      <a:pt x="661" y="516"/>
                      <a:pt x="661" y="326"/>
                    </a:cubicBezTo>
                    <a:cubicBezTo>
                      <a:pt x="661" y="146"/>
                      <a:pt x="51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6424087" y="621671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0"/>
                    </a:moveTo>
                    <a:cubicBezTo>
                      <a:pt x="146" y="0"/>
                      <a:pt x="1" y="145"/>
                      <a:pt x="1" y="335"/>
                    </a:cubicBezTo>
                    <a:cubicBezTo>
                      <a:pt x="1" y="516"/>
                      <a:pt x="146" y="660"/>
                      <a:pt x="326" y="660"/>
                    </a:cubicBezTo>
                    <a:cubicBezTo>
                      <a:pt x="516" y="660"/>
                      <a:pt x="661" y="516"/>
                      <a:pt x="661" y="335"/>
                    </a:cubicBezTo>
                    <a:cubicBezTo>
                      <a:pt x="661" y="145"/>
                      <a:pt x="51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6424087" y="6888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6424087" y="755862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6" y="1"/>
                      <a:pt x="1" y="155"/>
                      <a:pt x="1" y="335"/>
                    </a:cubicBezTo>
                    <a:cubicBezTo>
                      <a:pt x="1" y="516"/>
                      <a:pt x="146" y="661"/>
                      <a:pt x="326" y="661"/>
                    </a:cubicBezTo>
                    <a:cubicBezTo>
                      <a:pt x="516" y="661"/>
                      <a:pt x="661" y="516"/>
                      <a:pt x="661" y="335"/>
                    </a:cubicBezTo>
                    <a:cubicBezTo>
                      <a:pt x="661" y="155"/>
                      <a:pt x="51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6424087" y="823528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6" y="0"/>
                      <a:pt x="1" y="145"/>
                      <a:pt x="1" y="326"/>
                    </a:cubicBezTo>
                    <a:cubicBezTo>
                      <a:pt x="1" y="507"/>
                      <a:pt x="146" y="651"/>
                      <a:pt x="32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6424087" y="89022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6424087" y="957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6" y="1"/>
                      <a:pt x="1" y="146"/>
                      <a:pt x="1" y="326"/>
                    </a:cubicBezTo>
                    <a:cubicBezTo>
                      <a:pt x="1" y="507"/>
                      <a:pt x="146" y="652"/>
                      <a:pt x="32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6424087" y="102487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6" y="0"/>
                      <a:pt x="1" y="145"/>
                      <a:pt x="1" y="326"/>
                    </a:cubicBezTo>
                    <a:cubicBezTo>
                      <a:pt x="1" y="507"/>
                      <a:pt x="146" y="651"/>
                      <a:pt x="32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6424087" y="1091682"/>
                <a:ext cx="43982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6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6" y="666"/>
                      <a:pt x="335" y="666"/>
                    </a:cubicBezTo>
                    <a:cubicBezTo>
                      <a:pt x="625" y="666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6490746" y="17184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15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6490746" y="84337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0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6490746" y="151546"/>
                <a:ext cx="434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57" extrusionOk="0">
                    <a:moveTo>
                      <a:pt x="333" y="0"/>
                    </a:moveTo>
                    <a:cubicBezTo>
                      <a:pt x="163" y="0"/>
                      <a:pt x="0" y="134"/>
                      <a:pt x="0" y="331"/>
                    </a:cubicBezTo>
                    <a:cubicBezTo>
                      <a:pt x="0" y="512"/>
                      <a:pt x="145" y="657"/>
                      <a:pt x="326" y="657"/>
                    </a:cubicBezTo>
                    <a:cubicBezTo>
                      <a:pt x="615" y="657"/>
                      <a:pt x="760" y="304"/>
                      <a:pt x="561" y="96"/>
                    </a:cubicBezTo>
                    <a:cubicBezTo>
                      <a:pt x="494" y="30"/>
                      <a:pt x="413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6490746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3" y="1"/>
                    </a:moveTo>
                    <a:cubicBezTo>
                      <a:pt x="163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15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6490746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3" y="0"/>
                    </a:moveTo>
                    <a:cubicBezTo>
                      <a:pt x="163" y="0"/>
                      <a:pt x="0" y="134"/>
                      <a:pt x="0" y="331"/>
                    </a:cubicBezTo>
                    <a:cubicBezTo>
                      <a:pt x="0" y="512"/>
                      <a:pt x="145" y="656"/>
                      <a:pt x="326" y="656"/>
                    </a:cubicBezTo>
                    <a:cubicBezTo>
                      <a:pt x="615" y="656"/>
                      <a:pt x="769" y="304"/>
                      <a:pt x="561" y="96"/>
                    </a:cubicBezTo>
                    <a:cubicBezTo>
                      <a:pt x="494" y="30"/>
                      <a:pt x="413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6490746" y="35277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6490746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8" y="1"/>
                    </a:moveTo>
                    <a:cubicBezTo>
                      <a:pt x="160" y="1"/>
                      <a:pt x="0" y="130"/>
                      <a:pt x="0" y="325"/>
                    </a:cubicBezTo>
                    <a:cubicBezTo>
                      <a:pt x="0" y="506"/>
                      <a:pt x="145" y="659"/>
                      <a:pt x="326" y="659"/>
                    </a:cubicBezTo>
                    <a:cubicBezTo>
                      <a:pt x="615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6490746" y="48748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8" y="1"/>
                    </a:moveTo>
                    <a:cubicBezTo>
                      <a:pt x="160" y="1"/>
                      <a:pt x="0" y="130"/>
                      <a:pt x="0" y="325"/>
                    </a:cubicBezTo>
                    <a:cubicBezTo>
                      <a:pt x="0" y="506"/>
                      <a:pt x="145" y="660"/>
                      <a:pt x="326" y="660"/>
                    </a:cubicBezTo>
                    <a:cubicBezTo>
                      <a:pt x="615" y="660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6490746" y="55463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6490746" y="621728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15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6490746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0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6490746" y="755976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6490746" y="823072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15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6490746" y="89022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0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6490746" y="957662"/>
                <a:ext cx="43411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53" extrusionOk="0">
                    <a:moveTo>
                      <a:pt x="334" y="0"/>
                    </a:moveTo>
                    <a:cubicBezTo>
                      <a:pt x="164" y="0"/>
                      <a:pt x="0" y="130"/>
                      <a:pt x="0" y="327"/>
                    </a:cubicBezTo>
                    <a:cubicBezTo>
                      <a:pt x="0" y="508"/>
                      <a:pt x="145" y="653"/>
                      <a:pt x="326" y="653"/>
                    </a:cubicBezTo>
                    <a:cubicBezTo>
                      <a:pt x="615" y="653"/>
                      <a:pt x="760" y="300"/>
                      <a:pt x="561" y="92"/>
                    </a:cubicBezTo>
                    <a:cubicBezTo>
                      <a:pt x="494" y="29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6490746" y="1024529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3" y="1"/>
                    </a:moveTo>
                    <a:cubicBezTo>
                      <a:pt x="163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15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6490746" y="1091682"/>
                <a:ext cx="43925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6" extrusionOk="0">
                    <a:moveTo>
                      <a:pt x="333" y="0"/>
                    </a:moveTo>
                    <a:cubicBezTo>
                      <a:pt x="163" y="0"/>
                      <a:pt x="0" y="134"/>
                      <a:pt x="0" y="331"/>
                    </a:cubicBezTo>
                    <a:cubicBezTo>
                      <a:pt x="0" y="512"/>
                      <a:pt x="145" y="656"/>
                      <a:pt x="326" y="666"/>
                    </a:cubicBezTo>
                    <a:cubicBezTo>
                      <a:pt x="615" y="666"/>
                      <a:pt x="769" y="304"/>
                      <a:pt x="561" y="96"/>
                    </a:cubicBezTo>
                    <a:cubicBezTo>
                      <a:pt x="494" y="30"/>
                      <a:pt x="413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6556834" y="1764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26"/>
                    </a:cubicBezTo>
                    <a:cubicBezTo>
                      <a:pt x="0" y="507"/>
                      <a:pt x="154" y="651"/>
                      <a:pt x="335" y="651"/>
                    </a:cubicBezTo>
                    <a:cubicBezTo>
                      <a:pt x="516" y="651"/>
                      <a:pt x="660" y="507"/>
                      <a:pt x="660" y="326"/>
                    </a:cubicBezTo>
                    <a:cubicBezTo>
                      <a:pt x="660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6556834" y="84337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7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70" y="98"/>
                    </a:cubicBezTo>
                    <a:cubicBezTo>
                      <a:pt x="502" y="30"/>
                      <a:pt x="419" y="0"/>
                      <a:pt x="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6556834" y="15183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6" y="652"/>
                      <a:pt x="660" y="507"/>
                      <a:pt x="660" y="326"/>
                    </a:cubicBezTo>
                    <a:cubicBezTo>
                      <a:pt x="660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6556834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8" y="1"/>
                    </a:moveTo>
                    <a:cubicBezTo>
                      <a:pt x="168" y="1"/>
                      <a:pt x="0" y="135"/>
                      <a:pt x="0" y="332"/>
                    </a:cubicBezTo>
                    <a:cubicBezTo>
                      <a:pt x="0" y="513"/>
                      <a:pt x="154" y="657"/>
                      <a:pt x="335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7" y="30"/>
                      <a:pt x="417" y="1"/>
                      <a:pt x="3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6556834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40" y="0"/>
                    </a:moveTo>
                    <a:cubicBezTo>
                      <a:pt x="168" y="0"/>
                      <a:pt x="0" y="134"/>
                      <a:pt x="0" y="331"/>
                    </a:cubicBezTo>
                    <a:cubicBezTo>
                      <a:pt x="0" y="512"/>
                      <a:pt x="154" y="656"/>
                      <a:pt x="335" y="656"/>
                    </a:cubicBezTo>
                    <a:cubicBezTo>
                      <a:pt x="624" y="656"/>
                      <a:pt x="769" y="304"/>
                      <a:pt x="570" y="96"/>
                    </a:cubicBezTo>
                    <a:cubicBezTo>
                      <a:pt x="504" y="30"/>
                      <a:pt x="421" y="0"/>
                      <a:pt x="3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6556834" y="35317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6" y="652"/>
                      <a:pt x="660" y="507"/>
                      <a:pt x="660" y="326"/>
                    </a:cubicBezTo>
                    <a:cubicBezTo>
                      <a:pt x="660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6556834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5" y="1"/>
                    </a:moveTo>
                    <a:cubicBezTo>
                      <a:pt x="165" y="1"/>
                      <a:pt x="0" y="130"/>
                      <a:pt x="0" y="325"/>
                    </a:cubicBezTo>
                    <a:cubicBezTo>
                      <a:pt x="0" y="506"/>
                      <a:pt x="154" y="659"/>
                      <a:pt x="335" y="659"/>
                    </a:cubicBezTo>
                    <a:cubicBezTo>
                      <a:pt x="624" y="659"/>
                      <a:pt x="769" y="307"/>
                      <a:pt x="570" y="99"/>
                    </a:cubicBezTo>
                    <a:cubicBezTo>
                      <a:pt x="502" y="31"/>
                      <a:pt x="418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6556834" y="48748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2" y="1"/>
                    </a:moveTo>
                    <a:cubicBezTo>
                      <a:pt x="165" y="1"/>
                      <a:pt x="0" y="130"/>
                      <a:pt x="0" y="325"/>
                    </a:cubicBezTo>
                    <a:cubicBezTo>
                      <a:pt x="0" y="506"/>
                      <a:pt x="154" y="660"/>
                      <a:pt x="335" y="660"/>
                    </a:cubicBezTo>
                    <a:cubicBezTo>
                      <a:pt x="624" y="660"/>
                      <a:pt x="769" y="298"/>
                      <a:pt x="561" y="99"/>
                    </a:cubicBezTo>
                    <a:cubicBezTo>
                      <a:pt x="496" y="31"/>
                      <a:pt x="414" y="1"/>
                      <a:pt x="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6556834" y="554519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16"/>
                      <a:pt x="154" y="661"/>
                      <a:pt x="335" y="661"/>
                    </a:cubicBezTo>
                    <a:cubicBezTo>
                      <a:pt x="516" y="661"/>
                      <a:pt x="660" y="516"/>
                      <a:pt x="660" y="326"/>
                    </a:cubicBezTo>
                    <a:cubicBezTo>
                      <a:pt x="660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6556834" y="621671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35"/>
                    </a:cubicBezTo>
                    <a:cubicBezTo>
                      <a:pt x="0" y="516"/>
                      <a:pt x="154" y="660"/>
                      <a:pt x="335" y="660"/>
                    </a:cubicBezTo>
                    <a:cubicBezTo>
                      <a:pt x="516" y="660"/>
                      <a:pt x="660" y="516"/>
                      <a:pt x="660" y="335"/>
                    </a:cubicBezTo>
                    <a:cubicBezTo>
                      <a:pt x="660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6556834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7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70" y="98"/>
                    </a:cubicBezTo>
                    <a:cubicBezTo>
                      <a:pt x="502" y="30"/>
                      <a:pt x="419" y="0"/>
                      <a:pt x="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6556834" y="755862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0" y="155"/>
                      <a:pt x="0" y="335"/>
                    </a:cubicBezTo>
                    <a:cubicBezTo>
                      <a:pt x="0" y="516"/>
                      <a:pt x="154" y="661"/>
                      <a:pt x="335" y="661"/>
                    </a:cubicBezTo>
                    <a:cubicBezTo>
                      <a:pt x="516" y="661"/>
                      <a:pt x="660" y="516"/>
                      <a:pt x="660" y="335"/>
                    </a:cubicBezTo>
                    <a:cubicBezTo>
                      <a:pt x="660" y="15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6556834" y="823528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26"/>
                    </a:cubicBezTo>
                    <a:cubicBezTo>
                      <a:pt x="0" y="507"/>
                      <a:pt x="154" y="651"/>
                      <a:pt x="335" y="651"/>
                    </a:cubicBezTo>
                    <a:cubicBezTo>
                      <a:pt x="516" y="651"/>
                      <a:pt x="660" y="507"/>
                      <a:pt x="660" y="326"/>
                    </a:cubicBezTo>
                    <a:cubicBezTo>
                      <a:pt x="660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6556834" y="89022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7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70" y="98"/>
                    </a:cubicBezTo>
                    <a:cubicBezTo>
                      <a:pt x="502" y="30"/>
                      <a:pt x="419" y="0"/>
                      <a:pt x="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6556834" y="957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6" y="652"/>
                      <a:pt x="660" y="507"/>
                      <a:pt x="660" y="326"/>
                    </a:cubicBezTo>
                    <a:cubicBezTo>
                      <a:pt x="660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6556834" y="1091682"/>
                <a:ext cx="43925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6" extrusionOk="0">
                    <a:moveTo>
                      <a:pt x="340" y="0"/>
                    </a:moveTo>
                    <a:cubicBezTo>
                      <a:pt x="168" y="0"/>
                      <a:pt x="0" y="134"/>
                      <a:pt x="0" y="331"/>
                    </a:cubicBezTo>
                    <a:cubicBezTo>
                      <a:pt x="0" y="512"/>
                      <a:pt x="154" y="666"/>
                      <a:pt x="335" y="666"/>
                    </a:cubicBezTo>
                    <a:cubicBezTo>
                      <a:pt x="624" y="666"/>
                      <a:pt x="769" y="304"/>
                      <a:pt x="570" y="96"/>
                    </a:cubicBezTo>
                    <a:cubicBezTo>
                      <a:pt x="504" y="30"/>
                      <a:pt x="421" y="0"/>
                      <a:pt x="3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6623436" y="1764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6623436" y="84337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6623436" y="15183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6623436" y="218642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4" y="1"/>
                    </a:moveTo>
                    <a:cubicBezTo>
                      <a:pt x="164" y="1"/>
                      <a:pt x="1" y="135"/>
                      <a:pt x="1" y="332"/>
                    </a:cubicBezTo>
                    <a:cubicBezTo>
                      <a:pt x="1" y="513"/>
                      <a:pt x="145" y="657"/>
                      <a:pt x="326" y="657"/>
                    </a:cubicBezTo>
                    <a:cubicBezTo>
                      <a:pt x="625" y="657"/>
                      <a:pt x="769" y="305"/>
                      <a:pt x="561" y="97"/>
                    </a:cubicBezTo>
                    <a:cubicBezTo>
                      <a:pt x="495" y="30"/>
                      <a:pt x="41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6623436" y="285794"/>
                <a:ext cx="43982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5" y="656"/>
                      <a:pt x="326" y="656"/>
                    </a:cubicBezTo>
                    <a:cubicBezTo>
                      <a:pt x="625" y="656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6623436" y="35317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6623436" y="42038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59"/>
                      <a:pt x="326" y="659"/>
                    </a:cubicBezTo>
                    <a:cubicBezTo>
                      <a:pt x="625" y="659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>
                <a:off x="6623436" y="487366"/>
                <a:ext cx="43982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334" y="0"/>
                    </a:moveTo>
                    <a:cubicBezTo>
                      <a:pt x="164" y="0"/>
                      <a:pt x="1" y="130"/>
                      <a:pt x="1" y="327"/>
                    </a:cubicBezTo>
                    <a:cubicBezTo>
                      <a:pt x="1" y="508"/>
                      <a:pt x="145" y="662"/>
                      <a:pt x="326" y="662"/>
                    </a:cubicBezTo>
                    <a:cubicBezTo>
                      <a:pt x="625" y="662"/>
                      <a:pt x="769" y="300"/>
                      <a:pt x="561" y="92"/>
                    </a:cubicBezTo>
                    <a:cubicBezTo>
                      <a:pt x="495" y="29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6623436" y="554519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61" y="516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6623436" y="621671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35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07" y="660"/>
                      <a:pt x="661" y="516"/>
                      <a:pt x="661" y="335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6623436" y="6888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6623436" y="755862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5" y="1"/>
                      <a:pt x="1" y="155"/>
                      <a:pt x="1" y="335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61" y="516"/>
                      <a:pt x="661" y="335"/>
                    </a:cubicBezTo>
                    <a:cubicBezTo>
                      <a:pt x="661" y="15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6623436" y="823528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6623436" y="957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>
                <a:off x="6623436" y="102487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>
                <a:off x="6623436" y="1091682"/>
                <a:ext cx="43982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6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5" y="666"/>
                      <a:pt x="326" y="666"/>
                    </a:cubicBezTo>
                    <a:cubicBezTo>
                      <a:pt x="625" y="656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>
                <a:off x="6689524" y="1764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>
                <a:off x="6689524" y="84337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339" y="0"/>
                    </a:moveTo>
                    <a:cubicBezTo>
                      <a:pt x="171" y="0"/>
                      <a:pt x="10" y="132"/>
                      <a:pt x="10" y="333"/>
                    </a:cubicBezTo>
                    <a:cubicBezTo>
                      <a:pt x="1" y="514"/>
                      <a:pt x="155" y="659"/>
                      <a:pt x="335" y="659"/>
                    </a:cubicBezTo>
                    <a:cubicBezTo>
                      <a:pt x="625" y="659"/>
                      <a:pt x="778" y="306"/>
                      <a:pt x="571" y="98"/>
                    </a:cubicBezTo>
                    <a:cubicBezTo>
                      <a:pt x="503" y="30"/>
                      <a:pt x="420" y="0"/>
                      <a:pt x="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>
                <a:off x="6689524" y="15183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5" y="1"/>
                      <a:pt x="1" y="146"/>
                      <a:pt x="1" y="326"/>
                    </a:cubicBezTo>
                    <a:cubicBezTo>
                      <a:pt x="1" y="507"/>
                      <a:pt x="155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>
                <a:off x="6689695" y="218642"/>
                <a:ext cx="443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338" y="1"/>
                    </a:moveTo>
                    <a:cubicBezTo>
                      <a:pt x="166" y="1"/>
                      <a:pt x="1" y="135"/>
                      <a:pt x="7" y="332"/>
                    </a:cubicBezTo>
                    <a:cubicBezTo>
                      <a:pt x="7" y="513"/>
                      <a:pt x="152" y="657"/>
                      <a:pt x="332" y="657"/>
                    </a:cubicBezTo>
                    <a:cubicBezTo>
                      <a:pt x="622" y="657"/>
                      <a:pt x="775" y="305"/>
                      <a:pt x="568" y="97"/>
                    </a:cubicBezTo>
                    <a:cubicBezTo>
                      <a:pt x="501" y="30"/>
                      <a:pt x="419" y="1"/>
                      <a:pt x="3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>
                <a:off x="6689524" y="285794"/>
                <a:ext cx="44496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7" extrusionOk="0">
                    <a:moveTo>
                      <a:pt x="343" y="0"/>
                    </a:moveTo>
                    <a:cubicBezTo>
                      <a:pt x="173" y="0"/>
                      <a:pt x="10" y="134"/>
                      <a:pt x="10" y="331"/>
                    </a:cubicBezTo>
                    <a:cubicBezTo>
                      <a:pt x="1" y="512"/>
                      <a:pt x="155" y="656"/>
                      <a:pt x="335" y="656"/>
                    </a:cubicBezTo>
                    <a:cubicBezTo>
                      <a:pt x="625" y="656"/>
                      <a:pt x="778" y="304"/>
                      <a:pt x="571" y="96"/>
                    </a:cubicBezTo>
                    <a:cubicBezTo>
                      <a:pt x="504" y="30"/>
                      <a:pt x="423" y="0"/>
                      <a:pt x="3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6689524" y="35317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5" y="1"/>
                      <a:pt x="1" y="146"/>
                      <a:pt x="1" y="326"/>
                    </a:cubicBezTo>
                    <a:cubicBezTo>
                      <a:pt x="1" y="507"/>
                      <a:pt x="155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>
                <a:off x="6689524" y="420385"/>
                <a:ext cx="44496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338" y="1"/>
                    </a:moveTo>
                    <a:cubicBezTo>
                      <a:pt x="170" y="1"/>
                      <a:pt x="10" y="130"/>
                      <a:pt x="10" y="325"/>
                    </a:cubicBezTo>
                    <a:cubicBezTo>
                      <a:pt x="1" y="506"/>
                      <a:pt x="155" y="659"/>
                      <a:pt x="335" y="659"/>
                    </a:cubicBezTo>
                    <a:cubicBezTo>
                      <a:pt x="625" y="659"/>
                      <a:pt x="778" y="307"/>
                      <a:pt x="571" y="99"/>
                    </a:cubicBezTo>
                    <a:cubicBezTo>
                      <a:pt x="503" y="31"/>
                      <a:pt x="419" y="1"/>
                      <a:pt x="3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>
                <a:off x="6689695" y="487480"/>
                <a:ext cx="443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60" extrusionOk="0">
                    <a:moveTo>
                      <a:pt x="333" y="1"/>
                    </a:moveTo>
                    <a:cubicBezTo>
                      <a:pt x="163" y="1"/>
                      <a:pt x="1" y="130"/>
                      <a:pt x="7" y="325"/>
                    </a:cubicBezTo>
                    <a:cubicBezTo>
                      <a:pt x="7" y="506"/>
                      <a:pt x="152" y="660"/>
                      <a:pt x="332" y="660"/>
                    </a:cubicBezTo>
                    <a:cubicBezTo>
                      <a:pt x="622" y="660"/>
                      <a:pt x="775" y="298"/>
                      <a:pt x="568" y="99"/>
                    </a:cubicBezTo>
                    <a:cubicBezTo>
                      <a:pt x="500" y="31"/>
                      <a:pt x="415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6689524" y="554519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5" y="1"/>
                      <a:pt x="1" y="146"/>
                      <a:pt x="1" y="326"/>
                    </a:cubicBezTo>
                    <a:cubicBezTo>
                      <a:pt x="1" y="516"/>
                      <a:pt x="155" y="661"/>
                      <a:pt x="335" y="661"/>
                    </a:cubicBezTo>
                    <a:cubicBezTo>
                      <a:pt x="516" y="661"/>
                      <a:pt x="661" y="516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>
                <a:off x="6689524" y="621671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0"/>
                    </a:moveTo>
                    <a:cubicBezTo>
                      <a:pt x="155" y="0"/>
                      <a:pt x="1" y="145"/>
                      <a:pt x="1" y="335"/>
                    </a:cubicBezTo>
                    <a:cubicBezTo>
                      <a:pt x="1" y="516"/>
                      <a:pt x="155" y="660"/>
                      <a:pt x="335" y="660"/>
                    </a:cubicBezTo>
                    <a:cubicBezTo>
                      <a:pt x="516" y="660"/>
                      <a:pt x="661" y="516"/>
                      <a:pt x="661" y="335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>
                <a:off x="6689524" y="688881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339" y="0"/>
                    </a:moveTo>
                    <a:cubicBezTo>
                      <a:pt x="171" y="0"/>
                      <a:pt x="10" y="132"/>
                      <a:pt x="10" y="333"/>
                    </a:cubicBezTo>
                    <a:cubicBezTo>
                      <a:pt x="1" y="514"/>
                      <a:pt x="155" y="659"/>
                      <a:pt x="335" y="659"/>
                    </a:cubicBezTo>
                    <a:cubicBezTo>
                      <a:pt x="625" y="659"/>
                      <a:pt x="778" y="306"/>
                      <a:pt x="571" y="98"/>
                    </a:cubicBezTo>
                    <a:cubicBezTo>
                      <a:pt x="503" y="30"/>
                      <a:pt x="420" y="0"/>
                      <a:pt x="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>
                <a:off x="6689524" y="755862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5" y="1"/>
                      <a:pt x="1" y="155"/>
                      <a:pt x="1" y="335"/>
                    </a:cubicBezTo>
                    <a:cubicBezTo>
                      <a:pt x="1" y="516"/>
                      <a:pt x="155" y="661"/>
                      <a:pt x="335" y="661"/>
                    </a:cubicBezTo>
                    <a:cubicBezTo>
                      <a:pt x="516" y="661"/>
                      <a:pt x="661" y="516"/>
                      <a:pt x="661" y="335"/>
                    </a:cubicBezTo>
                    <a:cubicBezTo>
                      <a:pt x="661" y="15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>
                <a:off x="6689524" y="823528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>
                <a:off x="6689524" y="890224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339" y="0"/>
                    </a:moveTo>
                    <a:cubicBezTo>
                      <a:pt x="171" y="0"/>
                      <a:pt x="10" y="132"/>
                      <a:pt x="10" y="333"/>
                    </a:cubicBezTo>
                    <a:cubicBezTo>
                      <a:pt x="1" y="514"/>
                      <a:pt x="155" y="659"/>
                      <a:pt x="335" y="659"/>
                    </a:cubicBezTo>
                    <a:cubicBezTo>
                      <a:pt x="625" y="659"/>
                      <a:pt x="778" y="306"/>
                      <a:pt x="571" y="98"/>
                    </a:cubicBezTo>
                    <a:cubicBezTo>
                      <a:pt x="503" y="30"/>
                      <a:pt x="420" y="0"/>
                      <a:pt x="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6689524" y="957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5" y="1"/>
                      <a:pt x="1" y="146"/>
                      <a:pt x="1" y="326"/>
                    </a:cubicBezTo>
                    <a:cubicBezTo>
                      <a:pt x="1" y="507"/>
                      <a:pt x="155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>
                <a:off x="6689524" y="102487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>
                <a:off x="6756183" y="17184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0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>
                <a:off x="6756183" y="84337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>
                <a:off x="6756183" y="151546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3" y="0"/>
                    </a:moveTo>
                    <a:cubicBezTo>
                      <a:pt x="164" y="0"/>
                      <a:pt x="0" y="134"/>
                      <a:pt x="0" y="331"/>
                    </a:cubicBezTo>
                    <a:cubicBezTo>
                      <a:pt x="0" y="512"/>
                      <a:pt x="145" y="657"/>
                      <a:pt x="326" y="657"/>
                    </a:cubicBezTo>
                    <a:cubicBezTo>
                      <a:pt x="624" y="657"/>
                      <a:pt x="769" y="304"/>
                      <a:pt x="561" y="96"/>
                    </a:cubicBezTo>
                    <a:cubicBezTo>
                      <a:pt x="494" y="30"/>
                      <a:pt x="413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>
                <a:off x="6756183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3" y="1"/>
                    </a:moveTo>
                    <a:cubicBezTo>
                      <a:pt x="164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>
                <a:off x="6756183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3" y="0"/>
                    </a:moveTo>
                    <a:cubicBezTo>
                      <a:pt x="164" y="0"/>
                      <a:pt x="0" y="134"/>
                      <a:pt x="0" y="331"/>
                    </a:cubicBezTo>
                    <a:cubicBezTo>
                      <a:pt x="0" y="512"/>
                      <a:pt x="145" y="656"/>
                      <a:pt x="326" y="656"/>
                    </a:cubicBezTo>
                    <a:cubicBezTo>
                      <a:pt x="624" y="656"/>
                      <a:pt x="769" y="304"/>
                      <a:pt x="561" y="96"/>
                    </a:cubicBezTo>
                    <a:cubicBezTo>
                      <a:pt x="494" y="30"/>
                      <a:pt x="413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6756183" y="35277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>
                <a:off x="6756183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8" y="1"/>
                    </a:moveTo>
                    <a:cubicBezTo>
                      <a:pt x="160" y="1"/>
                      <a:pt x="0" y="130"/>
                      <a:pt x="0" y="325"/>
                    </a:cubicBezTo>
                    <a:cubicBezTo>
                      <a:pt x="0" y="506"/>
                      <a:pt x="145" y="659"/>
                      <a:pt x="326" y="659"/>
                    </a:cubicBezTo>
                    <a:cubicBezTo>
                      <a:pt x="624" y="659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>
                <a:off x="6755840" y="487138"/>
                <a:ext cx="44268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6" extrusionOk="0">
                    <a:moveTo>
                      <a:pt x="339" y="0"/>
                    </a:moveTo>
                    <a:cubicBezTo>
                      <a:pt x="166" y="0"/>
                      <a:pt x="0" y="137"/>
                      <a:pt x="6" y="340"/>
                    </a:cubicBezTo>
                    <a:cubicBezTo>
                      <a:pt x="6" y="521"/>
                      <a:pt x="160" y="666"/>
                      <a:pt x="332" y="666"/>
                    </a:cubicBezTo>
                    <a:cubicBezTo>
                      <a:pt x="630" y="666"/>
                      <a:pt x="775" y="304"/>
                      <a:pt x="567" y="96"/>
                    </a:cubicBezTo>
                    <a:cubicBezTo>
                      <a:pt x="501" y="30"/>
                      <a:pt x="419" y="0"/>
                      <a:pt x="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6756183" y="55463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>
                <a:off x="6756183" y="621728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0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>
                <a:off x="6756183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>
                <a:off x="6756183" y="755976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>
                <a:off x="6756183" y="823186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3" y="1"/>
                    </a:moveTo>
                    <a:cubicBezTo>
                      <a:pt x="164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>
                <a:off x="6756183" y="89022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>
                <a:off x="6756183" y="957662"/>
                <a:ext cx="43925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3" extrusionOk="0">
                    <a:moveTo>
                      <a:pt x="334" y="0"/>
                    </a:moveTo>
                    <a:cubicBezTo>
                      <a:pt x="164" y="0"/>
                      <a:pt x="0" y="130"/>
                      <a:pt x="0" y="327"/>
                    </a:cubicBezTo>
                    <a:cubicBezTo>
                      <a:pt x="0" y="508"/>
                      <a:pt x="145" y="653"/>
                      <a:pt x="326" y="653"/>
                    </a:cubicBezTo>
                    <a:cubicBezTo>
                      <a:pt x="624" y="653"/>
                      <a:pt x="769" y="300"/>
                      <a:pt x="561" y="92"/>
                    </a:cubicBezTo>
                    <a:cubicBezTo>
                      <a:pt x="494" y="29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>
                <a:off x="6822785" y="17641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51" y="507"/>
                      <a:pt x="651" y="326"/>
                    </a:cubicBezTo>
                    <a:cubicBezTo>
                      <a:pt x="65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>
                <a:off x="6822785" y="84337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>
                <a:off x="6822785" y="151832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51" y="507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"/>
              <p:cNvSpPr/>
              <p:nvPr/>
            </p:nvSpPr>
            <p:spPr>
              <a:xfrm>
                <a:off x="6822785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4" y="1"/>
                    </a:moveTo>
                    <a:cubicBezTo>
                      <a:pt x="164" y="1"/>
                      <a:pt x="1" y="135"/>
                      <a:pt x="1" y="332"/>
                    </a:cubicBezTo>
                    <a:cubicBezTo>
                      <a:pt x="1" y="513"/>
                      <a:pt x="145" y="657"/>
                      <a:pt x="326" y="657"/>
                    </a:cubicBezTo>
                    <a:cubicBezTo>
                      <a:pt x="615" y="657"/>
                      <a:pt x="769" y="305"/>
                      <a:pt x="561" y="97"/>
                    </a:cubicBezTo>
                    <a:cubicBezTo>
                      <a:pt x="495" y="30"/>
                      <a:pt x="41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>
                <a:off x="6822785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5" y="656"/>
                      <a:pt x="326" y="656"/>
                    </a:cubicBezTo>
                    <a:cubicBezTo>
                      <a:pt x="615" y="656"/>
                      <a:pt x="769" y="304"/>
                      <a:pt x="561" y="96"/>
                    </a:cubicBezTo>
                    <a:cubicBezTo>
                      <a:pt x="495" y="30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>
                <a:off x="6822785" y="353175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51" y="507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>
                <a:off x="6822785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59"/>
                      <a:pt x="326" y="659"/>
                    </a:cubicBezTo>
                    <a:cubicBezTo>
                      <a:pt x="615" y="659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"/>
              <p:cNvSpPr/>
              <p:nvPr/>
            </p:nvSpPr>
            <p:spPr>
              <a:xfrm>
                <a:off x="6822785" y="487366"/>
                <a:ext cx="43925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2" extrusionOk="0">
                    <a:moveTo>
                      <a:pt x="334" y="0"/>
                    </a:moveTo>
                    <a:cubicBezTo>
                      <a:pt x="164" y="0"/>
                      <a:pt x="1" y="130"/>
                      <a:pt x="1" y="327"/>
                    </a:cubicBezTo>
                    <a:cubicBezTo>
                      <a:pt x="1" y="508"/>
                      <a:pt x="145" y="662"/>
                      <a:pt x="326" y="662"/>
                    </a:cubicBezTo>
                    <a:cubicBezTo>
                      <a:pt x="615" y="662"/>
                      <a:pt x="769" y="300"/>
                      <a:pt x="561" y="92"/>
                    </a:cubicBezTo>
                    <a:cubicBezTo>
                      <a:pt x="495" y="29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>
                <a:off x="6822785" y="554519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51" y="516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>
                <a:off x="6822785" y="621671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35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35"/>
                    </a:cubicBezTo>
                    <a:cubicBezTo>
                      <a:pt x="65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"/>
              <p:cNvSpPr/>
              <p:nvPr/>
            </p:nvSpPr>
            <p:spPr>
              <a:xfrm>
                <a:off x="6822785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>
                <a:off x="6888873" y="17184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0" y="1"/>
                    </a:moveTo>
                    <a:cubicBezTo>
                      <a:pt x="162" y="1"/>
                      <a:pt x="1" y="132"/>
                      <a:pt x="1" y="334"/>
                    </a:cubicBezTo>
                    <a:cubicBezTo>
                      <a:pt x="1" y="515"/>
                      <a:pt x="145" y="659"/>
                      <a:pt x="335" y="659"/>
                    </a:cubicBezTo>
                    <a:cubicBezTo>
                      <a:pt x="625" y="659"/>
                      <a:pt x="769" y="307"/>
                      <a:pt x="561" y="99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"/>
              <p:cNvSpPr/>
              <p:nvPr/>
            </p:nvSpPr>
            <p:spPr>
              <a:xfrm>
                <a:off x="6888873" y="84337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"/>
              <p:cNvSpPr/>
              <p:nvPr/>
            </p:nvSpPr>
            <p:spPr>
              <a:xfrm>
                <a:off x="6888873" y="151546"/>
                <a:ext cx="43982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5" y="657"/>
                      <a:pt x="335" y="657"/>
                    </a:cubicBezTo>
                    <a:cubicBezTo>
                      <a:pt x="625" y="657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>
                <a:off x="6888873" y="218642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4" y="1"/>
                    </a:moveTo>
                    <a:cubicBezTo>
                      <a:pt x="164" y="1"/>
                      <a:pt x="1" y="135"/>
                      <a:pt x="1" y="332"/>
                    </a:cubicBezTo>
                    <a:cubicBezTo>
                      <a:pt x="1" y="513"/>
                      <a:pt x="145" y="657"/>
                      <a:pt x="335" y="657"/>
                    </a:cubicBezTo>
                    <a:cubicBezTo>
                      <a:pt x="625" y="657"/>
                      <a:pt x="769" y="305"/>
                      <a:pt x="561" y="97"/>
                    </a:cubicBezTo>
                    <a:cubicBezTo>
                      <a:pt x="495" y="30"/>
                      <a:pt x="41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"/>
              <p:cNvSpPr/>
              <p:nvPr/>
            </p:nvSpPr>
            <p:spPr>
              <a:xfrm>
                <a:off x="6888873" y="285794"/>
                <a:ext cx="43982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5" y="656"/>
                      <a:pt x="335" y="656"/>
                    </a:cubicBezTo>
                    <a:cubicBezTo>
                      <a:pt x="625" y="656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"/>
              <p:cNvSpPr/>
              <p:nvPr/>
            </p:nvSpPr>
            <p:spPr>
              <a:xfrm>
                <a:off x="6888873" y="35277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>
                <a:off x="6888873" y="42038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59"/>
                      <a:pt x="335" y="659"/>
                    </a:cubicBezTo>
                    <a:cubicBezTo>
                      <a:pt x="625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"/>
              <p:cNvSpPr/>
              <p:nvPr/>
            </p:nvSpPr>
            <p:spPr>
              <a:xfrm>
                <a:off x="6888873" y="48748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60"/>
                      <a:pt x="335" y="660"/>
                    </a:cubicBezTo>
                    <a:cubicBezTo>
                      <a:pt x="625" y="660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"/>
              <p:cNvSpPr/>
              <p:nvPr/>
            </p:nvSpPr>
            <p:spPr>
              <a:xfrm>
                <a:off x="6888873" y="554633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>
                <a:off x="6888873" y="621728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0" y="1"/>
                    </a:moveTo>
                    <a:cubicBezTo>
                      <a:pt x="162" y="1"/>
                      <a:pt x="1" y="132"/>
                      <a:pt x="1" y="334"/>
                    </a:cubicBezTo>
                    <a:cubicBezTo>
                      <a:pt x="1" y="515"/>
                      <a:pt x="145" y="659"/>
                      <a:pt x="335" y="659"/>
                    </a:cubicBezTo>
                    <a:cubicBezTo>
                      <a:pt x="625" y="659"/>
                      <a:pt x="769" y="307"/>
                      <a:pt x="561" y="99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"/>
              <p:cNvSpPr/>
              <p:nvPr/>
            </p:nvSpPr>
            <p:spPr>
              <a:xfrm>
                <a:off x="6888873" y="6888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>
                <a:off x="6888873" y="755976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>
                <a:off x="6888873" y="823072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0" y="1"/>
                    </a:moveTo>
                    <a:cubicBezTo>
                      <a:pt x="162" y="1"/>
                      <a:pt x="1" y="132"/>
                      <a:pt x="1" y="334"/>
                    </a:cubicBezTo>
                    <a:cubicBezTo>
                      <a:pt x="1" y="515"/>
                      <a:pt x="145" y="659"/>
                      <a:pt x="335" y="659"/>
                    </a:cubicBezTo>
                    <a:cubicBezTo>
                      <a:pt x="625" y="659"/>
                      <a:pt x="769" y="307"/>
                      <a:pt x="561" y="99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"/>
              <p:cNvSpPr/>
              <p:nvPr/>
            </p:nvSpPr>
            <p:spPr>
              <a:xfrm>
                <a:off x="6888873" y="89022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"/>
              <p:cNvSpPr/>
              <p:nvPr/>
            </p:nvSpPr>
            <p:spPr>
              <a:xfrm>
                <a:off x="6888873" y="957662"/>
                <a:ext cx="43982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3" extrusionOk="0">
                    <a:moveTo>
                      <a:pt x="334" y="0"/>
                    </a:moveTo>
                    <a:cubicBezTo>
                      <a:pt x="164" y="0"/>
                      <a:pt x="1" y="130"/>
                      <a:pt x="1" y="327"/>
                    </a:cubicBezTo>
                    <a:cubicBezTo>
                      <a:pt x="1" y="508"/>
                      <a:pt x="145" y="653"/>
                      <a:pt x="335" y="653"/>
                    </a:cubicBezTo>
                    <a:cubicBezTo>
                      <a:pt x="625" y="653"/>
                      <a:pt x="769" y="300"/>
                      <a:pt x="561" y="92"/>
                    </a:cubicBezTo>
                    <a:cubicBezTo>
                      <a:pt x="495" y="29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>
                <a:off x="6888873" y="1024529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4" y="1"/>
                    </a:moveTo>
                    <a:cubicBezTo>
                      <a:pt x="164" y="1"/>
                      <a:pt x="1" y="135"/>
                      <a:pt x="1" y="332"/>
                    </a:cubicBezTo>
                    <a:cubicBezTo>
                      <a:pt x="1" y="513"/>
                      <a:pt x="145" y="657"/>
                      <a:pt x="335" y="657"/>
                    </a:cubicBezTo>
                    <a:cubicBezTo>
                      <a:pt x="625" y="657"/>
                      <a:pt x="769" y="305"/>
                      <a:pt x="561" y="97"/>
                    </a:cubicBezTo>
                    <a:cubicBezTo>
                      <a:pt x="495" y="30"/>
                      <a:pt x="41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"/>
              <p:cNvSpPr/>
              <p:nvPr/>
            </p:nvSpPr>
            <p:spPr>
              <a:xfrm>
                <a:off x="6955532" y="17184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"/>
              <p:cNvSpPr/>
              <p:nvPr/>
            </p:nvSpPr>
            <p:spPr>
              <a:xfrm>
                <a:off x="6955532" y="84337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>
                <a:off x="6955532" y="151546"/>
                <a:ext cx="434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57" extrusionOk="0">
                    <a:moveTo>
                      <a:pt x="333" y="0"/>
                    </a:moveTo>
                    <a:cubicBezTo>
                      <a:pt x="163" y="0"/>
                      <a:pt x="0" y="134"/>
                      <a:pt x="0" y="331"/>
                    </a:cubicBezTo>
                    <a:cubicBezTo>
                      <a:pt x="0" y="512"/>
                      <a:pt x="145" y="657"/>
                      <a:pt x="326" y="657"/>
                    </a:cubicBezTo>
                    <a:cubicBezTo>
                      <a:pt x="615" y="657"/>
                      <a:pt x="759" y="304"/>
                      <a:pt x="561" y="96"/>
                    </a:cubicBezTo>
                    <a:cubicBezTo>
                      <a:pt x="494" y="30"/>
                      <a:pt x="413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"/>
              <p:cNvSpPr/>
              <p:nvPr/>
            </p:nvSpPr>
            <p:spPr>
              <a:xfrm>
                <a:off x="6955532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3" y="1"/>
                    </a:moveTo>
                    <a:cubicBezTo>
                      <a:pt x="163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"/>
              <p:cNvSpPr/>
              <p:nvPr/>
            </p:nvSpPr>
            <p:spPr>
              <a:xfrm>
                <a:off x="6955532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3" y="0"/>
                    </a:moveTo>
                    <a:cubicBezTo>
                      <a:pt x="163" y="0"/>
                      <a:pt x="0" y="134"/>
                      <a:pt x="0" y="331"/>
                    </a:cubicBezTo>
                    <a:cubicBezTo>
                      <a:pt x="0" y="512"/>
                      <a:pt x="145" y="656"/>
                      <a:pt x="326" y="656"/>
                    </a:cubicBezTo>
                    <a:cubicBezTo>
                      <a:pt x="624" y="656"/>
                      <a:pt x="769" y="304"/>
                      <a:pt x="561" y="96"/>
                    </a:cubicBezTo>
                    <a:cubicBezTo>
                      <a:pt x="494" y="30"/>
                      <a:pt x="413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>
                <a:off x="6955532" y="35277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>
                <a:off x="6955532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8" y="1"/>
                    </a:moveTo>
                    <a:cubicBezTo>
                      <a:pt x="160" y="1"/>
                      <a:pt x="0" y="130"/>
                      <a:pt x="0" y="325"/>
                    </a:cubicBezTo>
                    <a:cubicBezTo>
                      <a:pt x="0" y="506"/>
                      <a:pt x="145" y="659"/>
                      <a:pt x="326" y="659"/>
                    </a:cubicBezTo>
                    <a:cubicBezTo>
                      <a:pt x="624" y="659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"/>
              <p:cNvSpPr/>
              <p:nvPr/>
            </p:nvSpPr>
            <p:spPr>
              <a:xfrm>
                <a:off x="6955532" y="487366"/>
                <a:ext cx="43925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2" extrusionOk="0">
                    <a:moveTo>
                      <a:pt x="334" y="0"/>
                    </a:moveTo>
                    <a:cubicBezTo>
                      <a:pt x="164" y="0"/>
                      <a:pt x="0" y="130"/>
                      <a:pt x="0" y="327"/>
                    </a:cubicBezTo>
                    <a:cubicBezTo>
                      <a:pt x="0" y="508"/>
                      <a:pt x="145" y="662"/>
                      <a:pt x="326" y="662"/>
                    </a:cubicBezTo>
                    <a:cubicBezTo>
                      <a:pt x="624" y="662"/>
                      <a:pt x="769" y="300"/>
                      <a:pt x="561" y="92"/>
                    </a:cubicBezTo>
                    <a:cubicBezTo>
                      <a:pt x="494" y="29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>
                <a:off x="6955532" y="55463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"/>
              <p:cNvSpPr/>
              <p:nvPr/>
            </p:nvSpPr>
            <p:spPr>
              <a:xfrm>
                <a:off x="6955532" y="621728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"/>
              <p:cNvSpPr/>
              <p:nvPr/>
            </p:nvSpPr>
            <p:spPr>
              <a:xfrm>
                <a:off x="6955532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>
                <a:off x="6955532" y="755976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>
                <a:off x="6955532" y="823072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"/>
              <p:cNvSpPr/>
              <p:nvPr/>
            </p:nvSpPr>
            <p:spPr>
              <a:xfrm>
                <a:off x="6955532" y="89022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"/>
              <p:cNvSpPr/>
              <p:nvPr/>
            </p:nvSpPr>
            <p:spPr>
              <a:xfrm>
                <a:off x="6955532" y="957662"/>
                <a:ext cx="43411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53" extrusionOk="0">
                    <a:moveTo>
                      <a:pt x="334" y="0"/>
                    </a:moveTo>
                    <a:cubicBezTo>
                      <a:pt x="164" y="0"/>
                      <a:pt x="0" y="130"/>
                      <a:pt x="0" y="327"/>
                    </a:cubicBezTo>
                    <a:cubicBezTo>
                      <a:pt x="0" y="508"/>
                      <a:pt x="145" y="653"/>
                      <a:pt x="326" y="653"/>
                    </a:cubicBezTo>
                    <a:cubicBezTo>
                      <a:pt x="615" y="653"/>
                      <a:pt x="759" y="300"/>
                      <a:pt x="561" y="92"/>
                    </a:cubicBezTo>
                    <a:cubicBezTo>
                      <a:pt x="494" y="29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>
                <a:off x="6955532" y="1024529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3" y="1"/>
                    </a:moveTo>
                    <a:cubicBezTo>
                      <a:pt x="163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>
                <a:off x="6955532" y="1091682"/>
                <a:ext cx="43925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6" extrusionOk="0">
                    <a:moveTo>
                      <a:pt x="333" y="0"/>
                    </a:moveTo>
                    <a:cubicBezTo>
                      <a:pt x="163" y="0"/>
                      <a:pt x="0" y="134"/>
                      <a:pt x="0" y="331"/>
                    </a:cubicBezTo>
                    <a:cubicBezTo>
                      <a:pt x="0" y="512"/>
                      <a:pt x="145" y="666"/>
                      <a:pt x="326" y="666"/>
                    </a:cubicBezTo>
                    <a:cubicBezTo>
                      <a:pt x="624" y="666"/>
                      <a:pt x="769" y="304"/>
                      <a:pt x="561" y="96"/>
                    </a:cubicBezTo>
                    <a:cubicBezTo>
                      <a:pt x="494" y="30"/>
                      <a:pt x="413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>
                <a:off x="7019563" y="17641"/>
                <a:ext cx="42383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60" extrusionOk="0">
                    <a:moveTo>
                      <a:pt x="373" y="1"/>
                    </a:moveTo>
                    <a:cubicBezTo>
                      <a:pt x="331" y="1"/>
                      <a:pt x="287" y="9"/>
                      <a:pt x="244" y="27"/>
                    </a:cubicBezTo>
                    <a:cubicBezTo>
                      <a:pt x="82" y="91"/>
                      <a:pt x="0" y="290"/>
                      <a:pt x="63" y="452"/>
                    </a:cubicBezTo>
                    <a:cubicBezTo>
                      <a:pt x="118" y="581"/>
                      <a:pt x="239" y="660"/>
                      <a:pt x="368" y="660"/>
                    </a:cubicBezTo>
                    <a:cubicBezTo>
                      <a:pt x="411" y="660"/>
                      <a:pt x="455" y="651"/>
                      <a:pt x="497" y="633"/>
                    </a:cubicBezTo>
                    <a:cubicBezTo>
                      <a:pt x="660" y="561"/>
                      <a:pt x="741" y="371"/>
                      <a:pt x="669" y="208"/>
                    </a:cubicBezTo>
                    <a:cubicBezTo>
                      <a:pt x="622" y="79"/>
                      <a:pt x="502" y="1"/>
                      <a:pt x="3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"/>
              <p:cNvSpPr/>
              <p:nvPr/>
            </p:nvSpPr>
            <p:spPr>
              <a:xfrm>
                <a:off x="7021620" y="84337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4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6" y="30"/>
                      <a:pt x="415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>
                <a:off x="7019563" y="151889"/>
                <a:ext cx="42383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60" extrusionOk="0">
                    <a:moveTo>
                      <a:pt x="373" y="1"/>
                    </a:moveTo>
                    <a:cubicBezTo>
                      <a:pt x="331" y="1"/>
                      <a:pt x="287" y="9"/>
                      <a:pt x="244" y="27"/>
                    </a:cubicBezTo>
                    <a:cubicBezTo>
                      <a:pt x="82" y="99"/>
                      <a:pt x="0" y="289"/>
                      <a:pt x="63" y="452"/>
                    </a:cubicBezTo>
                    <a:cubicBezTo>
                      <a:pt x="118" y="581"/>
                      <a:pt x="239" y="659"/>
                      <a:pt x="368" y="659"/>
                    </a:cubicBezTo>
                    <a:cubicBezTo>
                      <a:pt x="411" y="659"/>
                      <a:pt x="455" y="651"/>
                      <a:pt x="497" y="633"/>
                    </a:cubicBezTo>
                    <a:cubicBezTo>
                      <a:pt x="660" y="560"/>
                      <a:pt x="741" y="371"/>
                      <a:pt x="669" y="208"/>
                    </a:cubicBezTo>
                    <a:cubicBezTo>
                      <a:pt x="622" y="79"/>
                      <a:pt x="502" y="1"/>
                      <a:pt x="3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>
                <a:off x="7021620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4" y="1"/>
                    </a:moveTo>
                    <a:cubicBezTo>
                      <a:pt x="164" y="1"/>
                      <a:pt x="0" y="135"/>
                      <a:pt x="0" y="332"/>
                    </a:cubicBezTo>
                    <a:cubicBezTo>
                      <a:pt x="0" y="513"/>
                      <a:pt x="154" y="657"/>
                      <a:pt x="335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>
                <a:off x="7021620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8" y="0"/>
                    </a:moveTo>
                    <a:cubicBezTo>
                      <a:pt x="168" y="0"/>
                      <a:pt x="0" y="134"/>
                      <a:pt x="0" y="331"/>
                    </a:cubicBezTo>
                    <a:cubicBezTo>
                      <a:pt x="0" y="512"/>
                      <a:pt x="154" y="656"/>
                      <a:pt x="335" y="656"/>
                    </a:cubicBezTo>
                    <a:cubicBezTo>
                      <a:pt x="624" y="656"/>
                      <a:pt x="769" y="304"/>
                      <a:pt x="561" y="96"/>
                    </a:cubicBezTo>
                    <a:cubicBezTo>
                      <a:pt x="497" y="30"/>
                      <a:pt x="417" y="0"/>
                      <a:pt x="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>
                <a:off x="7019563" y="353518"/>
                <a:ext cx="42383" cy="37402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55" extrusionOk="0">
                    <a:moveTo>
                      <a:pt x="364" y="1"/>
                    </a:moveTo>
                    <a:cubicBezTo>
                      <a:pt x="324" y="1"/>
                      <a:pt x="284" y="7"/>
                      <a:pt x="244" y="22"/>
                    </a:cubicBezTo>
                    <a:cubicBezTo>
                      <a:pt x="82" y="94"/>
                      <a:pt x="0" y="284"/>
                      <a:pt x="63" y="456"/>
                    </a:cubicBezTo>
                    <a:cubicBezTo>
                      <a:pt x="118" y="578"/>
                      <a:pt x="238" y="654"/>
                      <a:pt x="367" y="654"/>
                    </a:cubicBezTo>
                    <a:cubicBezTo>
                      <a:pt x="410" y="654"/>
                      <a:pt x="454" y="646"/>
                      <a:pt x="497" y="628"/>
                    </a:cubicBezTo>
                    <a:cubicBezTo>
                      <a:pt x="660" y="564"/>
                      <a:pt x="741" y="375"/>
                      <a:pt x="669" y="203"/>
                    </a:cubicBezTo>
                    <a:cubicBezTo>
                      <a:pt x="620" y="78"/>
                      <a:pt x="497" y="1"/>
                      <a:pt x="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>
                <a:off x="7021620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2" y="1"/>
                    </a:moveTo>
                    <a:cubicBezTo>
                      <a:pt x="164" y="1"/>
                      <a:pt x="0" y="130"/>
                      <a:pt x="0" y="325"/>
                    </a:cubicBezTo>
                    <a:cubicBezTo>
                      <a:pt x="0" y="506"/>
                      <a:pt x="154" y="659"/>
                      <a:pt x="335" y="659"/>
                    </a:cubicBezTo>
                    <a:cubicBezTo>
                      <a:pt x="624" y="659"/>
                      <a:pt x="769" y="298"/>
                      <a:pt x="561" y="99"/>
                    </a:cubicBezTo>
                    <a:cubicBezTo>
                      <a:pt x="496" y="31"/>
                      <a:pt x="414" y="1"/>
                      <a:pt x="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"/>
              <p:cNvSpPr/>
              <p:nvPr/>
            </p:nvSpPr>
            <p:spPr>
              <a:xfrm>
                <a:off x="7021620" y="487366"/>
                <a:ext cx="43925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2" extrusionOk="0">
                    <a:moveTo>
                      <a:pt x="334" y="0"/>
                    </a:moveTo>
                    <a:cubicBezTo>
                      <a:pt x="164" y="0"/>
                      <a:pt x="0" y="130"/>
                      <a:pt x="0" y="327"/>
                    </a:cubicBezTo>
                    <a:cubicBezTo>
                      <a:pt x="0" y="508"/>
                      <a:pt x="154" y="662"/>
                      <a:pt x="335" y="662"/>
                    </a:cubicBezTo>
                    <a:cubicBezTo>
                      <a:pt x="624" y="662"/>
                      <a:pt x="769" y="300"/>
                      <a:pt x="561" y="92"/>
                    </a:cubicBezTo>
                    <a:cubicBezTo>
                      <a:pt x="495" y="29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>
                <a:off x="7019563" y="555090"/>
                <a:ext cx="42383" cy="37402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55" extrusionOk="0">
                    <a:moveTo>
                      <a:pt x="374" y="0"/>
                    </a:moveTo>
                    <a:cubicBezTo>
                      <a:pt x="331" y="0"/>
                      <a:pt x="287" y="9"/>
                      <a:pt x="244" y="27"/>
                    </a:cubicBezTo>
                    <a:cubicBezTo>
                      <a:pt x="72" y="90"/>
                      <a:pt x="0" y="280"/>
                      <a:pt x="63" y="452"/>
                    </a:cubicBezTo>
                    <a:cubicBezTo>
                      <a:pt x="119" y="577"/>
                      <a:pt x="244" y="654"/>
                      <a:pt x="377" y="654"/>
                    </a:cubicBezTo>
                    <a:cubicBezTo>
                      <a:pt x="417" y="654"/>
                      <a:pt x="458" y="647"/>
                      <a:pt x="497" y="633"/>
                    </a:cubicBezTo>
                    <a:cubicBezTo>
                      <a:pt x="660" y="560"/>
                      <a:pt x="741" y="371"/>
                      <a:pt x="669" y="199"/>
                    </a:cubicBezTo>
                    <a:cubicBezTo>
                      <a:pt x="622" y="77"/>
                      <a:pt x="503" y="0"/>
                      <a:pt x="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>
                <a:off x="7019563" y="622185"/>
                <a:ext cx="42383" cy="37459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56" extrusionOk="0">
                    <a:moveTo>
                      <a:pt x="374" y="1"/>
                    </a:moveTo>
                    <a:cubicBezTo>
                      <a:pt x="331" y="1"/>
                      <a:pt x="287" y="9"/>
                      <a:pt x="244" y="27"/>
                    </a:cubicBezTo>
                    <a:cubicBezTo>
                      <a:pt x="72" y="91"/>
                      <a:pt x="0" y="290"/>
                      <a:pt x="63" y="452"/>
                    </a:cubicBezTo>
                    <a:cubicBezTo>
                      <a:pt x="118" y="583"/>
                      <a:pt x="241" y="656"/>
                      <a:pt x="372" y="656"/>
                    </a:cubicBezTo>
                    <a:cubicBezTo>
                      <a:pt x="414" y="656"/>
                      <a:pt x="456" y="648"/>
                      <a:pt x="497" y="633"/>
                    </a:cubicBezTo>
                    <a:cubicBezTo>
                      <a:pt x="660" y="561"/>
                      <a:pt x="741" y="371"/>
                      <a:pt x="669" y="199"/>
                    </a:cubicBezTo>
                    <a:cubicBezTo>
                      <a:pt x="622" y="77"/>
                      <a:pt x="503" y="1"/>
                      <a:pt x="3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>
                <a:off x="7021620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4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6" y="30"/>
                      <a:pt x="415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>
                <a:off x="7019563" y="756433"/>
                <a:ext cx="42383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60" extrusionOk="0">
                    <a:moveTo>
                      <a:pt x="373" y="1"/>
                    </a:moveTo>
                    <a:cubicBezTo>
                      <a:pt x="331" y="1"/>
                      <a:pt x="287" y="9"/>
                      <a:pt x="244" y="27"/>
                    </a:cubicBezTo>
                    <a:cubicBezTo>
                      <a:pt x="82" y="99"/>
                      <a:pt x="0" y="289"/>
                      <a:pt x="63" y="452"/>
                    </a:cubicBezTo>
                    <a:cubicBezTo>
                      <a:pt x="118" y="581"/>
                      <a:pt x="239" y="659"/>
                      <a:pt x="368" y="659"/>
                    </a:cubicBezTo>
                    <a:cubicBezTo>
                      <a:pt x="411" y="659"/>
                      <a:pt x="455" y="651"/>
                      <a:pt x="497" y="633"/>
                    </a:cubicBezTo>
                    <a:cubicBezTo>
                      <a:pt x="660" y="560"/>
                      <a:pt x="741" y="371"/>
                      <a:pt x="669" y="208"/>
                    </a:cubicBezTo>
                    <a:cubicBezTo>
                      <a:pt x="622" y="79"/>
                      <a:pt x="502" y="1"/>
                      <a:pt x="3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"/>
              <p:cNvSpPr/>
              <p:nvPr/>
            </p:nvSpPr>
            <p:spPr>
              <a:xfrm>
                <a:off x="7019563" y="823528"/>
                <a:ext cx="42383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60" extrusionOk="0">
                    <a:moveTo>
                      <a:pt x="369" y="1"/>
                    </a:moveTo>
                    <a:cubicBezTo>
                      <a:pt x="327" y="1"/>
                      <a:pt x="285" y="9"/>
                      <a:pt x="244" y="27"/>
                    </a:cubicBezTo>
                    <a:cubicBezTo>
                      <a:pt x="72" y="100"/>
                      <a:pt x="0" y="290"/>
                      <a:pt x="63" y="452"/>
                    </a:cubicBezTo>
                    <a:cubicBezTo>
                      <a:pt x="118" y="581"/>
                      <a:pt x="239" y="660"/>
                      <a:pt x="368" y="660"/>
                    </a:cubicBezTo>
                    <a:cubicBezTo>
                      <a:pt x="411" y="660"/>
                      <a:pt x="455" y="651"/>
                      <a:pt x="497" y="633"/>
                    </a:cubicBezTo>
                    <a:cubicBezTo>
                      <a:pt x="660" y="561"/>
                      <a:pt x="741" y="371"/>
                      <a:pt x="669" y="208"/>
                    </a:cubicBezTo>
                    <a:cubicBezTo>
                      <a:pt x="622" y="79"/>
                      <a:pt x="497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"/>
              <p:cNvSpPr/>
              <p:nvPr/>
            </p:nvSpPr>
            <p:spPr>
              <a:xfrm>
                <a:off x="7021620" y="89022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4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6" y="30"/>
                      <a:pt x="415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>
                <a:off x="7019563" y="958005"/>
                <a:ext cx="42383" cy="37459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56" extrusionOk="0">
                    <a:moveTo>
                      <a:pt x="366" y="0"/>
                    </a:moveTo>
                    <a:cubicBezTo>
                      <a:pt x="325" y="0"/>
                      <a:pt x="283" y="8"/>
                      <a:pt x="244" y="23"/>
                    </a:cubicBezTo>
                    <a:cubicBezTo>
                      <a:pt x="72" y="95"/>
                      <a:pt x="0" y="285"/>
                      <a:pt x="63" y="457"/>
                    </a:cubicBezTo>
                    <a:cubicBezTo>
                      <a:pt x="118" y="579"/>
                      <a:pt x="238" y="655"/>
                      <a:pt x="367" y="655"/>
                    </a:cubicBezTo>
                    <a:cubicBezTo>
                      <a:pt x="410" y="655"/>
                      <a:pt x="454" y="647"/>
                      <a:pt x="497" y="629"/>
                    </a:cubicBezTo>
                    <a:cubicBezTo>
                      <a:pt x="660" y="565"/>
                      <a:pt x="741" y="367"/>
                      <a:pt x="669" y="204"/>
                    </a:cubicBezTo>
                    <a:cubicBezTo>
                      <a:pt x="621" y="73"/>
                      <a:pt x="495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"/>
              <p:cNvSpPr/>
              <p:nvPr/>
            </p:nvSpPr>
            <p:spPr>
              <a:xfrm>
                <a:off x="7019563" y="1025157"/>
                <a:ext cx="42383" cy="37402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55" extrusionOk="0">
                    <a:moveTo>
                      <a:pt x="360" y="1"/>
                    </a:moveTo>
                    <a:cubicBezTo>
                      <a:pt x="321" y="1"/>
                      <a:pt x="282" y="8"/>
                      <a:pt x="244" y="22"/>
                    </a:cubicBezTo>
                    <a:cubicBezTo>
                      <a:pt x="72" y="95"/>
                      <a:pt x="0" y="285"/>
                      <a:pt x="63" y="456"/>
                    </a:cubicBezTo>
                    <a:cubicBezTo>
                      <a:pt x="118" y="578"/>
                      <a:pt x="238" y="655"/>
                      <a:pt x="367" y="655"/>
                    </a:cubicBezTo>
                    <a:cubicBezTo>
                      <a:pt x="410" y="655"/>
                      <a:pt x="454" y="646"/>
                      <a:pt x="497" y="628"/>
                    </a:cubicBezTo>
                    <a:cubicBezTo>
                      <a:pt x="660" y="565"/>
                      <a:pt x="741" y="375"/>
                      <a:pt x="669" y="203"/>
                    </a:cubicBezTo>
                    <a:cubicBezTo>
                      <a:pt x="620" y="78"/>
                      <a:pt x="491" y="1"/>
                      <a:pt x="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"/>
              <p:cNvSpPr/>
              <p:nvPr/>
            </p:nvSpPr>
            <p:spPr>
              <a:xfrm>
                <a:off x="7021620" y="1091682"/>
                <a:ext cx="43925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6" extrusionOk="0">
                    <a:moveTo>
                      <a:pt x="338" y="0"/>
                    </a:moveTo>
                    <a:cubicBezTo>
                      <a:pt x="168" y="0"/>
                      <a:pt x="0" y="134"/>
                      <a:pt x="0" y="331"/>
                    </a:cubicBezTo>
                    <a:cubicBezTo>
                      <a:pt x="0" y="512"/>
                      <a:pt x="154" y="666"/>
                      <a:pt x="335" y="666"/>
                    </a:cubicBezTo>
                    <a:cubicBezTo>
                      <a:pt x="624" y="666"/>
                      <a:pt x="769" y="304"/>
                      <a:pt x="561" y="96"/>
                    </a:cubicBezTo>
                    <a:cubicBezTo>
                      <a:pt x="497" y="30"/>
                      <a:pt x="417" y="0"/>
                      <a:pt x="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>
                <a:off x="7088222" y="84337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"/>
              <p:cNvSpPr/>
              <p:nvPr/>
            </p:nvSpPr>
            <p:spPr>
              <a:xfrm>
                <a:off x="7088222" y="15183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"/>
              <p:cNvSpPr/>
              <p:nvPr/>
            </p:nvSpPr>
            <p:spPr>
              <a:xfrm>
                <a:off x="7088222" y="218642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4" y="1"/>
                    </a:moveTo>
                    <a:cubicBezTo>
                      <a:pt x="164" y="1"/>
                      <a:pt x="1" y="135"/>
                      <a:pt x="1" y="332"/>
                    </a:cubicBezTo>
                    <a:cubicBezTo>
                      <a:pt x="1" y="513"/>
                      <a:pt x="145" y="657"/>
                      <a:pt x="326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5" y="30"/>
                      <a:pt x="41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>
                <a:off x="7088222" y="285794"/>
                <a:ext cx="43982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5" y="656"/>
                      <a:pt x="326" y="656"/>
                    </a:cubicBezTo>
                    <a:cubicBezTo>
                      <a:pt x="624" y="656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"/>
              <p:cNvSpPr/>
              <p:nvPr/>
            </p:nvSpPr>
            <p:spPr>
              <a:xfrm>
                <a:off x="7088222" y="35317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"/>
              <p:cNvSpPr/>
              <p:nvPr/>
            </p:nvSpPr>
            <p:spPr>
              <a:xfrm>
                <a:off x="7088222" y="42038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>
                <a:off x="7088222" y="48748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60"/>
                      <a:pt x="326" y="660"/>
                    </a:cubicBezTo>
                    <a:cubicBezTo>
                      <a:pt x="624" y="660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"/>
              <p:cNvSpPr/>
              <p:nvPr/>
            </p:nvSpPr>
            <p:spPr>
              <a:xfrm>
                <a:off x="7088222" y="554519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61" y="516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"/>
              <p:cNvSpPr/>
              <p:nvPr/>
            </p:nvSpPr>
            <p:spPr>
              <a:xfrm>
                <a:off x="7088222" y="621671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35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07" y="660"/>
                      <a:pt x="661" y="516"/>
                      <a:pt x="661" y="335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>
                <a:off x="7088222" y="6888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"/>
              <p:cNvSpPr/>
              <p:nvPr/>
            </p:nvSpPr>
            <p:spPr>
              <a:xfrm>
                <a:off x="7088222" y="755862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5" y="1"/>
                      <a:pt x="1" y="155"/>
                      <a:pt x="1" y="335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61" y="516"/>
                      <a:pt x="661" y="335"/>
                    </a:cubicBezTo>
                    <a:cubicBezTo>
                      <a:pt x="661" y="15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"/>
              <p:cNvSpPr/>
              <p:nvPr/>
            </p:nvSpPr>
            <p:spPr>
              <a:xfrm>
                <a:off x="7088222" y="823528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>
                <a:off x="7088222" y="89022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"/>
              <p:cNvSpPr/>
              <p:nvPr/>
            </p:nvSpPr>
            <p:spPr>
              <a:xfrm>
                <a:off x="7088222" y="957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"/>
              <p:cNvSpPr/>
              <p:nvPr/>
            </p:nvSpPr>
            <p:spPr>
              <a:xfrm>
                <a:off x="7088222" y="102487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>
                <a:off x="7088222" y="1091682"/>
                <a:ext cx="43982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6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5" y="656"/>
                      <a:pt x="326" y="666"/>
                    </a:cubicBezTo>
                    <a:cubicBezTo>
                      <a:pt x="624" y="666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"/>
              <p:cNvSpPr/>
              <p:nvPr/>
            </p:nvSpPr>
            <p:spPr>
              <a:xfrm>
                <a:off x="5029788" y="26492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8" y="0"/>
                    </a:moveTo>
                    <a:cubicBezTo>
                      <a:pt x="160" y="0"/>
                      <a:pt x="0" y="129"/>
                      <a:pt x="0" y="324"/>
                    </a:cubicBezTo>
                    <a:cubicBezTo>
                      <a:pt x="0" y="505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"/>
              <p:cNvSpPr/>
              <p:nvPr/>
            </p:nvSpPr>
            <p:spPr>
              <a:xfrm>
                <a:off x="5029788" y="93587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>
                <a:off x="5029788" y="160740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"/>
              <p:cNvSpPr/>
              <p:nvPr/>
            </p:nvSpPr>
            <p:spPr>
              <a:xfrm>
                <a:off x="5095362" y="26320"/>
                <a:ext cx="39299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57" extrusionOk="0">
                    <a:moveTo>
                      <a:pt x="346" y="0"/>
                    </a:moveTo>
                    <a:cubicBezTo>
                      <a:pt x="179" y="0"/>
                      <a:pt x="35" y="122"/>
                      <a:pt x="18" y="291"/>
                    </a:cubicBezTo>
                    <a:cubicBezTo>
                      <a:pt x="0" y="472"/>
                      <a:pt x="127" y="635"/>
                      <a:pt x="308" y="653"/>
                    </a:cubicBezTo>
                    <a:cubicBezTo>
                      <a:pt x="323" y="655"/>
                      <a:pt x="339" y="656"/>
                      <a:pt x="354" y="656"/>
                    </a:cubicBezTo>
                    <a:cubicBezTo>
                      <a:pt x="516" y="656"/>
                      <a:pt x="653" y="530"/>
                      <a:pt x="669" y="373"/>
                    </a:cubicBezTo>
                    <a:cubicBezTo>
                      <a:pt x="687" y="192"/>
                      <a:pt x="561" y="29"/>
                      <a:pt x="380" y="2"/>
                    </a:cubicBezTo>
                    <a:cubicBezTo>
                      <a:pt x="369" y="1"/>
                      <a:pt x="357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"/>
              <p:cNvSpPr/>
              <p:nvPr/>
            </p:nvSpPr>
            <p:spPr>
              <a:xfrm>
                <a:off x="5096390" y="93530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26"/>
                    </a:cubicBezTo>
                    <a:cubicBezTo>
                      <a:pt x="65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>
                <a:off x="5095876" y="160740"/>
                <a:ext cx="44439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59" extrusionOk="0">
                    <a:moveTo>
                      <a:pt x="337" y="0"/>
                    </a:moveTo>
                    <a:cubicBezTo>
                      <a:pt x="166" y="0"/>
                      <a:pt x="3" y="132"/>
                      <a:pt x="9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78" y="306"/>
                      <a:pt x="570" y="98"/>
                    </a:cubicBezTo>
                    <a:cubicBezTo>
                      <a:pt x="502" y="31"/>
                      <a:pt x="419" y="0"/>
                      <a:pt x="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"/>
              <p:cNvSpPr/>
              <p:nvPr/>
            </p:nvSpPr>
            <p:spPr>
              <a:xfrm>
                <a:off x="5162478" y="26378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61"/>
                      <a:pt x="326" y="661"/>
                    </a:cubicBezTo>
                    <a:cubicBezTo>
                      <a:pt x="507" y="661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"/>
              <p:cNvSpPr/>
              <p:nvPr/>
            </p:nvSpPr>
            <p:spPr>
              <a:xfrm>
                <a:off x="5162478" y="160740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>
                <a:off x="5162478" y="22823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"/>
              <p:cNvSpPr/>
              <p:nvPr/>
            </p:nvSpPr>
            <p:spPr>
              <a:xfrm>
                <a:off x="5229080" y="26492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29" y="0"/>
                    </a:moveTo>
                    <a:cubicBezTo>
                      <a:pt x="161" y="0"/>
                      <a:pt x="1" y="129"/>
                      <a:pt x="1" y="324"/>
                    </a:cubicBezTo>
                    <a:cubicBezTo>
                      <a:pt x="1" y="505"/>
                      <a:pt x="146" y="659"/>
                      <a:pt x="326" y="659"/>
                    </a:cubicBezTo>
                    <a:cubicBezTo>
                      <a:pt x="616" y="659"/>
                      <a:pt x="769" y="306"/>
                      <a:pt x="562" y="98"/>
                    </a:cubicBezTo>
                    <a:cubicBezTo>
                      <a:pt x="494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"/>
              <p:cNvSpPr/>
              <p:nvPr/>
            </p:nvSpPr>
            <p:spPr>
              <a:xfrm>
                <a:off x="5229080" y="935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0" y="1"/>
                    </a:moveTo>
                    <a:cubicBezTo>
                      <a:pt x="162" y="1"/>
                      <a:pt x="1" y="132"/>
                      <a:pt x="1" y="334"/>
                    </a:cubicBezTo>
                    <a:cubicBezTo>
                      <a:pt x="1" y="515"/>
                      <a:pt x="146" y="659"/>
                      <a:pt x="326" y="659"/>
                    </a:cubicBezTo>
                    <a:cubicBezTo>
                      <a:pt x="616" y="659"/>
                      <a:pt x="769" y="307"/>
                      <a:pt x="562" y="99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>
                <a:off x="5229080" y="160740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26" y="659"/>
                    </a:cubicBezTo>
                    <a:cubicBezTo>
                      <a:pt x="616" y="659"/>
                      <a:pt x="769" y="306"/>
                      <a:pt x="562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"/>
              <p:cNvSpPr/>
              <p:nvPr/>
            </p:nvSpPr>
            <p:spPr>
              <a:xfrm>
                <a:off x="5229080" y="22783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1"/>
                    </a:moveTo>
                    <a:cubicBezTo>
                      <a:pt x="162" y="1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26" y="659"/>
                    </a:cubicBezTo>
                    <a:cubicBezTo>
                      <a:pt x="616" y="659"/>
                      <a:pt x="769" y="306"/>
                      <a:pt x="562" y="98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"/>
              <p:cNvSpPr/>
              <p:nvPr/>
            </p:nvSpPr>
            <p:spPr>
              <a:xfrm>
                <a:off x="5295225" y="26378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61"/>
                      <a:pt x="335" y="661"/>
                    </a:cubicBezTo>
                    <a:cubicBezTo>
                      <a:pt x="516" y="661"/>
                      <a:pt x="660" y="507"/>
                      <a:pt x="660" y="326"/>
                    </a:cubicBezTo>
                    <a:cubicBezTo>
                      <a:pt x="660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>
                <a:off x="5294197" y="93816"/>
                <a:ext cx="40327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9" extrusionOk="0">
                    <a:moveTo>
                      <a:pt x="350" y="0"/>
                    </a:moveTo>
                    <a:cubicBezTo>
                      <a:pt x="333" y="0"/>
                      <a:pt x="316" y="2"/>
                      <a:pt x="298" y="4"/>
                    </a:cubicBezTo>
                    <a:cubicBezTo>
                      <a:pt x="118" y="31"/>
                      <a:pt x="0" y="203"/>
                      <a:pt x="27" y="384"/>
                    </a:cubicBezTo>
                    <a:cubicBezTo>
                      <a:pt x="52" y="540"/>
                      <a:pt x="196" y="659"/>
                      <a:pt x="351" y="659"/>
                    </a:cubicBezTo>
                    <a:cubicBezTo>
                      <a:pt x="367" y="659"/>
                      <a:pt x="382" y="658"/>
                      <a:pt x="398" y="655"/>
                    </a:cubicBezTo>
                    <a:cubicBezTo>
                      <a:pt x="579" y="619"/>
                      <a:pt x="705" y="456"/>
                      <a:pt x="669" y="276"/>
                    </a:cubicBezTo>
                    <a:cubicBezTo>
                      <a:pt x="645" y="112"/>
                      <a:pt x="509" y="0"/>
                      <a:pt x="3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"/>
              <p:cNvSpPr/>
              <p:nvPr/>
            </p:nvSpPr>
            <p:spPr>
              <a:xfrm>
                <a:off x="5295225" y="160740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"/>
              <p:cNvSpPr/>
              <p:nvPr/>
            </p:nvSpPr>
            <p:spPr>
              <a:xfrm>
                <a:off x="5294197" y="228064"/>
                <a:ext cx="40327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9" extrusionOk="0">
                    <a:moveTo>
                      <a:pt x="348" y="0"/>
                    </a:moveTo>
                    <a:cubicBezTo>
                      <a:pt x="332" y="0"/>
                      <a:pt x="315" y="1"/>
                      <a:pt x="298" y="4"/>
                    </a:cubicBezTo>
                    <a:cubicBezTo>
                      <a:pt x="118" y="31"/>
                      <a:pt x="0" y="203"/>
                      <a:pt x="27" y="384"/>
                    </a:cubicBezTo>
                    <a:cubicBezTo>
                      <a:pt x="52" y="547"/>
                      <a:pt x="194" y="659"/>
                      <a:pt x="348" y="659"/>
                    </a:cubicBezTo>
                    <a:cubicBezTo>
                      <a:pt x="365" y="659"/>
                      <a:pt x="381" y="658"/>
                      <a:pt x="398" y="655"/>
                    </a:cubicBezTo>
                    <a:cubicBezTo>
                      <a:pt x="579" y="628"/>
                      <a:pt x="705" y="456"/>
                      <a:pt x="669" y="275"/>
                    </a:cubicBezTo>
                    <a:cubicBezTo>
                      <a:pt x="645" y="112"/>
                      <a:pt x="502" y="0"/>
                      <a:pt x="3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"/>
              <p:cNvSpPr/>
              <p:nvPr/>
            </p:nvSpPr>
            <p:spPr>
              <a:xfrm>
                <a:off x="5361827" y="26378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61"/>
                      <a:pt x="326" y="661"/>
                    </a:cubicBezTo>
                    <a:cubicBezTo>
                      <a:pt x="507" y="661"/>
                      <a:pt x="651" y="507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"/>
              <p:cNvSpPr/>
              <p:nvPr/>
            </p:nvSpPr>
            <p:spPr>
              <a:xfrm>
                <a:off x="5361827" y="93530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26"/>
                    </a:cubicBezTo>
                    <a:cubicBezTo>
                      <a:pt x="65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5361827" y="160740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"/>
              <p:cNvSpPr/>
              <p:nvPr/>
            </p:nvSpPr>
            <p:spPr>
              <a:xfrm>
                <a:off x="5361827" y="228235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51" y="507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"/>
              <p:cNvSpPr/>
              <p:nvPr/>
            </p:nvSpPr>
            <p:spPr>
              <a:xfrm>
                <a:off x="5361827" y="294873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1" y="154"/>
                      <a:pt x="1" y="335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35"/>
                    </a:cubicBezTo>
                    <a:cubicBezTo>
                      <a:pt x="651" y="154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"/>
              <p:cNvSpPr/>
              <p:nvPr/>
            </p:nvSpPr>
            <p:spPr>
              <a:xfrm>
                <a:off x="5361827" y="36208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"/>
              <p:cNvSpPr/>
              <p:nvPr/>
            </p:nvSpPr>
            <p:spPr>
              <a:xfrm>
                <a:off x="5427915" y="26492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3" y="0"/>
                    </a:moveTo>
                    <a:cubicBezTo>
                      <a:pt x="165" y="0"/>
                      <a:pt x="1" y="129"/>
                      <a:pt x="1" y="324"/>
                    </a:cubicBezTo>
                    <a:cubicBezTo>
                      <a:pt x="1" y="505"/>
                      <a:pt x="154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6" y="31"/>
                      <a:pt x="414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"/>
              <p:cNvSpPr/>
              <p:nvPr/>
            </p:nvSpPr>
            <p:spPr>
              <a:xfrm>
                <a:off x="5427915" y="935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4" y="1"/>
                    </a:moveTo>
                    <a:cubicBezTo>
                      <a:pt x="166" y="1"/>
                      <a:pt x="1" y="132"/>
                      <a:pt x="1" y="334"/>
                    </a:cubicBezTo>
                    <a:cubicBezTo>
                      <a:pt x="1" y="515"/>
                      <a:pt x="154" y="659"/>
                      <a:pt x="335" y="659"/>
                    </a:cubicBezTo>
                    <a:cubicBezTo>
                      <a:pt x="625" y="659"/>
                      <a:pt x="769" y="307"/>
                      <a:pt x="561" y="99"/>
                    </a:cubicBezTo>
                    <a:cubicBezTo>
                      <a:pt x="497" y="31"/>
                      <a:pt x="415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"/>
              <p:cNvSpPr/>
              <p:nvPr/>
            </p:nvSpPr>
            <p:spPr>
              <a:xfrm>
                <a:off x="5427915" y="160740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54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"/>
              <p:cNvSpPr/>
              <p:nvPr/>
            </p:nvSpPr>
            <p:spPr>
              <a:xfrm>
                <a:off x="5427915" y="22783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1"/>
                    </a:moveTo>
                    <a:cubicBezTo>
                      <a:pt x="162" y="1"/>
                      <a:pt x="1" y="132"/>
                      <a:pt x="1" y="333"/>
                    </a:cubicBezTo>
                    <a:cubicBezTo>
                      <a:pt x="1" y="514"/>
                      <a:pt x="154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"/>
              <p:cNvSpPr/>
              <p:nvPr/>
            </p:nvSpPr>
            <p:spPr>
              <a:xfrm>
                <a:off x="5427915" y="29493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4" y="1"/>
                    </a:moveTo>
                    <a:cubicBezTo>
                      <a:pt x="166" y="1"/>
                      <a:pt x="1" y="132"/>
                      <a:pt x="1" y="334"/>
                    </a:cubicBezTo>
                    <a:cubicBezTo>
                      <a:pt x="1" y="515"/>
                      <a:pt x="154" y="659"/>
                      <a:pt x="335" y="659"/>
                    </a:cubicBezTo>
                    <a:cubicBezTo>
                      <a:pt x="625" y="659"/>
                      <a:pt x="769" y="307"/>
                      <a:pt x="561" y="99"/>
                    </a:cubicBezTo>
                    <a:cubicBezTo>
                      <a:pt x="497" y="31"/>
                      <a:pt x="415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"/>
              <p:cNvSpPr/>
              <p:nvPr/>
            </p:nvSpPr>
            <p:spPr>
              <a:xfrm>
                <a:off x="5427915" y="362083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4" y="0"/>
                    </a:moveTo>
                    <a:cubicBezTo>
                      <a:pt x="166" y="0"/>
                      <a:pt x="1" y="132"/>
                      <a:pt x="1" y="333"/>
                    </a:cubicBezTo>
                    <a:cubicBezTo>
                      <a:pt x="1" y="514"/>
                      <a:pt x="154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7" y="31"/>
                      <a:pt x="415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"/>
              <p:cNvSpPr/>
              <p:nvPr/>
            </p:nvSpPr>
            <p:spPr>
              <a:xfrm>
                <a:off x="5494574" y="26378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61"/>
                      <a:pt x="326" y="661"/>
                    </a:cubicBezTo>
                    <a:cubicBezTo>
                      <a:pt x="506" y="661"/>
                      <a:pt x="660" y="507"/>
                      <a:pt x="660" y="326"/>
                    </a:cubicBezTo>
                    <a:cubicBezTo>
                      <a:pt x="660" y="146"/>
                      <a:pt x="50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"/>
              <p:cNvSpPr/>
              <p:nvPr/>
            </p:nvSpPr>
            <p:spPr>
              <a:xfrm>
                <a:off x="5494574" y="93530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16"/>
                      <a:pt x="145" y="660"/>
                      <a:pt x="326" y="660"/>
                    </a:cubicBezTo>
                    <a:cubicBezTo>
                      <a:pt x="506" y="660"/>
                      <a:pt x="660" y="516"/>
                      <a:pt x="660" y="326"/>
                    </a:cubicBezTo>
                    <a:cubicBezTo>
                      <a:pt x="660" y="145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"/>
              <p:cNvSpPr/>
              <p:nvPr/>
            </p:nvSpPr>
            <p:spPr>
              <a:xfrm>
                <a:off x="5494574" y="160740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"/>
              <p:cNvSpPr/>
              <p:nvPr/>
            </p:nvSpPr>
            <p:spPr>
              <a:xfrm>
                <a:off x="5494574" y="22823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6"/>
                      <a:pt x="50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"/>
              <p:cNvSpPr/>
              <p:nvPr/>
            </p:nvSpPr>
            <p:spPr>
              <a:xfrm>
                <a:off x="5494574" y="36208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"/>
              <p:cNvSpPr/>
              <p:nvPr/>
            </p:nvSpPr>
            <p:spPr>
              <a:xfrm>
                <a:off x="5561176" y="26378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61"/>
                      <a:pt x="326" y="661"/>
                    </a:cubicBezTo>
                    <a:cubicBezTo>
                      <a:pt x="507" y="661"/>
                      <a:pt x="651" y="507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"/>
              <p:cNvSpPr/>
              <p:nvPr/>
            </p:nvSpPr>
            <p:spPr>
              <a:xfrm>
                <a:off x="5561176" y="93530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26"/>
                    </a:cubicBezTo>
                    <a:cubicBezTo>
                      <a:pt x="65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"/>
              <p:cNvSpPr/>
              <p:nvPr/>
            </p:nvSpPr>
            <p:spPr>
              <a:xfrm>
                <a:off x="5561176" y="228235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07" y="652"/>
                      <a:pt x="651" y="507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"/>
              <p:cNvSpPr/>
              <p:nvPr/>
            </p:nvSpPr>
            <p:spPr>
              <a:xfrm>
                <a:off x="5561176" y="294873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0" y="154"/>
                      <a:pt x="0" y="335"/>
                    </a:cubicBezTo>
                    <a:cubicBezTo>
                      <a:pt x="0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35"/>
                    </a:cubicBezTo>
                    <a:cubicBezTo>
                      <a:pt x="651" y="154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"/>
              <p:cNvSpPr/>
              <p:nvPr/>
            </p:nvSpPr>
            <p:spPr>
              <a:xfrm>
                <a:off x="5561176" y="36208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"/>
              <p:cNvSpPr/>
              <p:nvPr/>
            </p:nvSpPr>
            <p:spPr>
              <a:xfrm>
                <a:off x="5626235" y="26320"/>
                <a:ext cx="39813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57" extrusionOk="0">
                    <a:moveTo>
                      <a:pt x="355" y="0"/>
                    </a:moveTo>
                    <a:cubicBezTo>
                      <a:pt x="188" y="0"/>
                      <a:pt x="45" y="122"/>
                      <a:pt x="28" y="291"/>
                    </a:cubicBezTo>
                    <a:cubicBezTo>
                      <a:pt x="1" y="472"/>
                      <a:pt x="127" y="635"/>
                      <a:pt x="308" y="653"/>
                    </a:cubicBezTo>
                    <a:cubicBezTo>
                      <a:pt x="324" y="655"/>
                      <a:pt x="341" y="657"/>
                      <a:pt x="357" y="657"/>
                    </a:cubicBezTo>
                    <a:cubicBezTo>
                      <a:pt x="517" y="657"/>
                      <a:pt x="653" y="537"/>
                      <a:pt x="670" y="373"/>
                    </a:cubicBezTo>
                    <a:cubicBezTo>
                      <a:pt x="697" y="192"/>
                      <a:pt x="570" y="29"/>
                      <a:pt x="389" y="2"/>
                    </a:cubicBezTo>
                    <a:cubicBezTo>
                      <a:pt x="378" y="1"/>
                      <a:pt x="366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"/>
              <p:cNvSpPr/>
              <p:nvPr/>
            </p:nvSpPr>
            <p:spPr>
              <a:xfrm>
                <a:off x="5627263" y="93530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16" y="660"/>
                      <a:pt x="661" y="516"/>
                      <a:pt x="661" y="326"/>
                    </a:cubicBezTo>
                    <a:cubicBezTo>
                      <a:pt x="661" y="145"/>
                      <a:pt x="51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"/>
              <p:cNvSpPr/>
              <p:nvPr/>
            </p:nvSpPr>
            <p:spPr>
              <a:xfrm>
                <a:off x="5627263" y="160740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"/>
              <p:cNvSpPr/>
              <p:nvPr/>
            </p:nvSpPr>
            <p:spPr>
              <a:xfrm>
                <a:off x="5627263" y="22823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"/>
              <p:cNvSpPr/>
              <p:nvPr/>
            </p:nvSpPr>
            <p:spPr>
              <a:xfrm>
                <a:off x="5627263" y="294873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0"/>
                    </a:moveTo>
                    <a:cubicBezTo>
                      <a:pt x="145" y="0"/>
                      <a:pt x="1" y="154"/>
                      <a:pt x="1" y="335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16" y="660"/>
                      <a:pt x="661" y="516"/>
                      <a:pt x="661" y="335"/>
                    </a:cubicBezTo>
                    <a:cubicBezTo>
                      <a:pt x="661" y="154"/>
                      <a:pt x="51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"/>
              <p:cNvSpPr/>
              <p:nvPr/>
            </p:nvSpPr>
            <p:spPr>
              <a:xfrm>
                <a:off x="5693865" y="26492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29" y="0"/>
                    </a:moveTo>
                    <a:cubicBezTo>
                      <a:pt x="161" y="0"/>
                      <a:pt x="1" y="129"/>
                      <a:pt x="1" y="324"/>
                    </a:cubicBezTo>
                    <a:cubicBezTo>
                      <a:pt x="1" y="505"/>
                      <a:pt x="146" y="659"/>
                      <a:pt x="326" y="659"/>
                    </a:cubicBezTo>
                    <a:cubicBezTo>
                      <a:pt x="616" y="659"/>
                      <a:pt x="769" y="306"/>
                      <a:pt x="561" y="98"/>
                    </a:cubicBezTo>
                    <a:cubicBezTo>
                      <a:pt x="494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"/>
              <p:cNvSpPr/>
              <p:nvPr/>
            </p:nvSpPr>
            <p:spPr>
              <a:xfrm>
                <a:off x="5693865" y="935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0" y="1"/>
                    </a:moveTo>
                    <a:cubicBezTo>
                      <a:pt x="162" y="1"/>
                      <a:pt x="1" y="132"/>
                      <a:pt x="1" y="334"/>
                    </a:cubicBezTo>
                    <a:cubicBezTo>
                      <a:pt x="1" y="515"/>
                      <a:pt x="146" y="659"/>
                      <a:pt x="326" y="659"/>
                    </a:cubicBezTo>
                    <a:cubicBezTo>
                      <a:pt x="616" y="659"/>
                      <a:pt x="769" y="307"/>
                      <a:pt x="561" y="99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"/>
              <p:cNvSpPr/>
              <p:nvPr/>
            </p:nvSpPr>
            <p:spPr>
              <a:xfrm>
                <a:off x="5693865" y="160740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26" y="659"/>
                    </a:cubicBezTo>
                    <a:cubicBezTo>
                      <a:pt x="616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"/>
              <p:cNvSpPr/>
              <p:nvPr/>
            </p:nvSpPr>
            <p:spPr>
              <a:xfrm>
                <a:off x="5693865" y="22783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1"/>
                    </a:moveTo>
                    <a:cubicBezTo>
                      <a:pt x="162" y="1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26" y="659"/>
                    </a:cubicBezTo>
                    <a:cubicBezTo>
                      <a:pt x="616" y="659"/>
                      <a:pt x="769" y="306"/>
                      <a:pt x="561" y="98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"/>
              <p:cNvSpPr/>
              <p:nvPr/>
            </p:nvSpPr>
            <p:spPr>
              <a:xfrm>
                <a:off x="5826612" y="26492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0" y="0"/>
                      <a:pt x="0" y="129"/>
                      <a:pt x="0" y="324"/>
                    </a:cubicBezTo>
                    <a:cubicBezTo>
                      <a:pt x="0" y="505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"/>
              <p:cNvSpPr/>
              <p:nvPr/>
            </p:nvSpPr>
            <p:spPr>
              <a:xfrm>
                <a:off x="5826612" y="93587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0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"/>
              <p:cNvSpPr/>
              <p:nvPr/>
            </p:nvSpPr>
            <p:spPr>
              <a:xfrm>
                <a:off x="5826612" y="160740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"/>
              <p:cNvSpPr/>
              <p:nvPr/>
            </p:nvSpPr>
            <p:spPr>
              <a:xfrm>
                <a:off x="5826612" y="22783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1"/>
                    </a:moveTo>
                    <a:cubicBezTo>
                      <a:pt x="161" y="1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"/>
              <p:cNvSpPr/>
              <p:nvPr/>
            </p:nvSpPr>
            <p:spPr>
              <a:xfrm>
                <a:off x="5826612" y="29493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0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"/>
              <p:cNvSpPr/>
              <p:nvPr/>
            </p:nvSpPr>
            <p:spPr>
              <a:xfrm>
                <a:off x="5892700" y="26492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338" y="0"/>
                    </a:moveTo>
                    <a:cubicBezTo>
                      <a:pt x="170" y="0"/>
                      <a:pt x="10" y="129"/>
                      <a:pt x="10" y="324"/>
                    </a:cubicBezTo>
                    <a:cubicBezTo>
                      <a:pt x="1" y="505"/>
                      <a:pt x="154" y="659"/>
                      <a:pt x="335" y="659"/>
                    </a:cubicBezTo>
                    <a:cubicBezTo>
                      <a:pt x="624" y="659"/>
                      <a:pt x="778" y="306"/>
                      <a:pt x="570" y="98"/>
                    </a:cubicBezTo>
                    <a:cubicBezTo>
                      <a:pt x="502" y="31"/>
                      <a:pt x="419" y="0"/>
                      <a:pt x="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"/>
              <p:cNvSpPr/>
              <p:nvPr/>
            </p:nvSpPr>
            <p:spPr>
              <a:xfrm>
                <a:off x="5892700" y="93587"/>
                <a:ext cx="44496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339" y="1"/>
                    </a:moveTo>
                    <a:cubicBezTo>
                      <a:pt x="171" y="1"/>
                      <a:pt x="10" y="132"/>
                      <a:pt x="10" y="334"/>
                    </a:cubicBezTo>
                    <a:cubicBezTo>
                      <a:pt x="1" y="515"/>
                      <a:pt x="154" y="659"/>
                      <a:pt x="335" y="659"/>
                    </a:cubicBezTo>
                    <a:cubicBezTo>
                      <a:pt x="624" y="659"/>
                      <a:pt x="778" y="307"/>
                      <a:pt x="570" y="99"/>
                    </a:cubicBezTo>
                    <a:cubicBezTo>
                      <a:pt x="503" y="31"/>
                      <a:pt x="420" y="1"/>
                      <a:pt x="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"/>
              <p:cNvSpPr/>
              <p:nvPr/>
            </p:nvSpPr>
            <p:spPr>
              <a:xfrm>
                <a:off x="5892700" y="160740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337" y="0"/>
                    </a:moveTo>
                    <a:cubicBezTo>
                      <a:pt x="167" y="0"/>
                      <a:pt x="4" y="132"/>
                      <a:pt x="10" y="333"/>
                    </a:cubicBezTo>
                    <a:cubicBezTo>
                      <a:pt x="1" y="514"/>
                      <a:pt x="154" y="659"/>
                      <a:pt x="335" y="659"/>
                    </a:cubicBezTo>
                    <a:cubicBezTo>
                      <a:pt x="624" y="659"/>
                      <a:pt x="778" y="306"/>
                      <a:pt x="570" y="98"/>
                    </a:cubicBezTo>
                    <a:cubicBezTo>
                      <a:pt x="503" y="31"/>
                      <a:pt x="419" y="0"/>
                      <a:pt x="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"/>
              <p:cNvSpPr/>
              <p:nvPr/>
            </p:nvSpPr>
            <p:spPr>
              <a:xfrm>
                <a:off x="5892700" y="227835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337" y="1"/>
                    </a:moveTo>
                    <a:cubicBezTo>
                      <a:pt x="167" y="1"/>
                      <a:pt x="4" y="132"/>
                      <a:pt x="10" y="333"/>
                    </a:cubicBezTo>
                    <a:cubicBezTo>
                      <a:pt x="1" y="514"/>
                      <a:pt x="154" y="659"/>
                      <a:pt x="335" y="659"/>
                    </a:cubicBezTo>
                    <a:cubicBezTo>
                      <a:pt x="624" y="659"/>
                      <a:pt x="778" y="306"/>
                      <a:pt x="570" y="98"/>
                    </a:cubicBezTo>
                    <a:cubicBezTo>
                      <a:pt x="503" y="31"/>
                      <a:pt x="419" y="1"/>
                      <a:pt x="3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"/>
              <p:cNvSpPr/>
              <p:nvPr/>
            </p:nvSpPr>
            <p:spPr>
              <a:xfrm>
                <a:off x="5892700" y="294931"/>
                <a:ext cx="44496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339" y="1"/>
                    </a:moveTo>
                    <a:cubicBezTo>
                      <a:pt x="171" y="1"/>
                      <a:pt x="10" y="132"/>
                      <a:pt x="10" y="334"/>
                    </a:cubicBezTo>
                    <a:cubicBezTo>
                      <a:pt x="1" y="515"/>
                      <a:pt x="154" y="659"/>
                      <a:pt x="335" y="659"/>
                    </a:cubicBezTo>
                    <a:cubicBezTo>
                      <a:pt x="624" y="659"/>
                      <a:pt x="778" y="307"/>
                      <a:pt x="570" y="99"/>
                    </a:cubicBezTo>
                    <a:cubicBezTo>
                      <a:pt x="503" y="31"/>
                      <a:pt x="420" y="1"/>
                      <a:pt x="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"/>
              <p:cNvSpPr/>
              <p:nvPr/>
            </p:nvSpPr>
            <p:spPr>
              <a:xfrm>
                <a:off x="5892700" y="362083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339" y="0"/>
                    </a:moveTo>
                    <a:cubicBezTo>
                      <a:pt x="171" y="0"/>
                      <a:pt x="10" y="132"/>
                      <a:pt x="10" y="333"/>
                    </a:cubicBezTo>
                    <a:cubicBezTo>
                      <a:pt x="1" y="514"/>
                      <a:pt x="154" y="659"/>
                      <a:pt x="335" y="659"/>
                    </a:cubicBezTo>
                    <a:cubicBezTo>
                      <a:pt x="624" y="659"/>
                      <a:pt x="778" y="306"/>
                      <a:pt x="570" y="98"/>
                    </a:cubicBezTo>
                    <a:cubicBezTo>
                      <a:pt x="503" y="31"/>
                      <a:pt x="420" y="0"/>
                      <a:pt x="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"/>
              <p:cNvSpPr/>
              <p:nvPr/>
            </p:nvSpPr>
            <p:spPr>
              <a:xfrm>
                <a:off x="5957760" y="26035"/>
                <a:ext cx="40898" cy="3745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56" extrusionOk="0">
                    <a:moveTo>
                      <a:pt x="356" y="0"/>
                    </a:moveTo>
                    <a:cubicBezTo>
                      <a:pt x="334" y="0"/>
                      <a:pt x="312" y="2"/>
                      <a:pt x="290" y="7"/>
                    </a:cubicBezTo>
                    <a:cubicBezTo>
                      <a:pt x="109" y="43"/>
                      <a:pt x="1" y="224"/>
                      <a:pt x="37" y="396"/>
                    </a:cubicBezTo>
                    <a:cubicBezTo>
                      <a:pt x="68" y="553"/>
                      <a:pt x="203" y="656"/>
                      <a:pt x="356" y="656"/>
                    </a:cubicBezTo>
                    <a:cubicBezTo>
                      <a:pt x="379" y="656"/>
                      <a:pt x="402" y="654"/>
                      <a:pt x="426" y="649"/>
                    </a:cubicBezTo>
                    <a:cubicBezTo>
                      <a:pt x="598" y="613"/>
                      <a:pt x="715" y="441"/>
                      <a:pt x="679" y="260"/>
                    </a:cubicBezTo>
                    <a:cubicBezTo>
                      <a:pt x="647" y="109"/>
                      <a:pt x="511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"/>
              <p:cNvSpPr/>
              <p:nvPr/>
            </p:nvSpPr>
            <p:spPr>
              <a:xfrm>
                <a:off x="5956732" y="93302"/>
                <a:ext cx="42440" cy="3740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655" extrusionOk="0">
                    <a:moveTo>
                      <a:pt x="365" y="1"/>
                    </a:moveTo>
                    <a:cubicBezTo>
                      <a:pt x="325" y="1"/>
                      <a:pt x="284" y="8"/>
                      <a:pt x="245" y="22"/>
                    </a:cubicBezTo>
                    <a:cubicBezTo>
                      <a:pt x="82" y="95"/>
                      <a:pt x="1" y="285"/>
                      <a:pt x="73" y="456"/>
                    </a:cubicBezTo>
                    <a:cubicBezTo>
                      <a:pt x="121" y="578"/>
                      <a:pt x="244" y="655"/>
                      <a:pt x="372" y="655"/>
                    </a:cubicBezTo>
                    <a:cubicBezTo>
                      <a:pt x="414" y="655"/>
                      <a:pt x="457" y="646"/>
                      <a:pt x="498" y="628"/>
                    </a:cubicBezTo>
                    <a:cubicBezTo>
                      <a:pt x="670" y="565"/>
                      <a:pt x="742" y="375"/>
                      <a:pt x="679" y="203"/>
                    </a:cubicBezTo>
                    <a:cubicBezTo>
                      <a:pt x="623" y="78"/>
                      <a:pt x="49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"/>
              <p:cNvSpPr/>
              <p:nvPr/>
            </p:nvSpPr>
            <p:spPr>
              <a:xfrm>
                <a:off x="5959302" y="160740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26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"/>
              <p:cNvSpPr/>
              <p:nvPr/>
            </p:nvSpPr>
            <p:spPr>
              <a:xfrm>
                <a:off x="5956732" y="227778"/>
                <a:ext cx="42440" cy="37459"/>
              </a:xfrm>
              <a:custGeom>
                <a:avLst/>
                <a:gdLst/>
                <a:ahLst/>
                <a:cxnLst/>
                <a:rect l="l" t="t" r="r" b="b"/>
                <a:pathLst>
                  <a:path w="743" h="656" extrusionOk="0">
                    <a:moveTo>
                      <a:pt x="379" y="0"/>
                    </a:moveTo>
                    <a:cubicBezTo>
                      <a:pt x="337" y="0"/>
                      <a:pt x="295" y="9"/>
                      <a:pt x="254" y="27"/>
                    </a:cubicBezTo>
                    <a:cubicBezTo>
                      <a:pt x="82" y="90"/>
                      <a:pt x="1" y="289"/>
                      <a:pt x="73" y="452"/>
                    </a:cubicBezTo>
                    <a:cubicBezTo>
                      <a:pt x="121" y="582"/>
                      <a:pt x="247" y="655"/>
                      <a:pt x="376" y="655"/>
                    </a:cubicBezTo>
                    <a:cubicBezTo>
                      <a:pt x="417" y="655"/>
                      <a:pt x="459" y="648"/>
                      <a:pt x="498" y="633"/>
                    </a:cubicBezTo>
                    <a:cubicBezTo>
                      <a:pt x="670" y="560"/>
                      <a:pt x="742" y="371"/>
                      <a:pt x="679" y="199"/>
                    </a:cubicBezTo>
                    <a:cubicBezTo>
                      <a:pt x="625" y="77"/>
                      <a:pt x="504" y="0"/>
                      <a:pt x="3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"/>
              <p:cNvSpPr/>
              <p:nvPr/>
            </p:nvSpPr>
            <p:spPr>
              <a:xfrm>
                <a:off x="5956732" y="294873"/>
                <a:ext cx="42440" cy="37459"/>
              </a:xfrm>
              <a:custGeom>
                <a:avLst/>
                <a:gdLst/>
                <a:ahLst/>
                <a:cxnLst/>
                <a:rect l="l" t="t" r="r" b="b"/>
                <a:pathLst>
                  <a:path w="743" h="656" extrusionOk="0">
                    <a:moveTo>
                      <a:pt x="375" y="1"/>
                    </a:moveTo>
                    <a:cubicBezTo>
                      <a:pt x="332" y="1"/>
                      <a:pt x="288" y="9"/>
                      <a:pt x="245" y="27"/>
                    </a:cubicBezTo>
                    <a:cubicBezTo>
                      <a:pt x="82" y="91"/>
                      <a:pt x="1" y="281"/>
                      <a:pt x="73" y="452"/>
                    </a:cubicBezTo>
                    <a:cubicBezTo>
                      <a:pt x="121" y="583"/>
                      <a:pt x="247" y="656"/>
                      <a:pt x="376" y="656"/>
                    </a:cubicBezTo>
                    <a:cubicBezTo>
                      <a:pt x="417" y="656"/>
                      <a:pt x="459" y="648"/>
                      <a:pt x="498" y="633"/>
                    </a:cubicBezTo>
                    <a:cubicBezTo>
                      <a:pt x="670" y="561"/>
                      <a:pt x="742" y="371"/>
                      <a:pt x="679" y="199"/>
                    </a:cubicBezTo>
                    <a:cubicBezTo>
                      <a:pt x="625" y="77"/>
                      <a:pt x="504" y="1"/>
                      <a:pt x="3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"/>
              <p:cNvSpPr/>
              <p:nvPr/>
            </p:nvSpPr>
            <p:spPr>
              <a:xfrm>
                <a:off x="5959302" y="362083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26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"/>
              <p:cNvSpPr/>
              <p:nvPr/>
            </p:nvSpPr>
            <p:spPr>
              <a:xfrm>
                <a:off x="6025961" y="26378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61"/>
                      <a:pt x="326" y="661"/>
                    </a:cubicBezTo>
                    <a:cubicBezTo>
                      <a:pt x="507" y="661"/>
                      <a:pt x="651" y="507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"/>
              <p:cNvSpPr/>
              <p:nvPr/>
            </p:nvSpPr>
            <p:spPr>
              <a:xfrm>
                <a:off x="6025961" y="93530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26"/>
                    </a:cubicBezTo>
                    <a:cubicBezTo>
                      <a:pt x="65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"/>
              <p:cNvSpPr/>
              <p:nvPr/>
            </p:nvSpPr>
            <p:spPr>
              <a:xfrm>
                <a:off x="6025961" y="160740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"/>
              <p:cNvSpPr/>
              <p:nvPr/>
            </p:nvSpPr>
            <p:spPr>
              <a:xfrm>
                <a:off x="6025961" y="228235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07" y="652"/>
                      <a:pt x="651" y="507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"/>
              <p:cNvSpPr/>
              <p:nvPr/>
            </p:nvSpPr>
            <p:spPr>
              <a:xfrm>
                <a:off x="6025961" y="294873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0" y="154"/>
                      <a:pt x="0" y="335"/>
                    </a:cubicBezTo>
                    <a:cubicBezTo>
                      <a:pt x="0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35"/>
                    </a:cubicBezTo>
                    <a:cubicBezTo>
                      <a:pt x="651" y="154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"/>
              <p:cNvSpPr/>
              <p:nvPr/>
            </p:nvSpPr>
            <p:spPr>
              <a:xfrm>
                <a:off x="6025961" y="36208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2" name="Google Shape;632;p2"/>
          <p:cNvGrpSpPr/>
          <p:nvPr/>
        </p:nvGrpSpPr>
        <p:grpSpPr>
          <a:xfrm>
            <a:off x="-979200" y="-436533"/>
            <a:ext cx="11102400" cy="6016566"/>
            <a:chOff x="-979200" y="-436533"/>
            <a:chExt cx="11102400" cy="6016566"/>
          </a:xfrm>
        </p:grpSpPr>
        <p:sp>
          <p:nvSpPr>
            <p:cNvPr id="633" name="Google Shape;633;p2"/>
            <p:cNvSpPr/>
            <p:nvPr/>
          </p:nvSpPr>
          <p:spPr>
            <a:xfrm>
              <a:off x="3585027" y="-43653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2672182" y="7335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1759336" y="-43653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1759336" y="583240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846491" y="7335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846491" y="1093127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-66355" y="-43653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-66355" y="583240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-66355" y="160301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-979200" y="7335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-979200" y="1093127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-979200" y="2112900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9062100" y="160301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9062100" y="2622787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9062100" y="3642560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9062100" y="466233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8149255" y="2112900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8149255" y="313267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8149255" y="4152447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7236409" y="3642560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7236409" y="466233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323564" y="4152447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5410718" y="466233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6" name="Google Shape;2596;p8"/>
          <p:cNvGrpSpPr/>
          <p:nvPr/>
        </p:nvGrpSpPr>
        <p:grpSpPr>
          <a:xfrm rot="10800000" flipH="1">
            <a:off x="-979200" y="-436533"/>
            <a:ext cx="11102400" cy="6016566"/>
            <a:chOff x="-979200" y="-436533"/>
            <a:chExt cx="11102400" cy="6016566"/>
          </a:xfrm>
        </p:grpSpPr>
        <p:sp>
          <p:nvSpPr>
            <p:cNvPr id="2597" name="Google Shape;2597;p8"/>
            <p:cNvSpPr/>
            <p:nvPr/>
          </p:nvSpPr>
          <p:spPr>
            <a:xfrm>
              <a:off x="1759336" y="466233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846491" y="4152447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-66355" y="3642560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-66355" y="466233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-979200" y="313267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-979200" y="4152447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9062100" y="-43653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9062100" y="583240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9062100" y="160301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8149255" y="7335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8149255" y="1093127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7236409" y="-43653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7236409" y="583240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23564" y="73353"/>
              <a:ext cx="1061100" cy="917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1" name="Google Shape;2611;p8"/>
          <p:cNvGrpSpPr/>
          <p:nvPr/>
        </p:nvGrpSpPr>
        <p:grpSpPr>
          <a:xfrm rot="10800000">
            <a:off x="28182" y="45269"/>
            <a:ext cx="9087636" cy="5052963"/>
            <a:chOff x="28182" y="45269"/>
            <a:chExt cx="9087636" cy="5052963"/>
          </a:xfrm>
        </p:grpSpPr>
        <p:grpSp>
          <p:nvGrpSpPr>
            <p:cNvPr id="2612" name="Google Shape;2612;p8"/>
            <p:cNvGrpSpPr/>
            <p:nvPr/>
          </p:nvGrpSpPr>
          <p:grpSpPr>
            <a:xfrm>
              <a:off x="28182" y="3824912"/>
              <a:ext cx="2468449" cy="1273319"/>
              <a:chOff x="2011796" y="4021782"/>
              <a:chExt cx="2131833" cy="1099680"/>
            </a:xfrm>
          </p:grpSpPr>
          <p:sp>
            <p:nvSpPr>
              <p:cNvPr id="2613" name="Google Shape;2613;p8"/>
              <p:cNvSpPr/>
              <p:nvPr/>
            </p:nvSpPr>
            <p:spPr>
              <a:xfrm>
                <a:off x="2414606" y="4021782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5" y="627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8"/>
              <p:cNvSpPr/>
              <p:nvPr/>
            </p:nvSpPr>
            <p:spPr>
              <a:xfrm>
                <a:off x="2481722" y="4021782"/>
                <a:ext cx="43982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5" y="627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8"/>
              <p:cNvSpPr/>
              <p:nvPr/>
            </p:nvSpPr>
            <p:spPr>
              <a:xfrm>
                <a:off x="2548895" y="4021782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5" y="627"/>
                      <a:pt x="356" y="657"/>
                      <a:pt x="435" y="657"/>
                    </a:cubicBezTo>
                    <a:cubicBezTo>
                      <a:pt x="605" y="657"/>
                      <a:pt x="769" y="523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8"/>
              <p:cNvSpPr/>
              <p:nvPr/>
            </p:nvSpPr>
            <p:spPr>
              <a:xfrm>
                <a:off x="2622751" y="4021782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6"/>
                      <a:pt x="145" y="651"/>
                      <a:pt x="325" y="651"/>
                    </a:cubicBezTo>
                    <a:cubicBezTo>
                      <a:pt x="506" y="651"/>
                      <a:pt x="651" y="506"/>
                      <a:pt x="651" y="326"/>
                    </a:cubicBezTo>
                    <a:cubicBezTo>
                      <a:pt x="651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8"/>
              <p:cNvSpPr/>
              <p:nvPr/>
            </p:nvSpPr>
            <p:spPr>
              <a:xfrm>
                <a:off x="2683641" y="4021782"/>
                <a:ext cx="43982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3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2" y="624"/>
                      <a:pt x="352" y="653"/>
                      <a:pt x="432" y="653"/>
                    </a:cubicBezTo>
                    <a:cubicBezTo>
                      <a:pt x="602" y="653"/>
                      <a:pt x="769" y="523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8"/>
              <p:cNvSpPr/>
              <p:nvPr/>
            </p:nvSpPr>
            <p:spPr>
              <a:xfrm>
                <a:off x="2212687" y="4087850"/>
                <a:ext cx="44439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60" extrusionOk="0">
                    <a:moveTo>
                      <a:pt x="443" y="0"/>
                    </a:moveTo>
                    <a:cubicBezTo>
                      <a:pt x="154" y="0"/>
                      <a:pt x="0" y="362"/>
                      <a:pt x="208" y="561"/>
                    </a:cubicBezTo>
                    <a:cubicBezTo>
                      <a:pt x="276" y="629"/>
                      <a:pt x="360" y="659"/>
                      <a:pt x="443" y="659"/>
                    </a:cubicBezTo>
                    <a:cubicBezTo>
                      <a:pt x="614" y="659"/>
                      <a:pt x="778" y="530"/>
                      <a:pt x="778" y="335"/>
                    </a:cubicBezTo>
                    <a:cubicBezTo>
                      <a:pt x="778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8"/>
              <p:cNvSpPr/>
              <p:nvPr/>
            </p:nvSpPr>
            <p:spPr>
              <a:xfrm>
                <a:off x="2280317" y="4087850"/>
                <a:ext cx="43982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444" y="0"/>
                    </a:moveTo>
                    <a:cubicBezTo>
                      <a:pt x="145" y="0"/>
                      <a:pt x="1" y="362"/>
                      <a:pt x="209" y="570"/>
                    </a:cubicBezTo>
                    <a:cubicBezTo>
                      <a:pt x="275" y="633"/>
                      <a:pt x="356" y="662"/>
                      <a:pt x="436" y="662"/>
                    </a:cubicBezTo>
                    <a:cubicBezTo>
                      <a:pt x="606" y="662"/>
                      <a:pt x="769" y="532"/>
                      <a:pt x="769" y="335"/>
                    </a:cubicBezTo>
                    <a:cubicBezTo>
                      <a:pt x="769" y="154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8"/>
              <p:cNvSpPr/>
              <p:nvPr/>
            </p:nvSpPr>
            <p:spPr>
              <a:xfrm>
                <a:off x="2347490" y="4087850"/>
                <a:ext cx="43925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2" extrusionOk="0">
                    <a:moveTo>
                      <a:pt x="443" y="0"/>
                    </a:moveTo>
                    <a:cubicBezTo>
                      <a:pt x="145" y="0"/>
                      <a:pt x="0" y="362"/>
                      <a:pt x="208" y="570"/>
                    </a:cubicBezTo>
                    <a:cubicBezTo>
                      <a:pt x="274" y="633"/>
                      <a:pt x="355" y="662"/>
                      <a:pt x="435" y="662"/>
                    </a:cubicBezTo>
                    <a:cubicBezTo>
                      <a:pt x="605" y="662"/>
                      <a:pt x="769" y="532"/>
                      <a:pt x="769" y="335"/>
                    </a:cubicBezTo>
                    <a:cubicBezTo>
                      <a:pt x="769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8"/>
              <p:cNvSpPr/>
              <p:nvPr/>
            </p:nvSpPr>
            <p:spPr>
              <a:xfrm>
                <a:off x="2414606" y="408785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0"/>
                    </a:moveTo>
                    <a:cubicBezTo>
                      <a:pt x="145" y="0"/>
                      <a:pt x="0" y="362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8"/>
              <p:cNvSpPr/>
              <p:nvPr/>
            </p:nvSpPr>
            <p:spPr>
              <a:xfrm>
                <a:off x="2481722" y="408785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55" y="0"/>
                      <a:pt x="1" y="362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8"/>
              <p:cNvSpPr/>
              <p:nvPr/>
            </p:nvSpPr>
            <p:spPr>
              <a:xfrm>
                <a:off x="2548895" y="408785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54" y="0"/>
                      <a:pt x="0" y="362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8"/>
              <p:cNvSpPr/>
              <p:nvPr/>
            </p:nvSpPr>
            <p:spPr>
              <a:xfrm>
                <a:off x="2683813" y="4088364"/>
                <a:ext cx="43811" cy="37174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1" extrusionOk="0">
                    <a:moveTo>
                      <a:pt x="430" y="0"/>
                    </a:moveTo>
                    <a:cubicBezTo>
                      <a:pt x="139" y="0"/>
                      <a:pt x="0" y="347"/>
                      <a:pt x="206" y="552"/>
                    </a:cubicBezTo>
                    <a:cubicBezTo>
                      <a:pt x="271" y="620"/>
                      <a:pt x="353" y="650"/>
                      <a:pt x="434" y="650"/>
                    </a:cubicBezTo>
                    <a:cubicBezTo>
                      <a:pt x="602" y="650"/>
                      <a:pt x="766" y="521"/>
                      <a:pt x="766" y="326"/>
                    </a:cubicBezTo>
                    <a:cubicBezTo>
                      <a:pt x="757" y="145"/>
                      <a:pt x="613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8"/>
              <p:cNvSpPr/>
              <p:nvPr/>
            </p:nvSpPr>
            <p:spPr>
              <a:xfrm>
                <a:off x="2750814" y="408785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0"/>
                    </a:moveTo>
                    <a:cubicBezTo>
                      <a:pt x="145" y="0"/>
                      <a:pt x="0" y="362"/>
                      <a:pt x="208" y="561"/>
                    </a:cubicBezTo>
                    <a:cubicBezTo>
                      <a:pt x="273" y="629"/>
                      <a:pt x="355" y="659"/>
                      <a:pt x="437" y="659"/>
                    </a:cubicBezTo>
                    <a:cubicBezTo>
                      <a:pt x="605" y="659"/>
                      <a:pt x="769" y="530"/>
                      <a:pt x="769" y="335"/>
                    </a:cubicBezTo>
                    <a:cubicBezTo>
                      <a:pt x="769" y="154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8"/>
              <p:cNvSpPr/>
              <p:nvPr/>
            </p:nvSpPr>
            <p:spPr>
              <a:xfrm>
                <a:off x="2817930" y="4087850"/>
                <a:ext cx="43982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434" y="0"/>
                    </a:moveTo>
                    <a:cubicBezTo>
                      <a:pt x="145" y="0"/>
                      <a:pt x="1" y="362"/>
                      <a:pt x="208" y="570"/>
                    </a:cubicBezTo>
                    <a:cubicBezTo>
                      <a:pt x="275" y="633"/>
                      <a:pt x="356" y="662"/>
                      <a:pt x="435" y="662"/>
                    </a:cubicBezTo>
                    <a:cubicBezTo>
                      <a:pt x="605" y="662"/>
                      <a:pt x="769" y="532"/>
                      <a:pt x="769" y="335"/>
                    </a:cubicBezTo>
                    <a:cubicBezTo>
                      <a:pt x="769" y="154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8"/>
              <p:cNvSpPr/>
              <p:nvPr/>
            </p:nvSpPr>
            <p:spPr>
              <a:xfrm>
                <a:off x="2885046" y="4087850"/>
                <a:ext cx="43982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444" y="0"/>
                    </a:moveTo>
                    <a:cubicBezTo>
                      <a:pt x="146" y="0"/>
                      <a:pt x="1" y="362"/>
                      <a:pt x="209" y="570"/>
                    </a:cubicBezTo>
                    <a:cubicBezTo>
                      <a:pt x="275" y="633"/>
                      <a:pt x="356" y="662"/>
                      <a:pt x="436" y="662"/>
                    </a:cubicBezTo>
                    <a:cubicBezTo>
                      <a:pt x="606" y="662"/>
                      <a:pt x="769" y="532"/>
                      <a:pt x="769" y="335"/>
                    </a:cubicBezTo>
                    <a:cubicBezTo>
                      <a:pt x="769" y="154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8"/>
              <p:cNvSpPr/>
              <p:nvPr/>
            </p:nvSpPr>
            <p:spPr>
              <a:xfrm>
                <a:off x="2018022" y="4154431"/>
                <a:ext cx="37699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8"/>
              <p:cNvSpPr/>
              <p:nvPr/>
            </p:nvSpPr>
            <p:spPr>
              <a:xfrm>
                <a:off x="2078912" y="415443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8"/>
              <p:cNvSpPr/>
              <p:nvPr/>
            </p:nvSpPr>
            <p:spPr>
              <a:xfrm>
                <a:off x="2146085" y="415443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8"/>
              <p:cNvSpPr/>
              <p:nvPr/>
            </p:nvSpPr>
            <p:spPr>
              <a:xfrm>
                <a:off x="2219370" y="415443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1"/>
                    </a:moveTo>
                    <a:cubicBezTo>
                      <a:pt x="155" y="1"/>
                      <a:pt x="1" y="145"/>
                      <a:pt x="1" y="326"/>
                    </a:cubicBezTo>
                    <a:cubicBezTo>
                      <a:pt x="1" y="507"/>
                      <a:pt x="155" y="652"/>
                      <a:pt x="33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8"/>
              <p:cNvSpPr/>
              <p:nvPr/>
            </p:nvSpPr>
            <p:spPr>
              <a:xfrm>
                <a:off x="2353659" y="415443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1" y="145"/>
                      <a:pt x="1" y="326"/>
                    </a:cubicBezTo>
                    <a:cubicBezTo>
                      <a:pt x="1" y="507"/>
                      <a:pt x="154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8"/>
              <p:cNvSpPr/>
              <p:nvPr/>
            </p:nvSpPr>
            <p:spPr>
              <a:xfrm>
                <a:off x="2481722" y="415443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8"/>
              <p:cNvSpPr/>
              <p:nvPr/>
            </p:nvSpPr>
            <p:spPr>
              <a:xfrm>
                <a:off x="2548895" y="415443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8"/>
              <p:cNvSpPr/>
              <p:nvPr/>
            </p:nvSpPr>
            <p:spPr>
              <a:xfrm>
                <a:off x="2622751" y="4154431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8"/>
              <p:cNvSpPr/>
              <p:nvPr/>
            </p:nvSpPr>
            <p:spPr>
              <a:xfrm>
                <a:off x="2683641" y="415443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3" y="629"/>
                      <a:pt x="354" y="659"/>
                      <a:pt x="434" y="659"/>
                    </a:cubicBezTo>
                    <a:cubicBezTo>
                      <a:pt x="600" y="659"/>
                      <a:pt x="763" y="528"/>
                      <a:pt x="769" y="326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8"/>
              <p:cNvSpPr/>
              <p:nvPr/>
            </p:nvSpPr>
            <p:spPr>
              <a:xfrm>
                <a:off x="2756983" y="415443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8"/>
              <p:cNvSpPr/>
              <p:nvPr/>
            </p:nvSpPr>
            <p:spPr>
              <a:xfrm>
                <a:off x="2824157" y="415443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8"/>
              <p:cNvSpPr/>
              <p:nvPr/>
            </p:nvSpPr>
            <p:spPr>
              <a:xfrm>
                <a:off x="2885046" y="415443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8"/>
              <p:cNvSpPr/>
              <p:nvPr/>
            </p:nvSpPr>
            <p:spPr>
              <a:xfrm>
                <a:off x="2018022" y="4221013"/>
                <a:ext cx="37699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6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8"/>
              <p:cNvSpPr/>
              <p:nvPr/>
            </p:nvSpPr>
            <p:spPr>
              <a:xfrm>
                <a:off x="2078912" y="4221013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0" y="1"/>
                    </a:moveTo>
                    <a:cubicBezTo>
                      <a:pt x="445" y="1"/>
                      <a:pt x="440" y="1"/>
                      <a:pt x="435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51"/>
                      <a:pt x="624" y="1"/>
                      <a:pt x="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8"/>
              <p:cNvSpPr/>
              <p:nvPr/>
            </p:nvSpPr>
            <p:spPr>
              <a:xfrm>
                <a:off x="2146199" y="4221013"/>
                <a:ext cx="43811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8" extrusionOk="0">
                    <a:moveTo>
                      <a:pt x="430" y="1"/>
                    </a:moveTo>
                    <a:cubicBezTo>
                      <a:pt x="139" y="1"/>
                      <a:pt x="1" y="356"/>
                      <a:pt x="206" y="562"/>
                    </a:cubicBezTo>
                    <a:cubicBezTo>
                      <a:pt x="273" y="628"/>
                      <a:pt x="354" y="657"/>
                      <a:pt x="433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6"/>
                      <a:pt x="622" y="1"/>
                      <a:pt x="441" y="1"/>
                    </a:cubicBezTo>
                    <a:cubicBezTo>
                      <a:pt x="438" y="1"/>
                      <a:pt x="43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8"/>
              <p:cNvSpPr/>
              <p:nvPr/>
            </p:nvSpPr>
            <p:spPr>
              <a:xfrm>
                <a:off x="2219370" y="4221013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1"/>
                    </a:moveTo>
                    <a:cubicBezTo>
                      <a:pt x="155" y="1"/>
                      <a:pt x="1" y="146"/>
                      <a:pt x="1" y="326"/>
                    </a:cubicBezTo>
                    <a:cubicBezTo>
                      <a:pt x="1" y="507"/>
                      <a:pt x="155" y="652"/>
                      <a:pt x="33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8"/>
              <p:cNvSpPr/>
              <p:nvPr/>
            </p:nvSpPr>
            <p:spPr>
              <a:xfrm>
                <a:off x="2280317" y="4221013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8"/>
              <p:cNvSpPr/>
              <p:nvPr/>
            </p:nvSpPr>
            <p:spPr>
              <a:xfrm>
                <a:off x="2353659" y="4221013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1" y="146"/>
                      <a:pt x="1" y="326"/>
                    </a:cubicBezTo>
                    <a:cubicBezTo>
                      <a:pt x="1" y="507"/>
                      <a:pt x="154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8"/>
              <p:cNvSpPr/>
              <p:nvPr/>
            </p:nvSpPr>
            <p:spPr>
              <a:xfrm>
                <a:off x="2414778" y="4221013"/>
                <a:ext cx="43754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6" h="658" extrusionOk="0">
                    <a:moveTo>
                      <a:pt x="430" y="1"/>
                    </a:moveTo>
                    <a:cubicBezTo>
                      <a:pt x="139" y="1"/>
                      <a:pt x="0" y="356"/>
                      <a:pt x="205" y="562"/>
                    </a:cubicBezTo>
                    <a:cubicBezTo>
                      <a:pt x="272" y="628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6"/>
                      <a:pt x="621" y="1"/>
                      <a:pt x="441" y="1"/>
                    </a:cubicBezTo>
                    <a:cubicBezTo>
                      <a:pt x="437" y="1"/>
                      <a:pt x="433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8"/>
              <p:cNvSpPr/>
              <p:nvPr/>
            </p:nvSpPr>
            <p:spPr>
              <a:xfrm>
                <a:off x="2481894" y="4221013"/>
                <a:ext cx="43811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8" extrusionOk="0">
                    <a:moveTo>
                      <a:pt x="430" y="1"/>
                    </a:moveTo>
                    <a:cubicBezTo>
                      <a:pt x="148" y="1"/>
                      <a:pt x="0" y="356"/>
                      <a:pt x="206" y="562"/>
                    </a:cubicBezTo>
                    <a:cubicBezTo>
                      <a:pt x="272" y="628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6"/>
                      <a:pt x="622" y="1"/>
                      <a:pt x="441" y="1"/>
                    </a:cubicBezTo>
                    <a:cubicBezTo>
                      <a:pt x="437" y="1"/>
                      <a:pt x="43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8"/>
              <p:cNvSpPr/>
              <p:nvPr/>
            </p:nvSpPr>
            <p:spPr>
              <a:xfrm>
                <a:off x="2549010" y="4221013"/>
                <a:ext cx="43811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8" extrusionOk="0">
                    <a:moveTo>
                      <a:pt x="431" y="1"/>
                    </a:moveTo>
                    <a:cubicBezTo>
                      <a:pt x="148" y="1"/>
                      <a:pt x="1" y="356"/>
                      <a:pt x="206" y="562"/>
                    </a:cubicBezTo>
                    <a:cubicBezTo>
                      <a:pt x="273" y="628"/>
                      <a:pt x="354" y="657"/>
                      <a:pt x="433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6"/>
                      <a:pt x="622" y="1"/>
                      <a:pt x="441" y="1"/>
                    </a:cubicBezTo>
                    <a:cubicBezTo>
                      <a:pt x="438" y="1"/>
                      <a:pt x="434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8"/>
              <p:cNvSpPr/>
              <p:nvPr/>
            </p:nvSpPr>
            <p:spPr>
              <a:xfrm>
                <a:off x="2622751" y="4221013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6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8"/>
              <p:cNvSpPr/>
              <p:nvPr/>
            </p:nvSpPr>
            <p:spPr>
              <a:xfrm>
                <a:off x="2683641" y="4221013"/>
                <a:ext cx="43982" cy="37174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1" extrusionOk="0">
                    <a:moveTo>
                      <a:pt x="435" y="1"/>
                    </a:moveTo>
                    <a:cubicBezTo>
                      <a:pt x="146" y="1"/>
                      <a:pt x="1" y="354"/>
                      <a:pt x="209" y="552"/>
                    </a:cubicBezTo>
                    <a:cubicBezTo>
                      <a:pt x="274" y="620"/>
                      <a:pt x="356" y="651"/>
                      <a:pt x="437" y="651"/>
                    </a:cubicBezTo>
                    <a:cubicBezTo>
                      <a:pt x="605" y="651"/>
                      <a:pt x="769" y="521"/>
                      <a:pt x="769" y="326"/>
                    </a:cubicBezTo>
                    <a:cubicBezTo>
                      <a:pt x="769" y="146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8"/>
              <p:cNvSpPr/>
              <p:nvPr/>
            </p:nvSpPr>
            <p:spPr>
              <a:xfrm>
                <a:off x="2756983" y="4221013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8"/>
              <p:cNvSpPr/>
              <p:nvPr/>
            </p:nvSpPr>
            <p:spPr>
              <a:xfrm>
                <a:off x="2885046" y="4221013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6" y="1"/>
                      <a:pt x="1" y="354"/>
                      <a:pt x="209" y="562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8"/>
              <p:cNvSpPr/>
              <p:nvPr/>
            </p:nvSpPr>
            <p:spPr>
              <a:xfrm>
                <a:off x="2952220" y="4221013"/>
                <a:ext cx="43925" cy="3717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1" extrusionOk="0">
                    <a:moveTo>
                      <a:pt x="443" y="1"/>
                    </a:moveTo>
                    <a:cubicBezTo>
                      <a:pt x="145" y="1"/>
                      <a:pt x="0" y="354"/>
                      <a:pt x="208" y="552"/>
                    </a:cubicBezTo>
                    <a:cubicBezTo>
                      <a:pt x="276" y="620"/>
                      <a:pt x="359" y="651"/>
                      <a:pt x="441" y="651"/>
                    </a:cubicBezTo>
                    <a:cubicBezTo>
                      <a:pt x="609" y="651"/>
                      <a:pt x="769" y="521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8"/>
              <p:cNvSpPr/>
              <p:nvPr/>
            </p:nvSpPr>
            <p:spPr>
              <a:xfrm>
                <a:off x="2011796" y="428713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8"/>
              <p:cNvSpPr/>
              <p:nvPr/>
            </p:nvSpPr>
            <p:spPr>
              <a:xfrm>
                <a:off x="2078912" y="428713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8"/>
              <p:cNvSpPr/>
              <p:nvPr/>
            </p:nvSpPr>
            <p:spPr>
              <a:xfrm>
                <a:off x="2146085" y="428713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8"/>
              <p:cNvSpPr/>
              <p:nvPr/>
            </p:nvSpPr>
            <p:spPr>
              <a:xfrm>
                <a:off x="2212687" y="4287138"/>
                <a:ext cx="44439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60" y="659"/>
                      <a:pt x="442" y="659"/>
                    </a:cubicBezTo>
                    <a:cubicBezTo>
                      <a:pt x="613" y="659"/>
                      <a:pt x="778" y="527"/>
                      <a:pt x="778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8"/>
              <p:cNvSpPr/>
              <p:nvPr/>
            </p:nvSpPr>
            <p:spPr>
              <a:xfrm>
                <a:off x="2280317" y="428713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8"/>
              <p:cNvSpPr/>
              <p:nvPr/>
            </p:nvSpPr>
            <p:spPr>
              <a:xfrm>
                <a:off x="2347490" y="428713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8"/>
              <p:cNvSpPr/>
              <p:nvPr/>
            </p:nvSpPr>
            <p:spPr>
              <a:xfrm>
                <a:off x="2414606" y="428713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8"/>
              <p:cNvSpPr/>
              <p:nvPr/>
            </p:nvSpPr>
            <p:spPr>
              <a:xfrm>
                <a:off x="2481722" y="428713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8"/>
              <p:cNvSpPr/>
              <p:nvPr/>
            </p:nvSpPr>
            <p:spPr>
              <a:xfrm>
                <a:off x="2548895" y="428713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8"/>
              <p:cNvSpPr/>
              <p:nvPr/>
            </p:nvSpPr>
            <p:spPr>
              <a:xfrm>
                <a:off x="2616011" y="4287138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60" y="659"/>
                      <a:pt x="442" y="659"/>
                    </a:cubicBezTo>
                    <a:cubicBezTo>
                      <a:pt x="613" y="659"/>
                      <a:pt x="778" y="527"/>
                      <a:pt x="778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8"/>
              <p:cNvSpPr/>
              <p:nvPr/>
            </p:nvSpPr>
            <p:spPr>
              <a:xfrm>
                <a:off x="2683641" y="428713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3" y="628"/>
                      <a:pt x="354" y="659"/>
                      <a:pt x="434" y="659"/>
                    </a:cubicBezTo>
                    <a:cubicBezTo>
                      <a:pt x="600" y="659"/>
                      <a:pt x="763" y="527"/>
                      <a:pt x="769" y="326"/>
                    </a:cubicBezTo>
                    <a:cubicBezTo>
                      <a:pt x="760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8"/>
              <p:cNvSpPr/>
              <p:nvPr/>
            </p:nvSpPr>
            <p:spPr>
              <a:xfrm>
                <a:off x="2750814" y="428713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3" y="628"/>
                      <a:pt x="354" y="659"/>
                      <a:pt x="435" y="659"/>
                    </a:cubicBezTo>
                    <a:cubicBezTo>
                      <a:pt x="604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8"/>
              <p:cNvSpPr/>
              <p:nvPr/>
            </p:nvSpPr>
            <p:spPr>
              <a:xfrm>
                <a:off x="2817930" y="428713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8"/>
              <p:cNvSpPr/>
              <p:nvPr/>
            </p:nvSpPr>
            <p:spPr>
              <a:xfrm>
                <a:off x="2885046" y="428713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8"/>
              <p:cNvSpPr/>
              <p:nvPr/>
            </p:nvSpPr>
            <p:spPr>
              <a:xfrm>
                <a:off x="2952220" y="428713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8"/>
              <p:cNvSpPr/>
              <p:nvPr/>
            </p:nvSpPr>
            <p:spPr>
              <a:xfrm>
                <a:off x="2018022" y="4353719"/>
                <a:ext cx="37699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8"/>
              <p:cNvSpPr/>
              <p:nvPr/>
            </p:nvSpPr>
            <p:spPr>
              <a:xfrm>
                <a:off x="2078912" y="435320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8"/>
              <p:cNvSpPr/>
              <p:nvPr/>
            </p:nvSpPr>
            <p:spPr>
              <a:xfrm>
                <a:off x="2146085" y="435320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8"/>
              <p:cNvSpPr/>
              <p:nvPr/>
            </p:nvSpPr>
            <p:spPr>
              <a:xfrm>
                <a:off x="2219370" y="4353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1"/>
                    </a:moveTo>
                    <a:cubicBezTo>
                      <a:pt x="155" y="1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8"/>
              <p:cNvSpPr/>
              <p:nvPr/>
            </p:nvSpPr>
            <p:spPr>
              <a:xfrm>
                <a:off x="2280317" y="435320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8"/>
              <p:cNvSpPr/>
              <p:nvPr/>
            </p:nvSpPr>
            <p:spPr>
              <a:xfrm>
                <a:off x="2353659" y="4353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1" y="145"/>
                      <a:pt x="1" y="326"/>
                    </a:cubicBezTo>
                    <a:cubicBezTo>
                      <a:pt x="1" y="507"/>
                      <a:pt x="154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8"/>
              <p:cNvSpPr/>
              <p:nvPr/>
            </p:nvSpPr>
            <p:spPr>
              <a:xfrm>
                <a:off x="2414606" y="435320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8"/>
              <p:cNvSpPr/>
              <p:nvPr/>
            </p:nvSpPr>
            <p:spPr>
              <a:xfrm>
                <a:off x="2481722" y="435320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8"/>
              <p:cNvSpPr/>
              <p:nvPr/>
            </p:nvSpPr>
            <p:spPr>
              <a:xfrm>
                <a:off x="2548895" y="435320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8"/>
              <p:cNvSpPr/>
              <p:nvPr/>
            </p:nvSpPr>
            <p:spPr>
              <a:xfrm>
                <a:off x="2622751" y="4353719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51" y="507"/>
                      <a:pt x="651" y="326"/>
                    </a:cubicBezTo>
                    <a:cubicBezTo>
                      <a:pt x="651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8"/>
              <p:cNvSpPr/>
              <p:nvPr/>
            </p:nvSpPr>
            <p:spPr>
              <a:xfrm>
                <a:off x="2683641" y="435320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4" y="629"/>
                      <a:pt x="355" y="659"/>
                      <a:pt x="435" y="659"/>
                    </a:cubicBezTo>
                    <a:cubicBezTo>
                      <a:pt x="601" y="659"/>
                      <a:pt x="763" y="530"/>
                      <a:pt x="769" y="335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8"/>
              <p:cNvSpPr/>
              <p:nvPr/>
            </p:nvSpPr>
            <p:spPr>
              <a:xfrm>
                <a:off x="2756983" y="4353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8"/>
              <p:cNvSpPr/>
              <p:nvPr/>
            </p:nvSpPr>
            <p:spPr>
              <a:xfrm>
                <a:off x="2824157" y="4353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8"/>
              <p:cNvSpPr/>
              <p:nvPr/>
            </p:nvSpPr>
            <p:spPr>
              <a:xfrm>
                <a:off x="2885046" y="435320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8"/>
              <p:cNvSpPr/>
              <p:nvPr/>
            </p:nvSpPr>
            <p:spPr>
              <a:xfrm>
                <a:off x="2952220" y="435320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8"/>
              <p:cNvSpPr/>
              <p:nvPr/>
            </p:nvSpPr>
            <p:spPr>
              <a:xfrm>
                <a:off x="2018022" y="4419787"/>
                <a:ext cx="37699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1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35"/>
                    </a:cubicBezTo>
                    <a:cubicBezTo>
                      <a:pt x="0" y="516"/>
                      <a:pt x="145" y="661"/>
                      <a:pt x="325" y="661"/>
                    </a:cubicBezTo>
                    <a:cubicBezTo>
                      <a:pt x="506" y="661"/>
                      <a:pt x="660" y="516"/>
                      <a:pt x="660" y="335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8"/>
              <p:cNvSpPr/>
              <p:nvPr/>
            </p:nvSpPr>
            <p:spPr>
              <a:xfrm>
                <a:off x="2078912" y="44197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8"/>
              <p:cNvSpPr/>
              <p:nvPr/>
            </p:nvSpPr>
            <p:spPr>
              <a:xfrm>
                <a:off x="2146085" y="4419787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8"/>
              <p:cNvSpPr/>
              <p:nvPr/>
            </p:nvSpPr>
            <p:spPr>
              <a:xfrm>
                <a:off x="2219370" y="4419787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6" y="1"/>
                    </a:moveTo>
                    <a:cubicBezTo>
                      <a:pt x="155" y="1"/>
                      <a:pt x="1" y="145"/>
                      <a:pt x="1" y="335"/>
                    </a:cubicBezTo>
                    <a:cubicBezTo>
                      <a:pt x="1" y="516"/>
                      <a:pt x="155" y="661"/>
                      <a:pt x="336" y="661"/>
                    </a:cubicBezTo>
                    <a:cubicBezTo>
                      <a:pt x="516" y="661"/>
                      <a:pt x="661" y="516"/>
                      <a:pt x="661" y="335"/>
                    </a:cubicBezTo>
                    <a:cubicBezTo>
                      <a:pt x="661" y="145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8"/>
              <p:cNvSpPr/>
              <p:nvPr/>
            </p:nvSpPr>
            <p:spPr>
              <a:xfrm>
                <a:off x="2280317" y="44197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8"/>
              <p:cNvSpPr/>
              <p:nvPr/>
            </p:nvSpPr>
            <p:spPr>
              <a:xfrm>
                <a:off x="2353659" y="4419787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1" y="145"/>
                      <a:pt x="1" y="335"/>
                    </a:cubicBezTo>
                    <a:cubicBezTo>
                      <a:pt x="1" y="516"/>
                      <a:pt x="154" y="661"/>
                      <a:pt x="335" y="661"/>
                    </a:cubicBezTo>
                    <a:cubicBezTo>
                      <a:pt x="516" y="661"/>
                      <a:pt x="661" y="516"/>
                      <a:pt x="661" y="335"/>
                    </a:cubicBezTo>
                    <a:cubicBezTo>
                      <a:pt x="661" y="14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8"/>
              <p:cNvSpPr/>
              <p:nvPr/>
            </p:nvSpPr>
            <p:spPr>
              <a:xfrm>
                <a:off x="2414606" y="4419787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8"/>
              <p:cNvSpPr/>
              <p:nvPr/>
            </p:nvSpPr>
            <p:spPr>
              <a:xfrm>
                <a:off x="2481722" y="44197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8"/>
              <p:cNvSpPr/>
              <p:nvPr/>
            </p:nvSpPr>
            <p:spPr>
              <a:xfrm>
                <a:off x="2548895" y="4419787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8"/>
              <p:cNvSpPr/>
              <p:nvPr/>
            </p:nvSpPr>
            <p:spPr>
              <a:xfrm>
                <a:off x="2622751" y="4419787"/>
                <a:ext cx="37185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61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35"/>
                    </a:cubicBezTo>
                    <a:cubicBezTo>
                      <a:pt x="0" y="516"/>
                      <a:pt x="145" y="661"/>
                      <a:pt x="325" y="661"/>
                    </a:cubicBezTo>
                    <a:cubicBezTo>
                      <a:pt x="506" y="661"/>
                      <a:pt x="651" y="516"/>
                      <a:pt x="651" y="335"/>
                    </a:cubicBezTo>
                    <a:cubicBezTo>
                      <a:pt x="651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8"/>
              <p:cNvSpPr/>
              <p:nvPr/>
            </p:nvSpPr>
            <p:spPr>
              <a:xfrm>
                <a:off x="2683641" y="44197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4" y="629"/>
                      <a:pt x="356" y="659"/>
                      <a:pt x="437" y="659"/>
                    </a:cubicBezTo>
                    <a:cubicBezTo>
                      <a:pt x="605" y="659"/>
                      <a:pt x="769" y="530"/>
                      <a:pt x="769" y="335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8"/>
              <p:cNvSpPr/>
              <p:nvPr/>
            </p:nvSpPr>
            <p:spPr>
              <a:xfrm>
                <a:off x="2756983" y="4419787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35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61" y="516"/>
                      <a:pt x="661" y="335"/>
                    </a:cubicBezTo>
                    <a:cubicBezTo>
                      <a:pt x="661" y="14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8"/>
              <p:cNvSpPr/>
              <p:nvPr/>
            </p:nvSpPr>
            <p:spPr>
              <a:xfrm>
                <a:off x="2824157" y="4419787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35"/>
                    </a:cubicBezTo>
                    <a:cubicBezTo>
                      <a:pt x="0" y="516"/>
                      <a:pt x="145" y="661"/>
                      <a:pt x="325" y="661"/>
                    </a:cubicBezTo>
                    <a:cubicBezTo>
                      <a:pt x="506" y="661"/>
                      <a:pt x="660" y="516"/>
                      <a:pt x="660" y="335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8"/>
              <p:cNvSpPr/>
              <p:nvPr/>
            </p:nvSpPr>
            <p:spPr>
              <a:xfrm>
                <a:off x="2885046" y="44197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8"/>
              <p:cNvSpPr/>
              <p:nvPr/>
            </p:nvSpPr>
            <p:spPr>
              <a:xfrm>
                <a:off x="2952220" y="4419787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8"/>
              <p:cNvSpPr/>
              <p:nvPr/>
            </p:nvSpPr>
            <p:spPr>
              <a:xfrm>
                <a:off x="3026076" y="4419787"/>
                <a:ext cx="37185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61" extrusionOk="0">
                    <a:moveTo>
                      <a:pt x="326" y="1"/>
                    </a:moveTo>
                    <a:cubicBezTo>
                      <a:pt x="145" y="1"/>
                      <a:pt x="0" y="145"/>
                      <a:pt x="0" y="335"/>
                    </a:cubicBezTo>
                    <a:cubicBezTo>
                      <a:pt x="0" y="516"/>
                      <a:pt x="145" y="661"/>
                      <a:pt x="326" y="661"/>
                    </a:cubicBezTo>
                    <a:cubicBezTo>
                      <a:pt x="506" y="661"/>
                      <a:pt x="651" y="516"/>
                      <a:pt x="651" y="335"/>
                    </a:cubicBezTo>
                    <a:cubicBezTo>
                      <a:pt x="651" y="145"/>
                      <a:pt x="50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8"/>
              <p:cNvSpPr/>
              <p:nvPr/>
            </p:nvSpPr>
            <p:spPr>
              <a:xfrm>
                <a:off x="3086452" y="44197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8"/>
              <p:cNvSpPr/>
              <p:nvPr/>
            </p:nvSpPr>
            <p:spPr>
              <a:xfrm>
                <a:off x="2011796" y="448642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3" y="628"/>
                      <a:pt x="355" y="658"/>
                      <a:pt x="436" y="658"/>
                    </a:cubicBezTo>
                    <a:cubicBezTo>
                      <a:pt x="604" y="658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8"/>
              <p:cNvSpPr/>
              <p:nvPr/>
            </p:nvSpPr>
            <p:spPr>
              <a:xfrm>
                <a:off x="2078912" y="448642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8"/>
              <p:cNvSpPr/>
              <p:nvPr/>
            </p:nvSpPr>
            <p:spPr>
              <a:xfrm>
                <a:off x="2146085" y="448642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8"/>
                      <a:pt x="439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8"/>
              <p:cNvSpPr/>
              <p:nvPr/>
            </p:nvSpPr>
            <p:spPr>
              <a:xfrm>
                <a:off x="2212687" y="4486425"/>
                <a:ext cx="44439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9" y="658"/>
                      <a:pt x="772" y="527"/>
                      <a:pt x="778" y="326"/>
                    </a:cubicBezTo>
                    <a:cubicBezTo>
                      <a:pt x="778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8"/>
              <p:cNvSpPr/>
              <p:nvPr/>
            </p:nvSpPr>
            <p:spPr>
              <a:xfrm>
                <a:off x="2280317" y="448642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8"/>
              <p:cNvSpPr/>
              <p:nvPr/>
            </p:nvSpPr>
            <p:spPr>
              <a:xfrm>
                <a:off x="2347490" y="448642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8"/>
                      <a:pt x="439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8"/>
              <p:cNvSpPr/>
              <p:nvPr/>
            </p:nvSpPr>
            <p:spPr>
              <a:xfrm>
                <a:off x="2414606" y="448642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8"/>
              <p:cNvSpPr/>
              <p:nvPr/>
            </p:nvSpPr>
            <p:spPr>
              <a:xfrm>
                <a:off x="2481722" y="448642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8"/>
              <p:cNvSpPr/>
              <p:nvPr/>
            </p:nvSpPr>
            <p:spPr>
              <a:xfrm>
                <a:off x="2548895" y="448642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58" y="658"/>
                      <a:pt x="439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8"/>
              <p:cNvSpPr/>
              <p:nvPr/>
            </p:nvSpPr>
            <p:spPr>
              <a:xfrm>
                <a:off x="2616011" y="4486425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9" y="658"/>
                      <a:pt x="772" y="527"/>
                      <a:pt x="778" y="326"/>
                    </a:cubicBezTo>
                    <a:cubicBezTo>
                      <a:pt x="778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8"/>
              <p:cNvSpPr/>
              <p:nvPr/>
            </p:nvSpPr>
            <p:spPr>
              <a:xfrm>
                <a:off x="2683641" y="4486425"/>
                <a:ext cx="43982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3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2" y="624"/>
                      <a:pt x="351" y="653"/>
                      <a:pt x="430" y="653"/>
                    </a:cubicBezTo>
                    <a:cubicBezTo>
                      <a:pt x="598" y="653"/>
                      <a:pt x="763" y="523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8"/>
              <p:cNvSpPr/>
              <p:nvPr/>
            </p:nvSpPr>
            <p:spPr>
              <a:xfrm>
                <a:off x="2750814" y="448642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199" y="561"/>
                    </a:cubicBezTo>
                    <a:cubicBezTo>
                      <a:pt x="267" y="628"/>
                      <a:pt x="350" y="658"/>
                      <a:pt x="433" y="658"/>
                    </a:cubicBezTo>
                    <a:cubicBezTo>
                      <a:pt x="604" y="658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8"/>
              <p:cNvSpPr/>
              <p:nvPr/>
            </p:nvSpPr>
            <p:spPr>
              <a:xfrm>
                <a:off x="2817930" y="448642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8"/>
              <p:cNvSpPr/>
              <p:nvPr/>
            </p:nvSpPr>
            <p:spPr>
              <a:xfrm>
                <a:off x="2885046" y="448642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8"/>
              <p:cNvSpPr/>
              <p:nvPr/>
            </p:nvSpPr>
            <p:spPr>
              <a:xfrm>
                <a:off x="2952220" y="4486425"/>
                <a:ext cx="43925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3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4" y="624"/>
                      <a:pt x="355" y="653"/>
                      <a:pt x="435" y="653"/>
                    </a:cubicBezTo>
                    <a:cubicBezTo>
                      <a:pt x="605" y="653"/>
                      <a:pt x="769" y="523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8"/>
              <p:cNvSpPr/>
              <p:nvPr/>
            </p:nvSpPr>
            <p:spPr>
              <a:xfrm>
                <a:off x="3019336" y="448642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8"/>
              <p:cNvSpPr/>
              <p:nvPr/>
            </p:nvSpPr>
            <p:spPr>
              <a:xfrm>
                <a:off x="3086452" y="448642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8"/>
              <p:cNvSpPr/>
              <p:nvPr/>
            </p:nvSpPr>
            <p:spPr>
              <a:xfrm>
                <a:off x="2018022" y="4553007"/>
                <a:ext cx="37699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8"/>
              <p:cNvSpPr/>
              <p:nvPr/>
            </p:nvSpPr>
            <p:spPr>
              <a:xfrm>
                <a:off x="2078912" y="4552950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0" y="1"/>
                    </a:moveTo>
                    <a:cubicBezTo>
                      <a:pt x="445" y="1"/>
                      <a:pt x="440" y="1"/>
                      <a:pt x="435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24" y="1"/>
                      <a:pt x="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8"/>
              <p:cNvSpPr/>
              <p:nvPr/>
            </p:nvSpPr>
            <p:spPr>
              <a:xfrm>
                <a:off x="2146085" y="455249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8"/>
              <p:cNvSpPr/>
              <p:nvPr/>
            </p:nvSpPr>
            <p:spPr>
              <a:xfrm>
                <a:off x="2219370" y="4553007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8"/>
              <p:cNvSpPr/>
              <p:nvPr/>
            </p:nvSpPr>
            <p:spPr>
              <a:xfrm>
                <a:off x="2280317" y="4552950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8"/>
              <p:cNvSpPr/>
              <p:nvPr/>
            </p:nvSpPr>
            <p:spPr>
              <a:xfrm>
                <a:off x="2353659" y="4553007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1" y="145"/>
                      <a:pt x="1" y="326"/>
                    </a:cubicBezTo>
                    <a:cubicBezTo>
                      <a:pt x="1" y="507"/>
                      <a:pt x="154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8"/>
              <p:cNvSpPr/>
              <p:nvPr/>
            </p:nvSpPr>
            <p:spPr>
              <a:xfrm>
                <a:off x="2414606" y="455249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8"/>
              <p:cNvSpPr/>
              <p:nvPr/>
            </p:nvSpPr>
            <p:spPr>
              <a:xfrm>
                <a:off x="2481722" y="4552493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8"/>
              <p:cNvSpPr/>
              <p:nvPr/>
            </p:nvSpPr>
            <p:spPr>
              <a:xfrm>
                <a:off x="2548895" y="455249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8"/>
              <p:cNvSpPr/>
              <p:nvPr/>
            </p:nvSpPr>
            <p:spPr>
              <a:xfrm>
                <a:off x="2622751" y="4553007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8"/>
              <p:cNvSpPr/>
              <p:nvPr/>
            </p:nvSpPr>
            <p:spPr>
              <a:xfrm>
                <a:off x="2683813" y="4553007"/>
                <a:ext cx="43811" cy="37117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0" extrusionOk="0">
                    <a:moveTo>
                      <a:pt x="430" y="0"/>
                    </a:moveTo>
                    <a:cubicBezTo>
                      <a:pt x="139" y="0"/>
                      <a:pt x="0" y="347"/>
                      <a:pt x="206" y="552"/>
                    </a:cubicBezTo>
                    <a:cubicBezTo>
                      <a:pt x="271" y="620"/>
                      <a:pt x="352" y="650"/>
                      <a:pt x="432" y="650"/>
                    </a:cubicBezTo>
                    <a:cubicBezTo>
                      <a:pt x="598" y="650"/>
                      <a:pt x="760" y="521"/>
                      <a:pt x="766" y="326"/>
                    </a:cubicBezTo>
                    <a:cubicBezTo>
                      <a:pt x="766" y="145"/>
                      <a:pt x="613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8"/>
              <p:cNvSpPr/>
              <p:nvPr/>
            </p:nvSpPr>
            <p:spPr>
              <a:xfrm>
                <a:off x="2756983" y="4553007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8"/>
              <p:cNvSpPr/>
              <p:nvPr/>
            </p:nvSpPr>
            <p:spPr>
              <a:xfrm>
                <a:off x="2824157" y="4553007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8"/>
              <p:cNvSpPr/>
              <p:nvPr/>
            </p:nvSpPr>
            <p:spPr>
              <a:xfrm>
                <a:off x="2885046" y="4552950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1" y="1"/>
                    </a:moveTo>
                    <a:cubicBezTo>
                      <a:pt x="445" y="1"/>
                      <a:pt x="440" y="1"/>
                      <a:pt x="435" y="1"/>
                    </a:cubicBezTo>
                    <a:cubicBezTo>
                      <a:pt x="146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33" y="1"/>
                      <a:pt x="4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8"/>
              <p:cNvSpPr/>
              <p:nvPr/>
            </p:nvSpPr>
            <p:spPr>
              <a:xfrm>
                <a:off x="2952220" y="455249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8"/>
              <p:cNvSpPr/>
              <p:nvPr/>
            </p:nvSpPr>
            <p:spPr>
              <a:xfrm>
                <a:off x="3086452" y="4552493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62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8"/>
              <p:cNvSpPr/>
              <p:nvPr/>
            </p:nvSpPr>
            <p:spPr>
              <a:xfrm>
                <a:off x="2018022" y="4619074"/>
                <a:ext cx="37699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8"/>
              <p:cNvSpPr/>
              <p:nvPr/>
            </p:nvSpPr>
            <p:spPr>
              <a:xfrm>
                <a:off x="2078912" y="461907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8"/>
              <p:cNvSpPr/>
              <p:nvPr/>
            </p:nvSpPr>
            <p:spPr>
              <a:xfrm>
                <a:off x="2146085" y="461907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8"/>
              <p:cNvSpPr/>
              <p:nvPr/>
            </p:nvSpPr>
            <p:spPr>
              <a:xfrm>
                <a:off x="2219370" y="4619074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1"/>
                    </a:moveTo>
                    <a:cubicBezTo>
                      <a:pt x="155" y="1"/>
                      <a:pt x="1" y="145"/>
                      <a:pt x="1" y="326"/>
                    </a:cubicBezTo>
                    <a:cubicBezTo>
                      <a:pt x="1" y="507"/>
                      <a:pt x="155" y="652"/>
                      <a:pt x="33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8"/>
              <p:cNvSpPr/>
              <p:nvPr/>
            </p:nvSpPr>
            <p:spPr>
              <a:xfrm>
                <a:off x="2280317" y="461907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8"/>
              <p:cNvSpPr/>
              <p:nvPr/>
            </p:nvSpPr>
            <p:spPr>
              <a:xfrm>
                <a:off x="2353659" y="4619074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1" y="145"/>
                      <a:pt x="1" y="326"/>
                    </a:cubicBezTo>
                    <a:cubicBezTo>
                      <a:pt x="1" y="507"/>
                      <a:pt x="154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8"/>
              <p:cNvSpPr/>
              <p:nvPr/>
            </p:nvSpPr>
            <p:spPr>
              <a:xfrm>
                <a:off x="2414606" y="461907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8"/>
              <p:cNvSpPr/>
              <p:nvPr/>
            </p:nvSpPr>
            <p:spPr>
              <a:xfrm>
                <a:off x="2481722" y="461907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8"/>
              <p:cNvSpPr/>
              <p:nvPr/>
            </p:nvSpPr>
            <p:spPr>
              <a:xfrm>
                <a:off x="2548895" y="461907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8"/>
              <p:cNvSpPr/>
              <p:nvPr/>
            </p:nvSpPr>
            <p:spPr>
              <a:xfrm>
                <a:off x="2622751" y="4619074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8"/>
              <p:cNvSpPr/>
              <p:nvPr/>
            </p:nvSpPr>
            <p:spPr>
              <a:xfrm>
                <a:off x="2683641" y="461907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3" y="629"/>
                      <a:pt x="355" y="659"/>
                      <a:pt x="436" y="659"/>
                    </a:cubicBezTo>
                    <a:cubicBezTo>
                      <a:pt x="604" y="659"/>
                      <a:pt x="769" y="528"/>
                      <a:pt x="769" y="326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8"/>
              <p:cNvSpPr/>
              <p:nvPr/>
            </p:nvSpPr>
            <p:spPr>
              <a:xfrm>
                <a:off x="2756983" y="4619074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8"/>
              <p:cNvSpPr/>
              <p:nvPr/>
            </p:nvSpPr>
            <p:spPr>
              <a:xfrm>
                <a:off x="2824157" y="4619074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8"/>
              <p:cNvSpPr/>
              <p:nvPr/>
            </p:nvSpPr>
            <p:spPr>
              <a:xfrm>
                <a:off x="2952220" y="461907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8"/>
              <p:cNvSpPr/>
              <p:nvPr/>
            </p:nvSpPr>
            <p:spPr>
              <a:xfrm>
                <a:off x="3026076" y="4619074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6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5"/>
                      <a:pt x="50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8"/>
              <p:cNvSpPr/>
              <p:nvPr/>
            </p:nvSpPr>
            <p:spPr>
              <a:xfrm>
                <a:off x="3086452" y="461907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8"/>
              <p:cNvSpPr/>
              <p:nvPr/>
            </p:nvSpPr>
            <p:spPr>
              <a:xfrm>
                <a:off x="2018022" y="4685656"/>
                <a:ext cx="37699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6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8"/>
              <p:cNvSpPr/>
              <p:nvPr/>
            </p:nvSpPr>
            <p:spPr>
              <a:xfrm>
                <a:off x="2078912" y="4685656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35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6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8"/>
              <p:cNvSpPr/>
              <p:nvPr/>
            </p:nvSpPr>
            <p:spPr>
              <a:xfrm>
                <a:off x="2146085" y="4685656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5" y="628"/>
                      <a:pt x="356" y="657"/>
                      <a:pt x="435" y="657"/>
                    </a:cubicBezTo>
                    <a:cubicBezTo>
                      <a:pt x="605" y="657"/>
                      <a:pt x="769" y="523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8"/>
              <p:cNvSpPr/>
              <p:nvPr/>
            </p:nvSpPr>
            <p:spPr>
              <a:xfrm>
                <a:off x="2219370" y="4685656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1"/>
                    </a:moveTo>
                    <a:cubicBezTo>
                      <a:pt x="155" y="1"/>
                      <a:pt x="1" y="146"/>
                      <a:pt x="1" y="326"/>
                    </a:cubicBezTo>
                    <a:cubicBezTo>
                      <a:pt x="1" y="507"/>
                      <a:pt x="155" y="652"/>
                      <a:pt x="33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8"/>
              <p:cNvSpPr/>
              <p:nvPr/>
            </p:nvSpPr>
            <p:spPr>
              <a:xfrm>
                <a:off x="2280317" y="4685656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8"/>
              <p:cNvSpPr/>
              <p:nvPr/>
            </p:nvSpPr>
            <p:spPr>
              <a:xfrm>
                <a:off x="2353659" y="4685656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1" y="146"/>
                      <a:pt x="1" y="326"/>
                    </a:cubicBezTo>
                    <a:cubicBezTo>
                      <a:pt x="1" y="507"/>
                      <a:pt x="154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8"/>
              <p:cNvSpPr/>
              <p:nvPr/>
            </p:nvSpPr>
            <p:spPr>
              <a:xfrm>
                <a:off x="2414606" y="4685656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44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6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8"/>
              <p:cNvSpPr/>
              <p:nvPr/>
            </p:nvSpPr>
            <p:spPr>
              <a:xfrm>
                <a:off x="2481722" y="4685656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8"/>
              <p:cNvSpPr/>
              <p:nvPr/>
            </p:nvSpPr>
            <p:spPr>
              <a:xfrm>
                <a:off x="2548895" y="4685656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5" y="628"/>
                      <a:pt x="356" y="657"/>
                      <a:pt x="435" y="657"/>
                    </a:cubicBezTo>
                    <a:cubicBezTo>
                      <a:pt x="605" y="657"/>
                      <a:pt x="769" y="523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8"/>
              <p:cNvSpPr/>
              <p:nvPr/>
            </p:nvSpPr>
            <p:spPr>
              <a:xfrm>
                <a:off x="2622751" y="4685656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6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8"/>
              <p:cNvSpPr/>
              <p:nvPr/>
            </p:nvSpPr>
            <p:spPr>
              <a:xfrm>
                <a:off x="2683641" y="4685656"/>
                <a:ext cx="43982" cy="3734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4" extrusionOk="0">
                    <a:moveTo>
                      <a:pt x="435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2" y="625"/>
                      <a:pt x="351" y="653"/>
                      <a:pt x="430" y="653"/>
                    </a:cubicBezTo>
                    <a:cubicBezTo>
                      <a:pt x="598" y="653"/>
                      <a:pt x="763" y="523"/>
                      <a:pt x="769" y="326"/>
                    </a:cubicBezTo>
                    <a:cubicBezTo>
                      <a:pt x="769" y="146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8"/>
              <p:cNvSpPr/>
              <p:nvPr/>
            </p:nvSpPr>
            <p:spPr>
              <a:xfrm>
                <a:off x="2756983" y="4685656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8"/>
              <p:cNvSpPr/>
              <p:nvPr/>
            </p:nvSpPr>
            <p:spPr>
              <a:xfrm>
                <a:off x="2824157" y="4685656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5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6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8"/>
              <p:cNvSpPr/>
              <p:nvPr/>
            </p:nvSpPr>
            <p:spPr>
              <a:xfrm>
                <a:off x="2885046" y="4685656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8"/>
              <p:cNvSpPr/>
              <p:nvPr/>
            </p:nvSpPr>
            <p:spPr>
              <a:xfrm>
                <a:off x="2952220" y="4685656"/>
                <a:ext cx="43925" cy="3734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4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4" y="625"/>
                      <a:pt x="355" y="653"/>
                      <a:pt x="435" y="653"/>
                    </a:cubicBezTo>
                    <a:cubicBezTo>
                      <a:pt x="605" y="653"/>
                      <a:pt x="769" y="523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8"/>
              <p:cNvSpPr/>
              <p:nvPr/>
            </p:nvSpPr>
            <p:spPr>
              <a:xfrm>
                <a:off x="3026076" y="4685656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6"/>
                      <a:pt x="50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8"/>
              <p:cNvSpPr/>
              <p:nvPr/>
            </p:nvSpPr>
            <p:spPr>
              <a:xfrm>
                <a:off x="2011796" y="47517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8"/>
              <p:cNvSpPr/>
              <p:nvPr/>
            </p:nvSpPr>
            <p:spPr>
              <a:xfrm>
                <a:off x="2078912" y="47517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8"/>
              <p:cNvSpPr/>
              <p:nvPr/>
            </p:nvSpPr>
            <p:spPr>
              <a:xfrm>
                <a:off x="2146085" y="47517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8"/>
              <p:cNvSpPr/>
              <p:nvPr/>
            </p:nvSpPr>
            <p:spPr>
              <a:xfrm>
                <a:off x="2212687" y="4751781"/>
                <a:ext cx="44439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60" y="659"/>
                      <a:pt x="442" y="659"/>
                    </a:cubicBezTo>
                    <a:cubicBezTo>
                      <a:pt x="613" y="659"/>
                      <a:pt x="778" y="527"/>
                      <a:pt x="778" y="326"/>
                    </a:cubicBezTo>
                    <a:cubicBezTo>
                      <a:pt x="778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8"/>
              <p:cNvSpPr/>
              <p:nvPr/>
            </p:nvSpPr>
            <p:spPr>
              <a:xfrm>
                <a:off x="2280317" y="47517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8"/>
              <p:cNvSpPr/>
              <p:nvPr/>
            </p:nvSpPr>
            <p:spPr>
              <a:xfrm>
                <a:off x="2347490" y="47517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8"/>
              <p:cNvSpPr/>
              <p:nvPr/>
            </p:nvSpPr>
            <p:spPr>
              <a:xfrm>
                <a:off x="2414606" y="47517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8"/>
              <p:cNvSpPr/>
              <p:nvPr/>
            </p:nvSpPr>
            <p:spPr>
              <a:xfrm>
                <a:off x="2481722" y="47517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8"/>
              <p:cNvSpPr/>
              <p:nvPr/>
            </p:nvSpPr>
            <p:spPr>
              <a:xfrm>
                <a:off x="2548895" y="47517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8"/>
              <p:cNvSpPr/>
              <p:nvPr/>
            </p:nvSpPr>
            <p:spPr>
              <a:xfrm>
                <a:off x="2616011" y="4751781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60" y="659"/>
                      <a:pt x="442" y="659"/>
                    </a:cubicBezTo>
                    <a:cubicBezTo>
                      <a:pt x="613" y="659"/>
                      <a:pt x="778" y="527"/>
                      <a:pt x="778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8"/>
              <p:cNvSpPr/>
              <p:nvPr/>
            </p:nvSpPr>
            <p:spPr>
              <a:xfrm>
                <a:off x="2683641" y="47517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3" y="628"/>
                      <a:pt x="354" y="659"/>
                      <a:pt x="434" y="659"/>
                    </a:cubicBezTo>
                    <a:cubicBezTo>
                      <a:pt x="600" y="659"/>
                      <a:pt x="763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8"/>
              <p:cNvSpPr/>
              <p:nvPr/>
            </p:nvSpPr>
            <p:spPr>
              <a:xfrm>
                <a:off x="2750814" y="47517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3" y="628"/>
                      <a:pt x="354" y="659"/>
                      <a:pt x="435" y="659"/>
                    </a:cubicBezTo>
                    <a:cubicBezTo>
                      <a:pt x="604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8"/>
              <p:cNvSpPr/>
              <p:nvPr/>
            </p:nvSpPr>
            <p:spPr>
              <a:xfrm>
                <a:off x="2817930" y="47517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8"/>
              <p:cNvSpPr/>
              <p:nvPr/>
            </p:nvSpPr>
            <p:spPr>
              <a:xfrm>
                <a:off x="2885046" y="47517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8"/>
              <p:cNvSpPr/>
              <p:nvPr/>
            </p:nvSpPr>
            <p:spPr>
              <a:xfrm>
                <a:off x="2952220" y="47517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8"/>
              <p:cNvSpPr/>
              <p:nvPr/>
            </p:nvSpPr>
            <p:spPr>
              <a:xfrm>
                <a:off x="2018022" y="4818362"/>
                <a:ext cx="37699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8"/>
              <p:cNvSpPr/>
              <p:nvPr/>
            </p:nvSpPr>
            <p:spPr>
              <a:xfrm>
                <a:off x="2078912" y="4817848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8"/>
              <p:cNvSpPr/>
              <p:nvPr/>
            </p:nvSpPr>
            <p:spPr>
              <a:xfrm>
                <a:off x="2146085" y="4817848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8"/>
              <p:cNvSpPr/>
              <p:nvPr/>
            </p:nvSpPr>
            <p:spPr>
              <a:xfrm>
                <a:off x="2219370" y="481836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8"/>
              <p:cNvSpPr/>
              <p:nvPr/>
            </p:nvSpPr>
            <p:spPr>
              <a:xfrm>
                <a:off x="2280317" y="4817848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8"/>
              <p:cNvSpPr/>
              <p:nvPr/>
            </p:nvSpPr>
            <p:spPr>
              <a:xfrm>
                <a:off x="2353659" y="481836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1" y="145"/>
                      <a:pt x="1" y="326"/>
                    </a:cubicBezTo>
                    <a:cubicBezTo>
                      <a:pt x="1" y="507"/>
                      <a:pt x="154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8"/>
              <p:cNvSpPr/>
              <p:nvPr/>
            </p:nvSpPr>
            <p:spPr>
              <a:xfrm>
                <a:off x="2414606" y="4817848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8"/>
              <p:cNvSpPr/>
              <p:nvPr/>
            </p:nvSpPr>
            <p:spPr>
              <a:xfrm>
                <a:off x="2481722" y="4817848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8"/>
              <p:cNvSpPr/>
              <p:nvPr/>
            </p:nvSpPr>
            <p:spPr>
              <a:xfrm>
                <a:off x="2548895" y="4817848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8"/>
              <p:cNvSpPr/>
              <p:nvPr/>
            </p:nvSpPr>
            <p:spPr>
              <a:xfrm>
                <a:off x="2622751" y="4818362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8"/>
              <p:cNvSpPr/>
              <p:nvPr/>
            </p:nvSpPr>
            <p:spPr>
              <a:xfrm>
                <a:off x="2683641" y="4817848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4" y="629"/>
                      <a:pt x="355" y="659"/>
                      <a:pt x="435" y="659"/>
                    </a:cubicBezTo>
                    <a:cubicBezTo>
                      <a:pt x="601" y="659"/>
                      <a:pt x="763" y="530"/>
                      <a:pt x="769" y="335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8"/>
              <p:cNvSpPr/>
              <p:nvPr/>
            </p:nvSpPr>
            <p:spPr>
              <a:xfrm>
                <a:off x="2011796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1" y="353"/>
                      <a:pt x="208" y="561"/>
                    </a:cubicBezTo>
                    <a:cubicBezTo>
                      <a:pt x="273" y="629"/>
                      <a:pt x="356" y="659"/>
                      <a:pt x="437" y="659"/>
                    </a:cubicBezTo>
                    <a:cubicBezTo>
                      <a:pt x="605" y="659"/>
                      <a:pt x="769" y="530"/>
                      <a:pt x="769" y="335"/>
                    </a:cubicBezTo>
                    <a:cubicBezTo>
                      <a:pt x="769" y="154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8"/>
              <p:cNvSpPr/>
              <p:nvPr/>
            </p:nvSpPr>
            <p:spPr>
              <a:xfrm>
                <a:off x="2078912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8"/>
              <p:cNvSpPr/>
              <p:nvPr/>
            </p:nvSpPr>
            <p:spPr>
              <a:xfrm>
                <a:off x="2146085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8"/>
              <p:cNvSpPr/>
              <p:nvPr/>
            </p:nvSpPr>
            <p:spPr>
              <a:xfrm>
                <a:off x="2212687" y="4884430"/>
                <a:ext cx="44439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10" y="659"/>
                      <a:pt x="772" y="530"/>
                      <a:pt x="778" y="335"/>
                    </a:cubicBezTo>
                    <a:cubicBezTo>
                      <a:pt x="778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8"/>
              <p:cNvSpPr/>
              <p:nvPr/>
            </p:nvSpPr>
            <p:spPr>
              <a:xfrm>
                <a:off x="2280317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8"/>
              <p:cNvSpPr/>
              <p:nvPr/>
            </p:nvSpPr>
            <p:spPr>
              <a:xfrm>
                <a:off x="2347490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8"/>
              <p:cNvSpPr/>
              <p:nvPr/>
            </p:nvSpPr>
            <p:spPr>
              <a:xfrm>
                <a:off x="2414606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8"/>
              <p:cNvSpPr/>
              <p:nvPr/>
            </p:nvSpPr>
            <p:spPr>
              <a:xfrm>
                <a:off x="2481722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8"/>
              <p:cNvSpPr/>
              <p:nvPr/>
            </p:nvSpPr>
            <p:spPr>
              <a:xfrm>
                <a:off x="2548895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8"/>
              <p:cNvSpPr/>
              <p:nvPr/>
            </p:nvSpPr>
            <p:spPr>
              <a:xfrm>
                <a:off x="2616011" y="4884430"/>
                <a:ext cx="44496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3" y="659"/>
                    </a:cubicBezTo>
                    <a:cubicBezTo>
                      <a:pt x="614" y="659"/>
                      <a:pt x="778" y="530"/>
                      <a:pt x="778" y="335"/>
                    </a:cubicBezTo>
                    <a:cubicBezTo>
                      <a:pt x="778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8"/>
              <p:cNvSpPr/>
              <p:nvPr/>
            </p:nvSpPr>
            <p:spPr>
              <a:xfrm>
                <a:off x="2683641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4" y="629"/>
                      <a:pt x="355" y="659"/>
                      <a:pt x="435" y="659"/>
                    </a:cubicBezTo>
                    <a:cubicBezTo>
                      <a:pt x="601" y="659"/>
                      <a:pt x="763" y="530"/>
                      <a:pt x="769" y="335"/>
                    </a:cubicBezTo>
                    <a:cubicBezTo>
                      <a:pt x="769" y="154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8"/>
              <p:cNvSpPr/>
              <p:nvPr/>
            </p:nvSpPr>
            <p:spPr>
              <a:xfrm>
                <a:off x="2750814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0" y="353"/>
                      <a:pt x="199" y="561"/>
                    </a:cubicBezTo>
                    <a:cubicBezTo>
                      <a:pt x="267" y="629"/>
                      <a:pt x="351" y="659"/>
                      <a:pt x="434" y="659"/>
                    </a:cubicBezTo>
                    <a:cubicBezTo>
                      <a:pt x="605" y="659"/>
                      <a:pt x="769" y="530"/>
                      <a:pt x="769" y="335"/>
                    </a:cubicBezTo>
                    <a:cubicBezTo>
                      <a:pt x="769" y="154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8"/>
              <p:cNvSpPr/>
              <p:nvPr/>
            </p:nvSpPr>
            <p:spPr>
              <a:xfrm>
                <a:off x="2817930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4" y="1"/>
                    </a:moveTo>
                    <a:cubicBezTo>
                      <a:pt x="145" y="1"/>
                      <a:pt x="1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8"/>
              <p:cNvSpPr/>
              <p:nvPr/>
            </p:nvSpPr>
            <p:spPr>
              <a:xfrm>
                <a:off x="2885046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8"/>
              <p:cNvSpPr/>
              <p:nvPr/>
            </p:nvSpPr>
            <p:spPr>
              <a:xfrm>
                <a:off x="2952220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8"/>
              <p:cNvSpPr/>
              <p:nvPr/>
            </p:nvSpPr>
            <p:spPr>
              <a:xfrm>
                <a:off x="3019336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8"/>
              <p:cNvSpPr/>
              <p:nvPr/>
            </p:nvSpPr>
            <p:spPr>
              <a:xfrm>
                <a:off x="2011796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1" y="354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8"/>
              <p:cNvSpPr/>
              <p:nvPr/>
            </p:nvSpPr>
            <p:spPr>
              <a:xfrm>
                <a:off x="2078912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5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8"/>
              <p:cNvSpPr/>
              <p:nvPr/>
            </p:nvSpPr>
            <p:spPr>
              <a:xfrm>
                <a:off x="2146085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8"/>
              <p:cNvSpPr/>
              <p:nvPr/>
            </p:nvSpPr>
            <p:spPr>
              <a:xfrm>
                <a:off x="2212687" y="4951011"/>
                <a:ext cx="44439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60" extrusionOk="0">
                    <a:moveTo>
                      <a:pt x="443" y="1"/>
                    </a:moveTo>
                    <a:cubicBezTo>
                      <a:pt x="154" y="1"/>
                      <a:pt x="0" y="354"/>
                      <a:pt x="208" y="561"/>
                    </a:cubicBezTo>
                    <a:cubicBezTo>
                      <a:pt x="276" y="629"/>
                      <a:pt x="360" y="659"/>
                      <a:pt x="442" y="659"/>
                    </a:cubicBezTo>
                    <a:cubicBezTo>
                      <a:pt x="613" y="659"/>
                      <a:pt x="778" y="528"/>
                      <a:pt x="778" y="326"/>
                    </a:cubicBezTo>
                    <a:cubicBezTo>
                      <a:pt x="778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8"/>
              <p:cNvSpPr/>
              <p:nvPr/>
            </p:nvSpPr>
            <p:spPr>
              <a:xfrm>
                <a:off x="2280317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8"/>
              <p:cNvSpPr/>
              <p:nvPr/>
            </p:nvSpPr>
            <p:spPr>
              <a:xfrm>
                <a:off x="2347490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8"/>
              <p:cNvSpPr/>
              <p:nvPr/>
            </p:nvSpPr>
            <p:spPr>
              <a:xfrm>
                <a:off x="2414606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8"/>
              <p:cNvSpPr/>
              <p:nvPr/>
            </p:nvSpPr>
            <p:spPr>
              <a:xfrm>
                <a:off x="2481722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55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8"/>
              <p:cNvSpPr/>
              <p:nvPr/>
            </p:nvSpPr>
            <p:spPr>
              <a:xfrm>
                <a:off x="2548895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54" y="1"/>
                      <a:pt x="0" y="354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8"/>
              <p:cNvSpPr/>
              <p:nvPr/>
            </p:nvSpPr>
            <p:spPr>
              <a:xfrm>
                <a:off x="2616011" y="4951011"/>
                <a:ext cx="44496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443" y="1"/>
                    </a:moveTo>
                    <a:cubicBezTo>
                      <a:pt x="154" y="1"/>
                      <a:pt x="0" y="354"/>
                      <a:pt x="208" y="561"/>
                    </a:cubicBezTo>
                    <a:cubicBezTo>
                      <a:pt x="276" y="629"/>
                      <a:pt x="360" y="659"/>
                      <a:pt x="442" y="659"/>
                    </a:cubicBezTo>
                    <a:cubicBezTo>
                      <a:pt x="613" y="659"/>
                      <a:pt x="778" y="528"/>
                      <a:pt x="778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8"/>
              <p:cNvSpPr/>
              <p:nvPr/>
            </p:nvSpPr>
            <p:spPr>
              <a:xfrm>
                <a:off x="2683641" y="4951011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35" y="1"/>
                    </a:moveTo>
                    <a:cubicBezTo>
                      <a:pt x="146" y="1"/>
                      <a:pt x="1" y="354"/>
                      <a:pt x="209" y="561"/>
                    </a:cubicBezTo>
                    <a:cubicBezTo>
                      <a:pt x="272" y="628"/>
                      <a:pt x="352" y="657"/>
                      <a:pt x="432" y="657"/>
                    </a:cubicBezTo>
                    <a:cubicBezTo>
                      <a:pt x="602" y="657"/>
                      <a:pt x="769" y="523"/>
                      <a:pt x="769" y="326"/>
                    </a:cubicBezTo>
                    <a:cubicBezTo>
                      <a:pt x="769" y="146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8"/>
              <p:cNvSpPr/>
              <p:nvPr/>
            </p:nvSpPr>
            <p:spPr>
              <a:xfrm>
                <a:off x="2750814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3" y="629"/>
                      <a:pt x="354" y="659"/>
                      <a:pt x="435" y="659"/>
                    </a:cubicBezTo>
                    <a:cubicBezTo>
                      <a:pt x="604" y="659"/>
                      <a:pt x="769" y="528"/>
                      <a:pt x="769" y="326"/>
                    </a:cubicBezTo>
                    <a:cubicBezTo>
                      <a:pt x="769" y="146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8"/>
              <p:cNvSpPr/>
              <p:nvPr/>
            </p:nvSpPr>
            <p:spPr>
              <a:xfrm>
                <a:off x="2817930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4" y="1"/>
                    </a:moveTo>
                    <a:cubicBezTo>
                      <a:pt x="145" y="1"/>
                      <a:pt x="1" y="354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8"/>
              <p:cNvSpPr/>
              <p:nvPr/>
            </p:nvSpPr>
            <p:spPr>
              <a:xfrm>
                <a:off x="2885046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8"/>
              <p:cNvSpPr/>
              <p:nvPr/>
            </p:nvSpPr>
            <p:spPr>
              <a:xfrm>
                <a:off x="2952220" y="4951011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443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5" y="628"/>
                      <a:pt x="356" y="657"/>
                      <a:pt x="435" y="657"/>
                    </a:cubicBezTo>
                    <a:cubicBezTo>
                      <a:pt x="605" y="657"/>
                      <a:pt x="769" y="523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8"/>
              <p:cNvSpPr/>
              <p:nvPr/>
            </p:nvSpPr>
            <p:spPr>
              <a:xfrm>
                <a:off x="3019336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1"/>
                    </a:moveTo>
                    <a:cubicBezTo>
                      <a:pt x="145" y="1"/>
                      <a:pt x="1" y="354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8"/>
              <p:cNvSpPr/>
              <p:nvPr/>
            </p:nvSpPr>
            <p:spPr>
              <a:xfrm>
                <a:off x="3086452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8"/>
              <p:cNvSpPr/>
              <p:nvPr/>
            </p:nvSpPr>
            <p:spPr>
              <a:xfrm>
                <a:off x="2018022" y="5017650"/>
                <a:ext cx="37699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8"/>
              <p:cNvSpPr/>
              <p:nvPr/>
            </p:nvSpPr>
            <p:spPr>
              <a:xfrm>
                <a:off x="2078912" y="5017593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0" y="1"/>
                    </a:moveTo>
                    <a:cubicBezTo>
                      <a:pt x="445" y="1"/>
                      <a:pt x="440" y="1"/>
                      <a:pt x="435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24" y="1"/>
                      <a:pt x="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8"/>
              <p:cNvSpPr/>
              <p:nvPr/>
            </p:nvSpPr>
            <p:spPr>
              <a:xfrm>
                <a:off x="2146199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55"/>
                      <a:pt x="206" y="561"/>
                    </a:cubicBezTo>
                    <a:cubicBezTo>
                      <a:pt x="273" y="627"/>
                      <a:pt x="354" y="657"/>
                      <a:pt x="433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5"/>
                      <a:pt x="622" y="0"/>
                      <a:pt x="441" y="0"/>
                    </a:cubicBezTo>
                    <a:cubicBezTo>
                      <a:pt x="438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8"/>
              <p:cNvSpPr/>
              <p:nvPr/>
            </p:nvSpPr>
            <p:spPr>
              <a:xfrm>
                <a:off x="2219370" y="5017650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8"/>
              <p:cNvSpPr/>
              <p:nvPr/>
            </p:nvSpPr>
            <p:spPr>
              <a:xfrm>
                <a:off x="2280317" y="5017593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8"/>
              <p:cNvSpPr/>
              <p:nvPr/>
            </p:nvSpPr>
            <p:spPr>
              <a:xfrm>
                <a:off x="2353659" y="5017650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1" y="145"/>
                      <a:pt x="1" y="326"/>
                    </a:cubicBezTo>
                    <a:cubicBezTo>
                      <a:pt x="1" y="507"/>
                      <a:pt x="154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8"/>
              <p:cNvSpPr/>
              <p:nvPr/>
            </p:nvSpPr>
            <p:spPr>
              <a:xfrm>
                <a:off x="2414778" y="5017650"/>
                <a:ext cx="43754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6" h="657" extrusionOk="0">
                    <a:moveTo>
                      <a:pt x="430" y="0"/>
                    </a:moveTo>
                    <a:cubicBezTo>
                      <a:pt x="139" y="0"/>
                      <a:pt x="0" y="355"/>
                      <a:pt x="205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21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8"/>
              <p:cNvSpPr/>
              <p:nvPr/>
            </p:nvSpPr>
            <p:spPr>
              <a:xfrm>
                <a:off x="2481894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48" y="0"/>
                      <a:pt x="0" y="355"/>
                      <a:pt x="206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22" y="0"/>
                      <a:pt x="441" y="0"/>
                    </a:cubicBezTo>
                    <a:cubicBezTo>
                      <a:pt x="437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8"/>
              <p:cNvSpPr/>
              <p:nvPr/>
            </p:nvSpPr>
            <p:spPr>
              <a:xfrm>
                <a:off x="2549010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1" y="0"/>
                    </a:moveTo>
                    <a:cubicBezTo>
                      <a:pt x="148" y="0"/>
                      <a:pt x="1" y="355"/>
                      <a:pt x="206" y="561"/>
                    </a:cubicBezTo>
                    <a:cubicBezTo>
                      <a:pt x="273" y="627"/>
                      <a:pt x="354" y="657"/>
                      <a:pt x="433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5"/>
                      <a:pt x="622" y="0"/>
                      <a:pt x="441" y="0"/>
                    </a:cubicBezTo>
                    <a:cubicBezTo>
                      <a:pt x="438" y="0"/>
                      <a:pt x="434" y="0"/>
                      <a:pt x="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8"/>
              <p:cNvSpPr/>
              <p:nvPr/>
            </p:nvSpPr>
            <p:spPr>
              <a:xfrm>
                <a:off x="2622751" y="5017650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8"/>
              <p:cNvSpPr/>
              <p:nvPr/>
            </p:nvSpPr>
            <p:spPr>
              <a:xfrm>
                <a:off x="2683813" y="5017650"/>
                <a:ext cx="43811" cy="37117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0" extrusionOk="0">
                    <a:moveTo>
                      <a:pt x="430" y="0"/>
                    </a:moveTo>
                    <a:cubicBezTo>
                      <a:pt x="139" y="0"/>
                      <a:pt x="0" y="346"/>
                      <a:pt x="206" y="552"/>
                    </a:cubicBezTo>
                    <a:cubicBezTo>
                      <a:pt x="271" y="620"/>
                      <a:pt x="352" y="650"/>
                      <a:pt x="432" y="650"/>
                    </a:cubicBezTo>
                    <a:cubicBezTo>
                      <a:pt x="598" y="650"/>
                      <a:pt x="760" y="521"/>
                      <a:pt x="766" y="326"/>
                    </a:cubicBezTo>
                    <a:cubicBezTo>
                      <a:pt x="766" y="145"/>
                      <a:pt x="613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8"/>
              <p:cNvSpPr/>
              <p:nvPr/>
            </p:nvSpPr>
            <p:spPr>
              <a:xfrm>
                <a:off x="2756983" y="5017650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8"/>
              <p:cNvSpPr/>
              <p:nvPr/>
            </p:nvSpPr>
            <p:spPr>
              <a:xfrm>
                <a:off x="2824157" y="5017650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8"/>
              <p:cNvSpPr/>
              <p:nvPr/>
            </p:nvSpPr>
            <p:spPr>
              <a:xfrm>
                <a:off x="2885046" y="5017593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6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8"/>
              <p:cNvSpPr/>
              <p:nvPr/>
            </p:nvSpPr>
            <p:spPr>
              <a:xfrm>
                <a:off x="2952220" y="5017650"/>
                <a:ext cx="43925" cy="3711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0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52"/>
                    </a:cubicBezTo>
                    <a:cubicBezTo>
                      <a:pt x="276" y="620"/>
                      <a:pt x="359" y="650"/>
                      <a:pt x="441" y="650"/>
                    </a:cubicBezTo>
                    <a:cubicBezTo>
                      <a:pt x="609" y="650"/>
                      <a:pt x="769" y="521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8"/>
              <p:cNvSpPr/>
              <p:nvPr/>
            </p:nvSpPr>
            <p:spPr>
              <a:xfrm>
                <a:off x="3026076" y="5017650"/>
                <a:ext cx="37185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6" y="651"/>
                    </a:cubicBezTo>
                    <a:cubicBezTo>
                      <a:pt x="506" y="651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8"/>
              <p:cNvSpPr/>
              <p:nvPr/>
            </p:nvSpPr>
            <p:spPr>
              <a:xfrm>
                <a:off x="3086452" y="5017593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8"/>
              <p:cNvSpPr/>
              <p:nvPr/>
            </p:nvSpPr>
            <p:spPr>
              <a:xfrm>
                <a:off x="2018022" y="5083718"/>
                <a:ext cx="37699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1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60"/>
                      <a:pt x="325" y="660"/>
                    </a:cubicBezTo>
                    <a:cubicBezTo>
                      <a:pt x="506" y="660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8"/>
              <p:cNvSpPr/>
              <p:nvPr/>
            </p:nvSpPr>
            <p:spPr>
              <a:xfrm>
                <a:off x="2078912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8"/>
              <p:cNvSpPr/>
              <p:nvPr/>
            </p:nvSpPr>
            <p:spPr>
              <a:xfrm>
                <a:off x="2146085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8"/>
              <p:cNvSpPr/>
              <p:nvPr/>
            </p:nvSpPr>
            <p:spPr>
              <a:xfrm>
                <a:off x="2219370" y="5083718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6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60"/>
                      <a:pt x="336" y="660"/>
                    </a:cubicBezTo>
                    <a:cubicBezTo>
                      <a:pt x="516" y="660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8"/>
              <p:cNvSpPr/>
              <p:nvPr/>
            </p:nvSpPr>
            <p:spPr>
              <a:xfrm>
                <a:off x="2280317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8"/>
              <p:cNvSpPr/>
              <p:nvPr/>
            </p:nvSpPr>
            <p:spPr>
              <a:xfrm>
                <a:off x="2353659" y="5083718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0"/>
                    </a:moveTo>
                    <a:cubicBezTo>
                      <a:pt x="154" y="0"/>
                      <a:pt x="1" y="145"/>
                      <a:pt x="1" y="326"/>
                    </a:cubicBezTo>
                    <a:cubicBezTo>
                      <a:pt x="1" y="507"/>
                      <a:pt x="154" y="660"/>
                      <a:pt x="335" y="660"/>
                    </a:cubicBezTo>
                    <a:cubicBezTo>
                      <a:pt x="516" y="660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8"/>
              <p:cNvSpPr/>
              <p:nvPr/>
            </p:nvSpPr>
            <p:spPr>
              <a:xfrm>
                <a:off x="2414606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8"/>
              <p:cNvSpPr/>
              <p:nvPr/>
            </p:nvSpPr>
            <p:spPr>
              <a:xfrm>
                <a:off x="2481722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8"/>
              <p:cNvSpPr/>
              <p:nvPr/>
            </p:nvSpPr>
            <p:spPr>
              <a:xfrm>
                <a:off x="2548895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8"/>
              <p:cNvSpPr/>
              <p:nvPr/>
            </p:nvSpPr>
            <p:spPr>
              <a:xfrm>
                <a:off x="2622751" y="5083718"/>
                <a:ext cx="37185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61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60"/>
                      <a:pt x="325" y="660"/>
                    </a:cubicBezTo>
                    <a:cubicBezTo>
                      <a:pt x="506" y="660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8"/>
              <p:cNvSpPr/>
              <p:nvPr/>
            </p:nvSpPr>
            <p:spPr>
              <a:xfrm>
                <a:off x="2683641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3" y="629"/>
                      <a:pt x="354" y="659"/>
                      <a:pt x="434" y="659"/>
                    </a:cubicBezTo>
                    <a:cubicBezTo>
                      <a:pt x="600" y="659"/>
                      <a:pt x="763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8"/>
              <p:cNvSpPr/>
              <p:nvPr/>
            </p:nvSpPr>
            <p:spPr>
              <a:xfrm>
                <a:off x="2756983" y="5083718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60"/>
                      <a:pt x="326" y="660"/>
                    </a:cubicBezTo>
                    <a:cubicBezTo>
                      <a:pt x="507" y="660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8"/>
              <p:cNvSpPr/>
              <p:nvPr/>
            </p:nvSpPr>
            <p:spPr>
              <a:xfrm>
                <a:off x="2824157" y="5083718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60"/>
                      <a:pt x="325" y="660"/>
                    </a:cubicBezTo>
                    <a:cubicBezTo>
                      <a:pt x="506" y="660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8"/>
              <p:cNvSpPr/>
              <p:nvPr/>
            </p:nvSpPr>
            <p:spPr>
              <a:xfrm>
                <a:off x="2885046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8"/>
              <p:cNvSpPr/>
              <p:nvPr/>
            </p:nvSpPr>
            <p:spPr>
              <a:xfrm>
                <a:off x="2952220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8"/>
              <p:cNvSpPr/>
              <p:nvPr/>
            </p:nvSpPr>
            <p:spPr>
              <a:xfrm>
                <a:off x="3026076" y="5083718"/>
                <a:ext cx="37185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61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60"/>
                      <a:pt x="326" y="660"/>
                    </a:cubicBezTo>
                    <a:cubicBezTo>
                      <a:pt x="506" y="660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8"/>
              <p:cNvSpPr/>
              <p:nvPr/>
            </p:nvSpPr>
            <p:spPr>
              <a:xfrm>
                <a:off x="3086452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8"/>
              <p:cNvSpPr/>
              <p:nvPr/>
            </p:nvSpPr>
            <p:spPr>
              <a:xfrm>
                <a:off x="3562090" y="4817848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8"/>
              <p:cNvSpPr/>
              <p:nvPr/>
            </p:nvSpPr>
            <p:spPr>
              <a:xfrm>
                <a:off x="3629206" y="4817848"/>
                <a:ext cx="44496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7" y="629"/>
                      <a:pt x="361" y="659"/>
                      <a:pt x="444" y="659"/>
                    </a:cubicBezTo>
                    <a:cubicBezTo>
                      <a:pt x="614" y="659"/>
                      <a:pt x="778" y="530"/>
                      <a:pt x="778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8"/>
              <p:cNvSpPr/>
              <p:nvPr/>
            </p:nvSpPr>
            <p:spPr>
              <a:xfrm>
                <a:off x="3696893" y="4817848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8"/>
              <p:cNvSpPr/>
              <p:nvPr/>
            </p:nvSpPr>
            <p:spPr>
              <a:xfrm>
                <a:off x="3770235" y="481836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6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8"/>
              <p:cNvSpPr/>
              <p:nvPr/>
            </p:nvSpPr>
            <p:spPr>
              <a:xfrm>
                <a:off x="3831125" y="4817848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8"/>
              <p:cNvSpPr/>
              <p:nvPr/>
            </p:nvSpPr>
            <p:spPr>
              <a:xfrm>
                <a:off x="3360685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8"/>
              <p:cNvSpPr/>
              <p:nvPr/>
            </p:nvSpPr>
            <p:spPr>
              <a:xfrm>
                <a:off x="3427801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8"/>
              <p:cNvSpPr/>
              <p:nvPr/>
            </p:nvSpPr>
            <p:spPr>
              <a:xfrm>
                <a:off x="3494974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8"/>
              <p:cNvSpPr/>
              <p:nvPr/>
            </p:nvSpPr>
            <p:spPr>
              <a:xfrm>
                <a:off x="3562090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8"/>
              <p:cNvSpPr/>
              <p:nvPr/>
            </p:nvSpPr>
            <p:spPr>
              <a:xfrm>
                <a:off x="3629206" y="4884430"/>
                <a:ext cx="44496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7" y="629"/>
                      <a:pt x="361" y="659"/>
                      <a:pt x="444" y="659"/>
                    </a:cubicBezTo>
                    <a:cubicBezTo>
                      <a:pt x="614" y="659"/>
                      <a:pt x="778" y="530"/>
                      <a:pt x="778" y="335"/>
                    </a:cubicBezTo>
                    <a:cubicBezTo>
                      <a:pt x="778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8"/>
              <p:cNvSpPr/>
              <p:nvPr/>
            </p:nvSpPr>
            <p:spPr>
              <a:xfrm>
                <a:off x="3696893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3" y="629"/>
                      <a:pt x="355" y="659"/>
                      <a:pt x="437" y="659"/>
                    </a:cubicBezTo>
                    <a:cubicBezTo>
                      <a:pt x="605" y="659"/>
                      <a:pt x="769" y="530"/>
                      <a:pt x="769" y="335"/>
                    </a:cubicBezTo>
                    <a:cubicBezTo>
                      <a:pt x="769" y="154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8"/>
              <p:cNvSpPr/>
              <p:nvPr/>
            </p:nvSpPr>
            <p:spPr>
              <a:xfrm>
                <a:off x="3831125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8"/>
              <p:cNvSpPr/>
              <p:nvPr/>
            </p:nvSpPr>
            <p:spPr>
              <a:xfrm>
                <a:off x="3898298" y="488443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8"/>
              <p:cNvSpPr/>
              <p:nvPr/>
            </p:nvSpPr>
            <p:spPr>
              <a:xfrm>
                <a:off x="3965414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8"/>
              <p:cNvSpPr/>
              <p:nvPr/>
            </p:nvSpPr>
            <p:spPr>
              <a:xfrm>
                <a:off x="4032530" y="488443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8"/>
              <p:cNvSpPr/>
              <p:nvPr/>
            </p:nvSpPr>
            <p:spPr>
              <a:xfrm>
                <a:off x="3165506" y="495101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15" y="652"/>
                      <a:pt x="660" y="507"/>
                      <a:pt x="660" y="326"/>
                    </a:cubicBezTo>
                    <a:cubicBezTo>
                      <a:pt x="660" y="146"/>
                      <a:pt x="51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8"/>
              <p:cNvSpPr/>
              <p:nvPr/>
            </p:nvSpPr>
            <p:spPr>
              <a:xfrm>
                <a:off x="3226396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8"/>
              <p:cNvSpPr/>
              <p:nvPr/>
            </p:nvSpPr>
            <p:spPr>
              <a:xfrm>
                <a:off x="3293569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8"/>
              <p:cNvSpPr/>
              <p:nvPr/>
            </p:nvSpPr>
            <p:spPr>
              <a:xfrm>
                <a:off x="3366911" y="495101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5" y="652"/>
                      <a:pt x="660" y="507"/>
                      <a:pt x="660" y="326"/>
                    </a:cubicBezTo>
                    <a:cubicBezTo>
                      <a:pt x="660" y="146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8"/>
              <p:cNvSpPr/>
              <p:nvPr/>
            </p:nvSpPr>
            <p:spPr>
              <a:xfrm>
                <a:off x="3501657" y="4951011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52" y="507"/>
                      <a:pt x="652" y="326"/>
                    </a:cubicBezTo>
                    <a:cubicBezTo>
                      <a:pt x="652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8"/>
              <p:cNvSpPr/>
              <p:nvPr/>
            </p:nvSpPr>
            <p:spPr>
              <a:xfrm>
                <a:off x="3629206" y="4951011"/>
                <a:ext cx="44496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444" y="1"/>
                    </a:moveTo>
                    <a:cubicBezTo>
                      <a:pt x="155" y="1"/>
                      <a:pt x="1" y="354"/>
                      <a:pt x="209" y="561"/>
                    </a:cubicBezTo>
                    <a:cubicBezTo>
                      <a:pt x="276" y="629"/>
                      <a:pt x="360" y="659"/>
                      <a:pt x="442" y="659"/>
                    </a:cubicBezTo>
                    <a:cubicBezTo>
                      <a:pt x="613" y="659"/>
                      <a:pt x="778" y="528"/>
                      <a:pt x="778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8"/>
              <p:cNvSpPr/>
              <p:nvPr/>
            </p:nvSpPr>
            <p:spPr>
              <a:xfrm>
                <a:off x="3696893" y="495101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8"/>
              <p:cNvSpPr/>
              <p:nvPr/>
            </p:nvSpPr>
            <p:spPr>
              <a:xfrm>
                <a:off x="3770235" y="495101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6"/>
                      <a:pt x="50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8"/>
              <p:cNvSpPr/>
              <p:nvPr/>
            </p:nvSpPr>
            <p:spPr>
              <a:xfrm>
                <a:off x="3831125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8"/>
              <p:cNvSpPr/>
              <p:nvPr/>
            </p:nvSpPr>
            <p:spPr>
              <a:xfrm>
                <a:off x="3904467" y="495101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8"/>
              <p:cNvSpPr/>
              <p:nvPr/>
            </p:nvSpPr>
            <p:spPr>
              <a:xfrm>
                <a:off x="3971640" y="495101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5" y="652"/>
                      <a:pt x="660" y="507"/>
                      <a:pt x="660" y="326"/>
                    </a:cubicBezTo>
                    <a:cubicBezTo>
                      <a:pt x="660" y="146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8"/>
              <p:cNvSpPr/>
              <p:nvPr/>
            </p:nvSpPr>
            <p:spPr>
              <a:xfrm>
                <a:off x="4032530" y="495101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8"/>
              <p:cNvSpPr/>
              <p:nvPr/>
            </p:nvSpPr>
            <p:spPr>
              <a:xfrm>
                <a:off x="3165506" y="5017650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6" y="651"/>
                    </a:cubicBezTo>
                    <a:cubicBezTo>
                      <a:pt x="515" y="651"/>
                      <a:pt x="660" y="507"/>
                      <a:pt x="660" y="326"/>
                    </a:cubicBezTo>
                    <a:cubicBezTo>
                      <a:pt x="660" y="145"/>
                      <a:pt x="515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8"/>
              <p:cNvSpPr/>
              <p:nvPr/>
            </p:nvSpPr>
            <p:spPr>
              <a:xfrm>
                <a:off x="3226567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55"/>
                      <a:pt x="206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22" y="0"/>
                      <a:pt x="441" y="0"/>
                    </a:cubicBezTo>
                    <a:cubicBezTo>
                      <a:pt x="437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8"/>
              <p:cNvSpPr/>
              <p:nvPr/>
            </p:nvSpPr>
            <p:spPr>
              <a:xfrm>
                <a:off x="3293683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55"/>
                      <a:pt x="206" y="561"/>
                    </a:cubicBezTo>
                    <a:cubicBezTo>
                      <a:pt x="273" y="627"/>
                      <a:pt x="354" y="657"/>
                      <a:pt x="434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5"/>
                      <a:pt x="622" y="0"/>
                      <a:pt x="441" y="0"/>
                    </a:cubicBezTo>
                    <a:cubicBezTo>
                      <a:pt x="438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8"/>
              <p:cNvSpPr/>
              <p:nvPr/>
            </p:nvSpPr>
            <p:spPr>
              <a:xfrm>
                <a:off x="3366911" y="5017650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26"/>
                    </a:cubicBezTo>
                    <a:cubicBezTo>
                      <a:pt x="0" y="507"/>
                      <a:pt x="154" y="651"/>
                      <a:pt x="335" y="651"/>
                    </a:cubicBezTo>
                    <a:cubicBezTo>
                      <a:pt x="515" y="651"/>
                      <a:pt x="660" y="507"/>
                      <a:pt x="660" y="326"/>
                    </a:cubicBezTo>
                    <a:cubicBezTo>
                      <a:pt x="660" y="145"/>
                      <a:pt x="515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8"/>
              <p:cNvSpPr/>
              <p:nvPr/>
            </p:nvSpPr>
            <p:spPr>
              <a:xfrm>
                <a:off x="3427801" y="5017650"/>
                <a:ext cx="43982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5" y="627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8"/>
              <p:cNvSpPr/>
              <p:nvPr/>
            </p:nvSpPr>
            <p:spPr>
              <a:xfrm>
                <a:off x="3501657" y="5017650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52" y="507"/>
                      <a:pt x="652" y="326"/>
                    </a:cubicBezTo>
                    <a:cubicBezTo>
                      <a:pt x="652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8"/>
              <p:cNvSpPr/>
              <p:nvPr/>
            </p:nvSpPr>
            <p:spPr>
              <a:xfrm>
                <a:off x="3562261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0" y="355"/>
                      <a:pt x="206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21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8"/>
              <p:cNvSpPr/>
              <p:nvPr/>
            </p:nvSpPr>
            <p:spPr>
              <a:xfrm>
                <a:off x="3629206" y="5017593"/>
                <a:ext cx="44496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55" y="1"/>
                      <a:pt x="1" y="354"/>
                      <a:pt x="209" y="562"/>
                    </a:cubicBezTo>
                    <a:cubicBezTo>
                      <a:pt x="275" y="628"/>
                      <a:pt x="357" y="658"/>
                      <a:pt x="438" y="658"/>
                    </a:cubicBezTo>
                    <a:cubicBezTo>
                      <a:pt x="611" y="658"/>
                      <a:pt x="778" y="524"/>
                      <a:pt x="778" y="327"/>
                    </a:cubicBezTo>
                    <a:cubicBezTo>
                      <a:pt x="770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8"/>
              <p:cNvSpPr/>
              <p:nvPr/>
            </p:nvSpPr>
            <p:spPr>
              <a:xfrm>
                <a:off x="3696893" y="5017593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449" y="1"/>
                    </a:moveTo>
                    <a:cubicBezTo>
                      <a:pt x="444" y="1"/>
                      <a:pt x="439" y="1"/>
                      <a:pt x="434" y="1"/>
                    </a:cubicBezTo>
                    <a:cubicBezTo>
                      <a:pt x="145" y="1"/>
                      <a:pt x="0" y="354"/>
                      <a:pt x="208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5" y="658"/>
                      <a:pt x="769" y="524"/>
                      <a:pt x="769" y="327"/>
                    </a:cubicBezTo>
                    <a:cubicBezTo>
                      <a:pt x="769" y="151"/>
                      <a:pt x="624" y="1"/>
                      <a:pt x="4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8"/>
              <p:cNvSpPr/>
              <p:nvPr/>
            </p:nvSpPr>
            <p:spPr>
              <a:xfrm>
                <a:off x="3770235" y="5017650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6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8"/>
              <p:cNvSpPr/>
              <p:nvPr/>
            </p:nvSpPr>
            <p:spPr>
              <a:xfrm>
                <a:off x="3831296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55"/>
                      <a:pt x="206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13" y="0"/>
                      <a:pt x="441" y="0"/>
                    </a:cubicBezTo>
                    <a:cubicBezTo>
                      <a:pt x="437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8"/>
              <p:cNvSpPr/>
              <p:nvPr/>
            </p:nvSpPr>
            <p:spPr>
              <a:xfrm>
                <a:off x="3904467" y="5017650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8"/>
              <p:cNvSpPr/>
              <p:nvPr/>
            </p:nvSpPr>
            <p:spPr>
              <a:xfrm>
                <a:off x="4032702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47"/>
                      <a:pt x="206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22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8"/>
              <p:cNvSpPr/>
              <p:nvPr/>
            </p:nvSpPr>
            <p:spPr>
              <a:xfrm>
                <a:off x="4099818" y="5017650"/>
                <a:ext cx="438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55"/>
                      <a:pt x="206" y="561"/>
                    </a:cubicBezTo>
                    <a:cubicBezTo>
                      <a:pt x="273" y="627"/>
                      <a:pt x="354" y="657"/>
                      <a:pt x="434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5"/>
                      <a:pt x="622" y="0"/>
                      <a:pt x="441" y="0"/>
                    </a:cubicBezTo>
                    <a:cubicBezTo>
                      <a:pt x="438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8"/>
              <p:cNvSpPr/>
              <p:nvPr/>
            </p:nvSpPr>
            <p:spPr>
              <a:xfrm>
                <a:off x="3159280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8"/>
              <p:cNvSpPr/>
              <p:nvPr/>
            </p:nvSpPr>
            <p:spPr>
              <a:xfrm>
                <a:off x="3226396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8"/>
              <p:cNvSpPr/>
              <p:nvPr/>
            </p:nvSpPr>
            <p:spPr>
              <a:xfrm>
                <a:off x="3293569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8"/>
              <p:cNvSpPr/>
              <p:nvPr/>
            </p:nvSpPr>
            <p:spPr>
              <a:xfrm>
                <a:off x="3360685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8"/>
              <p:cNvSpPr/>
              <p:nvPr/>
            </p:nvSpPr>
            <p:spPr>
              <a:xfrm>
                <a:off x="3427801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8"/>
              <p:cNvSpPr/>
              <p:nvPr/>
            </p:nvSpPr>
            <p:spPr>
              <a:xfrm>
                <a:off x="3494974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8"/>
              <p:cNvSpPr/>
              <p:nvPr/>
            </p:nvSpPr>
            <p:spPr>
              <a:xfrm>
                <a:off x="3562090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8"/>
              <p:cNvSpPr/>
              <p:nvPr/>
            </p:nvSpPr>
            <p:spPr>
              <a:xfrm>
                <a:off x="3629206" y="5083718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6" y="629"/>
                      <a:pt x="360" y="659"/>
                      <a:pt x="442" y="659"/>
                    </a:cubicBezTo>
                    <a:cubicBezTo>
                      <a:pt x="613" y="659"/>
                      <a:pt x="778" y="527"/>
                      <a:pt x="778" y="326"/>
                    </a:cubicBezTo>
                    <a:cubicBezTo>
                      <a:pt x="778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8"/>
              <p:cNvSpPr/>
              <p:nvPr/>
            </p:nvSpPr>
            <p:spPr>
              <a:xfrm>
                <a:off x="3696893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3" y="629"/>
                      <a:pt x="355" y="659"/>
                      <a:pt x="435" y="659"/>
                    </a:cubicBezTo>
                    <a:cubicBezTo>
                      <a:pt x="604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8"/>
              <p:cNvSpPr/>
              <p:nvPr/>
            </p:nvSpPr>
            <p:spPr>
              <a:xfrm>
                <a:off x="3764009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0" y="561"/>
                    </a:cubicBezTo>
                    <a:cubicBezTo>
                      <a:pt x="267" y="629"/>
                      <a:pt x="351" y="659"/>
                      <a:pt x="433" y="659"/>
                    </a:cubicBezTo>
                    <a:cubicBezTo>
                      <a:pt x="604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8"/>
              <p:cNvSpPr/>
              <p:nvPr/>
            </p:nvSpPr>
            <p:spPr>
              <a:xfrm>
                <a:off x="3831125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8"/>
              <p:cNvSpPr/>
              <p:nvPr/>
            </p:nvSpPr>
            <p:spPr>
              <a:xfrm>
                <a:off x="3898298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8"/>
              <p:cNvSpPr/>
              <p:nvPr/>
            </p:nvSpPr>
            <p:spPr>
              <a:xfrm>
                <a:off x="3965414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8"/>
              <p:cNvSpPr/>
              <p:nvPr/>
            </p:nvSpPr>
            <p:spPr>
              <a:xfrm>
                <a:off x="4032530" y="5083718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8"/>
              <p:cNvSpPr/>
              <p:nvPr/>
            </p:nvSpPr>
            <p:spPr>
              <a:xfrm>
                <a:off x="4099703" y="5083718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5" name="Google Shape;2915;p8"/>
            <p:cNvGrpSpPr/>
            <p:nvPr/>
          </p:nvGrpSpPr>
          <p:grpSpPr>
            <a:xfrm>
              <a:off x="6681431" y="45269"/>
              <a:ext cx="2434387" cy="1288527"/>
              <a:chOff x="5029788" y="16898"/>
              <a:chExt cx="2102416" cy="1112814"/>
            </a:xfrm>
          </p:grpSpPr>
          <p:sp>
            <p:nvSpPr>
              <p:cNvPr id="2916" name="Google Shape;2916;p8"/>
              <p:cNvSpPr/>
              <p:nvPr/>
            </p:nvSpPr>
            <p:spPr>
              <a:xfrm>
                <a:off x="6025961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8" y="1"/>
                    </a:moveTo>
                    <a:cubicBezTo>
                      <a:pt x="160" y="1"/>
                      <a:pt x="0" y="130"/>
                      <a:pt x="0" y="325"/>
                    </a:cubicBezTo>
                    <a:cubicBezTo>
                      <a:pt x="0" y="506"/>
                      <a:pt x="145" y="659"/>
                      <a:pt x="326" y="659"/>
                    </a:cubicBezTo>
                    <a:cubicBezTo>
                      <a:pt x="615" y="659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8"/>
              <p:cNvSpPr/>
              <p:nvPr/>
            </p:nvSpPr>
            <p:spPr>
              <a:xfrm>
                <a:off x="6025961" y="487366"/>
                <a:ext cx="43925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2" extrusionOk="0">
                    <a:moveTo>
                      <a:pt x="334" y="0"/>
                    </a:moveTo>
                    <a:cubicBezTo>
                      <a:pt x="164" y="0"/>
                      <a:pt x="0" y="130"/>
                      <a:pt x="0" y="327"/>
                    </a:cubicBezTo>
                    <a:cubicBezTo>
                      <a:pt x="0" y="508"/>
                      <a:pt x="145" y="662"/>
                      <a:pt x="326" y="662"/>
                    </a:cubicBezTo>
                    <a:cubicBezTo>
                      <a:pt x="615" y="662"/>
                      <a:pt x="769" y="300"/>
                      <a:pt x="561" y="92"/>
                    </a:cubicBezTo>
                    <a:cubicBezTo>
                      <a:pt x="494" y="29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8"/>
              <p:cNvSpPr/>
              <p:nvPr/>
            </p:nvSpPr>
            <p:spPr>
              <a:xfrm>
                <a:off x="6025961" y="554519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16"/>
                      <a:pt x="145" y="661"/>
                      <a:pt x="326" y="661"/>
                    </a:cubicBezTo>
                    <a:cubicBezTo>
                      <a:pt x="507" y="661"/>
                      <a:pt x="651" y="516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8"/>
              <p:cNvSpPr/>
              <p:nvPr/>
            </p:nvSpPr>
            <p:spPr>
              <a:xfrm>
                <a:off x="6025961" y="621671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35"/>
                    </a:cubicBezTo>
                    <a:cubicBezTo>
                      <a:pt x="0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35"/>
                    </a:cubicBezTo>
                    <a:cubicBezTo>
                      <a:pt x="65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8"/>
              <p:cNvSpPr/>
              <p:nvPr/>
            </p:nvSpPr>
            <p:spPr>
              <a:xfrm>
                <a:off x="6025961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8"/>
              <p:cNvSpPr/>
              <p:nvPr/>
            </p:nvSpPr>
            <p:spPr>
              <a:xfrm>
                <a:off x="6092049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4" y="1"/>
                    </a:moveTo>
                    <a:cubicBezTo>
                      <a:pt x="164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15" y="657"/>
                      <a:pt x="769" y="305"/>
                      <a:pt x="561" y="97"/>
                    </a:cubicBezTo>
                    <a:cubicBezTo>
                      <a:pt x="495" y="30"/>
                      <a:pt x="41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8"/>
              <p:cNvSpPr/>
              <p:nvPr/>
            </p:nvSpPr>
            <p:spPr>
              <a:xfrm>
                <a:off x="6092049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4" y="0"/>
                    </a:moveTo>
                    <a:cubicBezTo>
                      <a:pt x="164" y="0"/>
                      <a:pt x="0" y="134"/>
                      <a:pt x="0" y="331"/>
                    </a:cubicBezTo>
                    <a:cubicBezTo>
                      <a:pt x="0" y="512"/>
                      <a:pt x="145" y="656"/>
                      <a:pt x="326" y="656"/>
                    </a:cubicBezTo>
                    <a:cubicBezTo>
                      <a:pt x="615" y="656"/>
                      <a:pt x="769" y="304"/>
                      <a:pt x="561" y="96"/>
                    </a:cubicBezTo>
                    <a:cubicBezTo>
                      <a:pt x="495" y="30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8"/>
              <p:cNvSpPr/>
              <p:nvPr/>
            </p:nvSpPr>
            <p:spPr>
              <a:xfrm>
                <a:off x="6092049" y="35277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8"/>
              <p:cNvSpPr/>
              <p:nvPr/>
            </p:nvSpPr>
            <p:spPr>
              <a:xfrm>
                <a:off x="6092049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0"/>
                      <a:pt x="0" y="325"/>
                    </a:cubicBezTo>
                    <a:cubicBezTo>
                      <a:pt x="0" y="506"/>
                      <a:pt x="145" y="659"/>
                      <a:pt x="326" y="659"/>
                    </a:cubicBezTo>
                    <a:cubicBezTo>
                      <a:pt x="615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8"/>
              <p:cNvSpPr/>
              <p:nvPr/>
            </p:nvSpPr>
            <p:spPr>
              <a:xfrm>
                <a:off x="6092049" y="48748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0"/>
                      <a:pt x="0" y="325"/>
                    </a:cubicBezTo>
                    <a:cubicBezTo>
                      <a:pt x="0" y="506"/>
                      <a:pt x="145" y="660"/>
                      <a:pt x="326" y="660"/>
                    </a:cubicBezTo>
                    <a:cubicBezTo>
                      <a:pt x="615" y="660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8"/>
              <p:cNvSpPr/>
              <p:nvPr/>
            </p:nvSpPr>
            <p:spPr>
              <a:xfrm>
                <a:off x="6092049" y="55463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8"/>
              <p:cNvSpPr/>
              <p:nvPr/>
            </p:nvSpPr>
            <p:spPr>
              <a:xfrm>
                <a:off x="6092049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8"/>
              <p:cNvSpPr/>
              <p:nvPr/>
            </p:nvSpPr>
            <p:spPr>
              <a:xfrm>
                <a:off x="6092049" y="755976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8"/>
              <p:cNvSpPr/>
              <p:nvPr/>
            </p:nvSpPr>
            <p:spPr>
              <a:xfrm>
                <a:off x="6092049" y="823072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0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15" y="659"/>
                      <a:pt x="769" y="307"/>
                      <a:pt x="561" y="99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8"/>
              <p:cNvSpPr/>
              <p:nvPr/>
            </p:nvSpPr>
            <p:spPr>
              <a:xfrm>
                <a:off x="6092049" y="89022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8"/>
              <p:cNvSpPr/>
              <p:nvPr/>
            </p:nvSpPr>
            <p:spPr>
              <a:xfrm>
                <a:off x="6158651" y="17641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52" y="507"/>
                      <a:pt x="652" y="326"/>
                    </a:cubicBezTo>
                    <a:cubicBezTo>
                      <a:pt x="652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8"/>
              <p:cNvSpPr/>
              <p:nvPr/>
            </p:nvSpPr>
            <p:spPr>
              <a:xfrm>
                <a:off x="6158651" y="84337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8"/>
              <p:cNvSpPr/>
              <p:nvPr/>
            </p:nvSpPr>
            <p:spPr>
              <a:xfrm>
                <a:off x="6158651" y="151832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52" y="507"/>
                      <a:pt x="652" y="326"/>
                    </a:cubicBezTo>
                    <a:cubicBezTo>
                      <a:pt x="652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8"/>
              <p:cNvSpPr/>
              <p:nvPr/>
            </p:nvSpPr>
            <p:spPr>
              <a:xfrm>
                <a:off x="6158651" y="218642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4" y="1"/>
                    </a:moveTo>
                    <a:cubicBezTo>
                      <a:pt x="164" y="1"/>
                      <a:pt x="1" y="135"/>
                      <a:pt x="1" y="332"/>
                    </a:cubicBezTo>
                    <a:cubicBezTo>
                      <a:pt x="1" y="513"/>
                      <a:pt x="145" y="657"/>
                      <a:pt x="326" y="657"/>
                    </a:cubicBezTo>
                    <a:cubicBezTo>
                      <a:pt x="625" y="657"/>
                      <a:pt x="769" y="305"/>
                      <a:pt x="561" y="97"/>
                    </a:cubicBezTo>
                    <a:cubicBezTo>
                      <a:pt x="495" y="30"/>
                      <a:pt x="41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8"/>
              <p:cNvSpPr/>
              <p:nvPr/>
            </p:nvSpPr>
            <p:spPr>
              <a:xfrm>
                <a:off x="6158651" y="353175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52" y="507"/>
                      <a:pt x="652" y="326"/>
                    </a:cubicBezTo>
                    <a:cubicBezTo>
                      <a:pt x="652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8"/>
              <p:cNvSpPr/>
              <p:nvPr/>
            </p:nvSpPr>
            <p:spPr>
              <a:xfrm>
                <a:off x="6158651" y="48748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60"/>
                      <a:pt x="326" y="660"/>
                    </a:cubicBezTo>
                    <a:cubicBezTo>
                      <a:pt x="625" y="660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8"/>
              <p:cNvSpPr/>
              <p:nvPr/>
            </p:nvSpPr>
            <p:spPr>
              <a:xfrm>
                <a:off x="6158651" y="554519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52" y="516"/>
                      <a:pt x="652" y="326"/>
                    </a:cubicBezTo>
                    <a:cubicBezTo>
                      <a:pt x="652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8"/>
              <p:cNvSpPr/>
              <p:nvPr/>
            </p:nvSpPr>
            <p:spPr>
              <a:xfrm>
                <a:off x="6158651" y="621671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35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07" y="660"/>
                      <a:pt x="652" y="516"/>
                      <a:pt x="652" y="335"/>
                    </a:cubicBezTo>
                    <a:cubicBezTo>
                      <a:pt x="652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8"/>
              <p:cNvSpPr/>
              <p:nvPr/>
            </p:nvSpPr>
            <p:spPr>
              <a:xfrm>
                <a:off x="6158651" y="6888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8"/>
              <p:cNvSpPr/>
              <p:nvPr/>
            </p:nvSpPr>
            <p:spPr>
              <a:xfrm>
                <a:off x="6158651" y="755862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1" y="155"/>
                      <a:pt x="1" y="335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52" y="516"/>
                      <a:pt x="652" y="335"/>
                    </a:cubicBezTo>
                    <a:cubicBezTo>
                      <a:pt x="652" y="15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8"/>
              <p:cNvSpPr/>
              <p:nvPr/>
            </p:nvSpPr>
            <p:spPr>
              <a:xfrm>
                <a:off x="6158651" y="823528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52" y="507"/>
                      <a:pt x="652" y="326"/>
                    </a:cubicBezTo>
                    <a:cubicBezTo>
                      <a:pt x="652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8"/>
              <p:cNvSpPr/>
              <p:nvPr/>
            </p:nvSpPr>
            <p:spPr>
              <a:xfrm>
                <a:off x="6158651" y="89022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8"/>
              <p:cNvSpPr/>
              <p:nvPr/>
            </p:nvSpPr>
            <p:spPr>
              <a:xfrm>
                <a:off x="6224796" y="1764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26"/>
                    </a:cubicBezTo>
                    <a:cubicBezTo>
                      <a:pt x="0" y="507"/>
                      <a:pt x="154" y="651"/>
                      <a:pt x="335" y="651"/>
                    </a:cubicBezTo>
                    <a:cubicBezTo>
                      <a:pt x="515" y="651"/>
                      <a:pt x="660" y="507"/>
                      <a:pt x="660" y="326"/>
                    </a:cubicBezTo>
                    <a:cubicBezTo>
                      <a:pt x="660" y="145"/>
                      <a:pt x="515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8"/>
              <p:cNvSpPr/>
              <p:nvPr/>
            </p:nvSpPr>
            <p:spPr>
              <a:xfrm>
                <a:off x="6224796" y="84337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3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6" y="30"/>
                      <a:pt x="414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8"/>
              <p:cNvSpPr/>
              <p:nvPr/>
            </p:nvSpPr>
            <p:spPr>
              <a:xfrm>
                <a:off x="6224796" y="15183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5" y="652"/>
                      <a:pt x="660" y="507"/>
                      <a:pt x="660" y="326"/>
                    </a:cubicBezTo>
                    <a:cubicBezTo>
                      <a:pt x="660" y="146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8"/>
              <p:cNvSpPr/>
              <p:nvPr/>
            </p:nvSpPr>
            <p:spPr>
              <a:xfrm>
                <a:off x="6224796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3" y="1"/>
                    </a:moveTo>
                    <a:cubicBezTo>
                      <a:pt x="163" y="1"/>
                      <a:pt x="0" y="135"/>
                      <a:pt x="0" y="332"/>
                    </a:cubicBezTo>
                    <a:cubicBezTo>
                      <a:pt x="0" y="513"/>
                      <a:pt x="154" y="657"/>
                      <a:pt x="335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8"/>
              <p:cNvSpPr/>
              <p:nvPr/>
            </p:nvSpPr>
            <p:spPr>
              <a:xfrm>
                <a:off x="6224796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7" y="0"/>
                    </a:moveTo>
                    <a:cubicBezTo>
                      <a:pt x="168" y="0"/>
                      <a:pt x="0" y="134"/>
                      <a:pt x="0" y="331"/>
                    </a:cubicBezTo>
                    <a:cubicBezTo>
                      <a:pt x="0" y="512"/>
                      <a:pt x="154" y="656"/>
                      <a:pt x="335" y="656"/>
                    </a:cubicBezTo>
                    <a:cubicBezTo>
                      <a:pt x="624" y="656"/>
                      <a:pt x="769" y="304"/>
                      <a:pt x="561" y="96"/>
                    </a:cubicBezTo>
                    <a:cubicBezTo>
                      <a:pt x="497" y="30"/>
                      <a:pt x="417" y="0"/>
                      <a:pt x="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8"/>
              <p:cNvSpPr/>
              <p:nvPr/>
            </p:nvSpPr>
            <p:spPr>
              <a:xfrm>
                <a:off x="6224796" y="35317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5" y="652"/>
                      <a:pt x="660" y="507"/>
                      <a:pt x="660" y="326"/>
                    </a:cubicBezTo>
                    <a:cubicBezTo>
                      <a:pt x="660" y="146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8"/>
              <p:cNvSpPr/>
              <p:nvPr/>
            </p:nvSpPr>
            <p:spPr>
              <a:xfrm>
                <a:off x="6224796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2" y="1"/>
                    </a:moveTo>
                    <a:cubicBezTo>
                      <a:pt x="164" y="1"/>
                      <a:pt x="0" y="130"/>
                      <a:pt x="0" y="325"/>
                    </a:cubicBezTo>
                    <a:cubicBezTo>
                      <a:pt x="0" y="506"/>
                      <a:pt x="154" y="659"/>
                      <a:pt x="335" y="659"/>
                    </a:cubicBezTo>
                    <a:cubicBezTo>
                      <a:pt x="624" y="659"/>
                      <a:pt x="769" y="298"/>
                      <a:pt x="561" y="99"/>
                    </a:cubicBezTo>
                    <a:cubicBezTo>
                      <a:pt x="496" y="31"/>
                      <a:pt x="413" y="1"/>
                      <a:pt x="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8"/>
              <p:cNvSpPr/>
              <p:nvPr/>
            </p:nvSpPr>
            <p:spPr>
              <a:xfrm>
                <a:off x="6224796" y="487366"/>
                <a:ext cx="43925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2" extrusionOk="0">
                    <a:moveTo>
                      <a:pt x="334" y="0"/>
                    </a:moveTo>
                    <a:cubicBezTo>
                      <a:pt x="164" y="0"/>
                      <a:pt x="0" y="130"/>
                      <a:pt x="0" y="327"/>
                    </a:cubicBezTo>
                    <a:cubicBezTo>
                      <a:pt x="0" y="508"/>
                      <a:pt x="154" y="662"/>
                      <a:pt x="335" y="662"/>
                    </a:cubicBezTo>
                    <a:cubicBezTo>
                      <a:pt x="624" y="662"/>
                      <a:pt x="769" y="300"/>
                      <a:pt x="561" y="92"/>
                    </a:cubicBezTo>
                    <a:cubicBezTo>
                      <a:pt x="494" y="29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8"/>
              <p:cNvSpPr/>
              <p:nvPr/>
            </p:nvSpPr>
            <p:spPr>
              <a:xfrm>
                <a:off x="6224796" y="554519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16"/>
                      <a:pt x="154" y="661"/>
                      <a:pt x="335" y="661"/>
                    </a:cubicBezTo>
                    <a:cubicBezTo>
                      <a:pt x="515" y="661"/>
                      <a:pt x="660" y="516"/>
                      <a:pt x="660" y="326"/>
                    </a:cubicBezTo>
                    <a:cubicBezTo>
                      <a:pt x="660" y="146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8"/>
              <p:cNvSpPr/>
              <p:nvPr/>
            </p:nvSpPr>
            <p:spPr>
              <a:xfrm>
                <a:off x="6224796" y="621671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35"/>
                    </a:cubicBezTo>
                    <a:cubicBezTo>
                      <a:pt x="0" y="516"/>
                      <a:pt x="154" y="660"/>
                      <a:pt x="335" y="660"/>
                    </a:cubicBezTo>
                    <a:cubicBezTo>
                      <a:pt x="515" y="660"/>
                      <a:pt x="660" y="516"/>
                      <a:pt x="660" y="335"/>
                    </a:cubicBezTo>
                    <a:cubicBezTo>
                      <a:pt x="660" y="145"/>
                      <a:pt x="515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8"/>
              <p:cNvSpPr/>
              <p:nvPr/>
            </p:nvSpPr>
            <p:spPr>
              <a:xfrm>
                <a:off x="6224796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3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6" y="30"/>
                      <a:pt x="414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8"/>
              <p:cNvSpPr/>
              <p:nvPr/>
            </p:nvSpPr>
            <p:spPr>
              <a:xfrm>
                <a:off x="6224796" y="755862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0" y="155"/>
                      <a:pt x="0" y="335"/>
                    </a:cubicBezTo>
                    <a:cubicBezTo>
                      <a:pt x="0" y="516"/>
                      <a:pt x="154" y="661"/>
                      <a:pt x="335" y="661"/>
                    </a:cubicBezTo>
                    <a:cubicBezTo>
                      <a:pt x="515" y="661"/>
                      <a:pt x="660" y="516"/>
                      <a:pt x="660" y="335"/>
                    </a:cubicBezTo>
                    <a:cubicBezTo>
                      <a:pt x="660" y="155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8"/>
              <p:cNvSpPr/>
              <p:nvPr/>
            </p:nvSpPr>
            <p:spPr>
              <a:xfrm>
                <a:off x="6224796" y="89022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3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6" y="30"/>
                      <a:pt x="414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8"/>
              <p:cNvSpPr/>
              <p:nvPr/>
            </p:nvSpPr>
            <p:spPr>
              <a:xfrm>
                <a:off x="6224796" y="957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5" y="652"/>
                      <a:pt x="660" y="507"/>
                      <a:pt x="660" y="326"/>
                    </a:cubicBezTo>
                    <a:cubicBezTo>
                      <a:pt x="660" y="146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8"/>
              <p:cNvSpPr/>
              <p:nvPr/>
            </p:nvSpPr>
            <p:spPr>
              <a:xfrm>
                <a:off x="6291398" y="17184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0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8"/>
              <p:cNvSpPr/>
              <p:nvPr/>
            </p:nvSpPr>
            <p:spPr>
              <a:xfrm>
                <a:off x="6291398" y="84337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8"/>
              <p:cNvSpPr/>
              <p:nvPr/>
            </p:nvSpPr>
            <p:spPr>
              <a:xfrm>
                <a:off x="6291398" y="151546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4" y="0"/>
                    </a:moveTo>
                    <a:cubicBezTo>
                      <a:pt x="164" y="0"/>
                      <a:pt x="0" y="134"/>
                      <a:pt x="0" y="331"/>
                    </a:cubicBezTo>
                    <a:cubicBezTo>
                      <a:pt x="0" y="512"/>
                      <a:pt x="145" y="657"/>
                      <a:pt x="326" y="657"/>
                    </a:cubicBezTo>
                    <a:cubicBezTo>
                      <a:pt x="624" y="657"/>
                      <a:pt x="769" y="304"/>
                      <a:pt x="561" y="96"/>
                    </a:cubicBezTo>
                    <a:cubicBezTo>
                      <a:pt x="494" y="30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8"/>
              <p:cNvSpPr/>
              <p:nvPr/>
            </p:nvSpPr>
            <p:spPr>
              <a:xfrm>
                <a:off x="6291398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4" y="1"/>
                    </a:moveTo>
                    <a:cubicBezTo>
                      <a:pt x="164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8"/>
              <p:cNvSpPr/>
              <p:nvPr/>
            </p:nvSpPr>
            <p:spPr>
              <a:xfrm>
                <a:off x="6291398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4" y="0"/>
                    </a:moveTo>
                    <a:cubicBezTo>
                      <a:pt x="164" y="0"/>
                      <a:pt x="0" y="134"/>
                      <a:pt x="0" y="331"/>
                    </a:cubicBezTo>
                    <a:cubicBezTo>
                      <a:pt x="0" y="512"/>
                      <a:pt x="145" y="656"/>
                      <a:pt x="326" y="656"/>
                    </a:cubicBezTo>
                    <a:cubicBezTo>
                      <a:pt x="624" y="656"/>
                      <a:pt x="769" y="304"/>
                      <a:pt x="561" y="96"/>
                    </a:cubicBezTo>
                    <a:cubicBezTo>
                      <a:pt x="494" y="30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8"/>
              <p:cNvSpPr/>
              <p:nvPr/>
            </p:nvSpPr>
            <p:spPr>
              <a:xfrm>
                <a:off x="6291398" y="35277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8"/>
              <p:cNvSpPr/>
              <p:nvPr/>
            </p:nvSpPr>
            <p:spPr>
              <a:xfrm>
                <a:off x="6291398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8" y="1"/>
                    </a:moveTo>
                    <a:cubicBezTo>
                      <a:pt x="160" y="1"/>
                      <a:pt x="0" y="130"/>
                      <a:pt x="0" y="325"/>
                    </a:cubicBezTo>
                    <a:cubicBezTo>
                      <a:pt x="0" y="506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8"/>
              <p:cNvSpPr/>
              <p:nvPr/>
            </p:nvSpPr>
            <p:spPr>
              <a:xfrm>
                <a:off x="6291055" y="487138"/>
                <a:ext cx="44268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6" extrusionOk="0">
                    <a:moveTo>
                      <a:pt x="339" y="0"/>
                    </a:moveTo>
                    <a:cubicBezTo>
                      <a:pt x="166" y="0"/>
                      <a:pt x="0" y="137"/>
                      <a:pt x="6" y="340"/>
                    </a:cubicBezTo>
                    <a:cubicBezTo>
                      <a:pt x="6" y="521"/>
                      <a:pt x="151" y="666"/>
                      <a:pt x="332" y="666"/>
                    </a:cubicBezTo>
                    <a:cubicBezTo>
                      <a:pt x="630" y="666"/>
                      <a:pt x="775" y="304"/>
                      <a:pt x="567" y="96"/>
                    </a:cubicBezTo>
                    <a:cubicBezTo>
                      <a:pt x="501" y="30"/>
                      <a:pt x="419" y="0"/>
                      <a:pt x="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8"/>
              <p:cNvSpPr/>
              <p:nvPr/>
            </p:nvSpPr>
            <p:spPr>
              <a:xfrm>
                <a:off x="6291398" y="55463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8"/>
              <p:cNvSpPr/>
              <p:nvPr/>
            </p:nvSpPr>
            <p:spPr>
              <a:xfrm>
                <a:off x="6291398" y="621728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0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8"/>
              <p:cNvSpPr/>
              <p:nvPr/>
            </p:nvSpPr>
            <p:spPr>
              <a:xfrm>
                <a:off x="6291398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8"/>
              <p:cNvSpPr/>
              <p:nvPr/>
            </p:nvSpPr>
            <p:spPr>
              <a:xfrm>
                <a:off x="6291398" y="755976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8"/>
              <p:cNvSpPr/>
              <p:nvPr/>
            </p:nvSpPr>
            <p:spPr>
              <a:xfrm>
                <a:off x="6291398" y="823186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4" y="1"/>
                    </a:moveTo>
                    <a:cubicBezTo>
                      <a:pt x="164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8"/>
              <p:cNvSpPr/>
              <p:nvPr/>
            </p:nvSpPr>
            <p:spPr>
              <a:xfrm>
                <a:off x="6291398" y="89022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8"/>
              <p:cNvSpPr/>
              <p:nvPr/>
            </p:nvSpPr>
            <p:spPr>
              <a:xfrm>
                <a:off x="6291398" y="957662"/>
                <a:ext cx="43925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3" extrusionOk="0">
                    <a:moveTo>
                      <a:pt x="334" y="0"/>
                    </a:moveTo>
                    <a:cubicBezTo>
                      <a:pt x="164" y="0"/>
                      <a:pt x="0" y="130"/>
                      <a:pt x="0" y="327"/>
                    </a:cubicBezTo>
                    <a:cubicBezTo>
                      <a:pt x="0" y="508"/>
                      <a:pt x="145" y="653"/>
                      <a:pt x="326" y="653"/>
                    </a:cubicBezTo>
                    <a:cubicBezTo>
                      <a:pt x="624" y="653"/>
                      <a:pt x="769" y="300"/>
                      <a:pt x="561" y="92"/>
                    </a:cubicBezTo>
                    <a:cubicBezTo>
                      <a:pt x="495" y="29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8"/>
              <p:cNvSpPr/>
              <p:nvPr/>
            </p:nvSpPr>
            <p:spPr>
              <a:xfrm>
                <a:off x="6356457" y="16898"/>
                <a:ext cx="40327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60" extrusionOk="0">
                    <a:moveTo>
                      <a:pt x="348" y="1"/>
                    </a:moveTo>
                    <a:cubicBezTo>
                      <a:pt x="332" y="1"/>
                      <a:pt x="315" y="2"/>
                      <a:pt x="299" y="4"/>
                    </a:cubicBezTo>
                    <a:cubicBezTo>
                      <a:pt x="118" y="40"/>
                      <a:pt x="0" y="203"/>
                      <a:pt x="28" y="384"/>
                    </a:cubicBezTo>
                    <a:cubicBezTo>
                      <a:pt x="52" y="547"/>
                      <a:pt x="195" y="659"/>
                      <a:pt x="355" y="659"/>
                    </a:cubicBezTo>
                    <a:cubicBezTo>
                      <a:pt x="373" y="659"/>
                      <a:pt x="390" y="658"/>
                      <a:pt x="407" y="655"/>
                    </a:cubicBezTo>
                    <a:cubicBezTo>
                      <a:pt x="588" y="628"/>
                      <a:pt x="706" y="456"/>
                      <a:pt x="679" y="275"/>
                    </a:cubicBezTo>
                    <a:cubicBezTo>
                      <a:pt x="654" y="119"/>
                      <a:pt x="510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8"/>
              <p:cNvSpPr/>
              <p:nvPr/>
            </p:nvSpPr>
            <p:spPr>
              <a:xfrm>
                <a:off x="6358000" y="84337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8"/>
              <p:cNvSpPr/>
              <p:nvPr/>
            </p:nvSpPr>
            <p:spPr>
              <a:xfrm>
                <a:off x="6356457" y="151489"/>
                <a:ext cx="40327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3" extrusionOk="0">
                    <a:moveTo>
                      <a:pt x="361" y="1"/>
                    </a:moveTo>
                    <a:cubicBezTo>
                      <a:pt x="341" y="1"/>
                      <a:pt x="320" y="3"/>
                      <a:pt x="299" y="7"/>
                    </a:cubicBezTo>
                    <a:cubicBezTo>
                      <a:pt x="118" y="34"/>
                      <a:pt x="0" y="197"/>
                      <a:pt x="28" y="378"/>
                    </a:cubicBezTo>
                    <a:cubicBezTo>
                      <a:pt x="52" y="541"/>
                      <a:pt x="195" y="653"/>
                      <a:pt x="355" y="653"/>
                    </a:cubicBezTo>
                    <a:cubicBezTo>
                      <a:pt x="373" y="653"/>
                      <a:pt x="390" y="651"/>
                      <a:pt x="407" y="649"/>
                    </a:cubicBezTo>
                    <a:cubicBezTo>
                      <a:pt x="588" y="622"/>
                      <a:pt x="706" y="450"/>
                      <a:pt x="679" y="269"/>
                    </a:cubicBezTo>
                    <a:cubicBezTo>
                      <a:pt x="655" y="117"/>
                      <a:pt x="518" y="1"/>
                      <a:pt x="3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8"/>
              <p:cNvSpPr/>
              <p:nvPr/>
            </p:nvSpPr>
            <p:spPr>
              <a:xfrm>
                <a:off x="6358000" y="218642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4" y="1"/>
                    </a:moveTo>
                    <a:cubicBezTo>
                      <a:pt x="164" y="1"/>
                      <a:pt x="1" y="135"/>
                      <a:pt x="1" y="332"/>
                    </a:cubicBezTo>
                    <a:cubicBezTo>
                      <a:pt x="1" y="513"/>
                      <a:pt x="145" y="657"/>
                      <a:pt x="326" y="657"/>
                    </a:cubicBezTo>
                    <a:cubicBezTo>
                      <a:pt x="615" y="657"/>
                      <a:pt x="769" y="305"/>
                      <a:pt x="561" y="97"/>
                    </a:cubicBezTo>
                    <a:cubicBezTo>
                      <a:pt x="495" y="30"/>
                      <a:pt x="41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8"/>
              <p:cNvSpPr/>
              <p:nvPr/>
            </p:nvSpPr>
            <p:spPr>
              <a:xfrm>
                <a:off x="6358000" y="285794"/>
                <a:ext cx="43982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5" y="656"/>
                      <a:pt x="326" y="656"/>
                    </a:cubicBezTo>
                    <a:cubicBezTo>
                      <a:pt x="615" y="656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8"/>
              <p:cNvSpPr/>
              <p:nvPr/>
            </p:nvSpPr>
            <p:spPr>
              <a:xfrm>
                <a:off x="6356457" y="352947"/>
                <a:ext cx="40327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3" extrusionOk="0">
                    <a:moveTo>
                      <a:pt x="351" y="1"/>
                    </a:moveTo>
                    <a:cubicBezTo>
                      <a:pt x="334" y="1"/>
                      <a:pt x="316" y="2"/>
                      <a:pt x="299" y="5"/>
                    </a:cubicBezTo>
                    <a:cubicBezTo>
                      <a:pt x="118" y="32"/>
                      <a:pt x="0" y="204"/>
                      <a:pt x="28" y="376"/>
                    </a:cubicBezTo>
                    <a:cubicBezTo>
                      <a:pt x="52" y="535"/>
                      <a:pt x="189" y="653"/>
                      <a:pt x="345" y="653"/>
                    </a:cubicBezTo>
                    <a:cubicBezTo>
                      <a:pt x="366" y="653"/>
                      <a:pt x="386" y="651"/>
                      <a:pt x="407" y="647"/>
                    </a:cubicBezTo>
                    <a:cubicBezTo>
                      <a:pt x="588" y="620"/>
                      <a:pt x="706" y="448"/>
                      <a:pt x="679" y="276"/>
                    </a:cubicBezTo>
                    <a:cubicBezTo>
                      <a:pt x="654" y="113"/>
                      <a:pt x="511" y="1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8"/>
              <p:cNvSpPr/>
              <p:nvPr/>
            </p:nvSpPr>
            <p:spPr>
              <a:xfrm>
                <a:off x="6358000" y="42038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59"/>
                      <a:pt x="326" y="659"/>
                    </a:cubicBezTo>
                    <a:cubicBezTo>
                      <a:pt x="615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8"/>
              <p:cNvSpPr/>
              <p:nvPr/>
            </p:nvSpPr>
            <p:spPr>
              <a:xfrm>
                <a:off x="6358000" y="48748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60"/>
                      <a:pt x="326" y="660"/>
                    </a:cubicBezTo>
                    <a:cubicBezTo>
                      <a:pt x="615" y="660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8"/>
              <p:cNvSpPr/>
              <p:nvPr/>
            </p:nvSpPr>
            <p:spPr>
              <a:xfrm>
                <a:off x="6356457" y="554290"/>
                <a:ext cx="40327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60" extrusionOk="0">
                    <a:moveTo>
                      <a:pt x="351" y="1"/>
                    </a:moveTo>
                    <a:cubicBezTo>
                      <a:pt x="334" y="1"/>
                      <a:pt x="316" y="2"/>
                      <a:pt x="299" y="5"/>
                    </a:cubicBezTo>
                    <a:cubicBezTo>
                      <a:pt x="118" y="32"/>
                      <a:pt x="0" y="204"/>
                      <a:pt x="28" y="385"/>
                    </a:cubicBezTo>
                    <a:cubicBezTo>
                      <a:pt x="52" y="548"/>
                      <a:pt x="195" y="660"/>
                      <a:pt x="355" y="660"/>
                    </a:cubicBezTo>
                    <a:cubicBezTo>
                      <a:pt x="373" y="660"/>
                      <a:pt x="390" y="658"/>
                      <a:pt x="407" y="656"/>
                    </a:cubicBezTo>
                    <a:cubicBezTo>
                      <a:pt x="588" y="629"/>
                      <a:pt x="706" y="457"/>
                      <a:pt x="679" y="276"/>
                    </a:cubicBezTo>
                    <a:cubicBezTo>
                      <a:pt x="654" y="113"/>
                      <a:pt x="511" y="1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8"/>
              <p:cNvSpPr/>
              <p:nvPr/>
            </p:nvSpPr>
            <p:spPr>
              <a:xfrm>
                <a:off x="6356457" y="621443"/>
                <a:ext cx="40327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9" extrusionOk="0">
                    <a:moveTo>
                      <a:pt x="351" y="0"/>
                    </a:moveTo>
                    <a:cubicBezTo>
                      <a:pt x="334" y="0"/>
                      <a:pt x="316" y="2"/>
                      <a:pt x="299" y="4"/>
                    </a:cubicBezTo>
                    <a:cubicBezTo>
                      <a:pt x="118" y="31"/>
                      <a:pt x="0" y="203"/>
                      <a:pt x="28" y="384"/>
                    </a:cubicBezTo>
                    <a:cubicBezTo>
                      <a:pt x="52" y="540"/>
                      <a:pt x="196" y="659"/>
                      <a:pt x="358" y="659"/>
                    </a:cubicBezTo>
                    <a:cubicBezTo>
                      <a:pt x="374" y="659"/>
                      <a:pt x="391" y="658"/>
                      <a:pt x="407" y="655"/>
                    </a:cubicBezTo>
                    <a:cubicBezTo>
                      <a:pt x="588" y="619"/>
                      <a:pt x="706" y="456"/>
                      <a:pt x="679" y="275"/>
                    </a:cubicBezTo>
                    <a:cubicBezTo>
                      <a:pt x="654" y="112"/>
                      <a:pt x="511" y="0"/>
                      <a:pt x="3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8"/>
              <p:cNvSpPr/>
              <p:nvPr/>
            </p:nvSpPr>
            <p:spPr>
              <a:xfrm>
                <a:off x="6358000" y="6888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8"/>
              <p:cNvSpPr/>
              <p:nvPr/>
            </p:nvSpPr>
            <p:spPr>
              <a:xfrm>
                <a:off x="6356457" y="755691"/>
                <a:ext cx="40327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9" extrusionOk="0">
                    <a:moveTo>
                      <a:pt x="348" y="0"/>
                    </a:moveTo>
                    <a:cubicBezTo>
                      <a:pt x="332" y="0"/>
                      <a:pt x="315" y="1"/>
                      <a:pt x="299" y="4"/>
                    </a:cubicBezTo>
                    <a:cubicBezTo>
                      <a:pt x="118" y="40"/>
                      <a:pt x="0" y="203"/>
                      <a:pt x="28" y="384"/>
                    </a:cubicBezTo>
                    <a:cubicBezTo>
                      <a:pt x="52" y="547"/>
                      <a:pt x="195" y="659"/>
                      <a:pt x="355" y="659"/>
                    </a:cubicBezTo>
                    <a:cubicBezTo>
                      <a:pt x="373" y="659"/>
                      <a:pt x="390" y="657"/>
                      <a:pt x="407" y="655"/>
                    </a:cubicBezTo>
                    <a:cubicBezTo>
                      <a:pt x="588" y="628"/>
                      <a:pt x="706" y="456"/>
                      <a:pt x="679" y="275"/>
                    </a:cubicBezTo>
                    <a:cubicBezTo>
                      <a:pt x="654" y="119"/>
                      <a:pt x="510" y="0"/>
                      <a:pt x="3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8"/>
              <p:cNvSpPr/>
              <p:nvPr/>
            </p:nvSpPr>
            <p:spPr>
              <a:xfrm>
                <a:off x="6356457" y="823186"/>
                <a:ext cx="40327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3" extrusionOk="0">
                    <a:moveTo>
                      <a:pt x="361" y="0"/>
                    </a:moveTo>
                    <a:cubicBezTo>
                      <a:pt x="341" y="0"/>
                      <a:pt x="320" y="2"/>
                      <a:pt x="299" y="6"/>
                    </a:cubicBezTo>
                    <a:cubicBezTo>
                      <a:pt x="118" y="33"/>
                      <a:pt x="0" y="196"/>
                      <a:pt x="28" y="377"/>
                    </a:cubicBezTo>
                    <a:cubicBezTo>
                      <a:pt x="60" y="540"/>
                      <a:pt x="196" y="652"/>
                      <a:pt x="356" y="652"/>
                    </a:cubicBezTo>
                    <a:cubicBezTo>
                      <a:pt x="373" y="652"/>
                      <a:pt x="390" y="651"/>
                      <a:pt x="407" y="648"/>
                    </a:cubicBezTo>
                    <a:cubicBezTo>
                      <a:pt x="588" y="621"/>
                      <a:pt x="706" y="449"/>
                      <a:pt x="679" y="268"/>
                    </a:cubicBezTo>
                    <a:cubicBezTo>
                      <a:pt x="655" y="117"/>
                      <a:pt x="518" y="0"/>
                      <a:pt x="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8"/>
              <p:cNvSpPr/>
              <p:nvPr/>
            </p:nvSpPr>
            <p:spPr>
              <a:xfrm>
                <a:off x="6358000" y="89022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8"/>
              <p:cNvSpPr/>
              <p:nvPr/>
            </p:nvSpPr>
            <p:spPr>
              <a:xfrm>
                <a:off x="6356457" y="957377"/>
                <a:ext cx="40327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3" extrusionOk="0">
                    <a:moveTo>
                      <a:pt x="361" y="1"/>
                    </a:moveTo>
                    <a:cubicBezTo>
                      <a:pt x="341" y="1"/>
                      <a:pt x="320" y="3"/>
                      <a:pt x="299" y="7"/>
                    </a:cubicBezTo>
                    <a:cubicBezTo>
                      <a:pt x="118" y="34"/>
                      <a:pt x="0" y="197"/>
                      <a:pt x="28" y="378"/>
                    </a:cubicBezTo>
                    <a:cubicBezTo>
                      <a:pt x="60" y="541"/>
                      <a:pt x="196" y="653"/>
                      <a:pt x="356" y="653"/>
                    </a:cubicBezTo>
                    <a:cubicBezTo>
                      <a:pt x="373" y="653"/>
                      <a:pt x="390" y="651"/>
                      <a:pt x="407" y="649"/>
                    </a:cubicBezTo>
                    <a:cubicBezTo>
                      <a:pt x="588" y="622"/>
                      <a:pt x="706" y="450"/>
                      <a:pt x="679" y="278"/>
                    </a:cubicBezTo>
                    <a:cubicBezTo>
                      <a:pt x="655" y="118"/>
                      <a:pt x="517" y="1"/>
                      <a:pt x="3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8"/>
              <p:cNvSpPr/>
              <p:nvPr/>
            </p:nvSpPr>
            <p:spPr>
              <a:xfrm>
                <a:off x="6424087" y="1764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6" y="0"/>
                      <a:pt x="1" y="145"/>
                      <a:pt x="1" y="326"/>
                    </a:cubicBezTo>
                    <a:cubicBezTo>
                      <a:pt x="1" y="507"/>
                      <a:pt x="146" y="651"/>
                      <a:pt x="32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8"/>
              <p:cNvSpPr/>
              <p:nvPr/>
            </p:nvSpPr>
            <p:spPr>
              <a:xfrm>
                <a:off x="6424087" y="84337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8"/>
              <p:cNvSpPr/>
              <p:nvPr/>
            </p:nvSpPr>
            <p:spPr>
              <a:xfrm>
                <a:off x="6424087" y="15183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6" y="1"/>
                      <a:pt x="1" y="146"/>
                      <a:pt x="1" y="326"/>
                    </a:cubicBezTo>
                    <a:cubicBezTo>
                      <a:pt x="1" y="507"/>
                      <a:pt x="146" y="652"/>
                      <a:pt x="32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8"/>
              <p:cNvSpPr/>
              <p:nvPr/>
            </p:nvSpPr>
            <p:spPr>
              <a:xfrm>
                <a:off x="6424087" y="218642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4" y="1"/>
                    </a:moveTo>
                    <a:cubicBezTo>
                      <a:pt x="164" y="1"/>
                      <a:pt x="1" y="135"/>
                      <a:pt x="1" y="332"/>
                    </a:cubicBezTo>
                    <a:cubicBezTo>
                      <a:pt x="1" y="513"/>
                      <a:pt x="146" y="657"/>
                      <a:pt x="335" y="657"/>
                    </a:cubicBezTo>
                    <a:cubicBezTo>
                      <a:pt x="625" y="657"/>
                      <a:pt x="769" y="305"/>
                      <a:pt x="561" y="97"/>
                    </a:cubicBezTo>
                    <a:cubicBezTo>
                      <a:pt x="495" y="30"/>
                      <a:pt x="41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8"/>
              <p:cNvSpPr/>
              <p:nvPr/>
            </p:nvSpPr>
            <p:spPr>
              <a:xfrm>
                <a:off x="6424087" y="285794"/>
                <a:ext cx="43982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6" y="656"/>
                      <a:pt x="335" y="656"/>
                    </a:cubicBezTo>
                    <a:cubicBezTo>
                      <a:pt x="625" y="656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8"/>
              <p:cNvSpPr/>
              <p:nvPr/>
            </p:nvSpPr>
            <p:spPr>
              <a:xfrm>
                <a:off x="6424087" y="35317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6" y="1"/>
                      <a:pt x="1" y="146"/>
                      <a:pt x="1" y="326"/>
                    </a:cubicBezTo>
                    <a:cubicBezTo>
                      <a:pt x="1" y="507"/>
                      <a:pt x="146" y="652"/>
                      <a:pt x="32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8"/>
              <p:cNvSpPr/>
              <p:nvPr/>
            </p:nvSpPr>
            <p:spPr>
              <a:xfrm>
                <a:off x="6424087" y="42038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6" y="659"/>
                      <a:pt x="335" y="659"/>
                    </a:cubicBezTo>
                    <a:cubicBezTo>
                      <a:pt x="625" y="659"/>
                      <a:pt x="769" y="298"/>
                      <a:pt x="561" y="99"/>
                    </a:cubicBezTo>
                    <a:cubicBezTo>
                      <a:pt x="494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8"/>
              <p:cNvSpPr/>
              <p:nvPr/>
            </p:nvSpPr>
            <p:spPr>
              <a:xfrm>
                <a:off x="6424087" y="487366"/>
                <a:ext cx="43982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334" y="0"/>
                    </a:moveTo>
                    <a:cubicBezTo>
                      <a:pt x="164" y="0"/>
                      <a:pt x="1" y="130"/>
                      <a:pt x="1" y="327"/>
                    </a:cubicBezTo>
                    <a:cubicBezTo>
                      <a:pt x="1" y="508"/>
                      <a:pt x="146" y="662"/>
                      <a:pt x="335" y="662"/>
                    </a:cubicBezTo>
                    <a:cubicBezTo>
                      <a:pt x="625" y="662"/>
                      <a:pt x="769" y="300"/>
                      <a:pt x="561" y="92"/>
                    </a:cubicBezTo>
                    <a:cubicBezTo>
                      <a:pt x="495" y="29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8"/>
              <p:cNvSpPr/>
              <p:nvPr/>
            </p:nvSpPr>
            <p:spPr>
              <a:xfrm>
                <a:off x="6424087" y="554519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6" y="1"/>
                      <a:pt x="1" y="146"/>
                      <a:pt x="1" y="326"/>
                    </a:cubicBezTo>
                    <a:cubicBezTo>
                      <a:pt x="1" y="516"/>
                      <a:pt x="146" y="661"/>
                      <a:pt x="326" y="661"/>
                    </a:cubicBezTo>
                    <a:cubicBezTo>
                      <a:pt x="516" y="661"/>
                      <a:pt x="661" y="516"/>
                      <a:pt x="661" y="326"/>
                    </a:cubicBezTo>
                    <a:cubicBezTo>
                      <a:pt x="661" y="146"/>
                      <a:pt x="51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8"/>
              <p:cNvSpPr/>
              <p:nvPr/>
            </p:nvSpPr>
            <p:spPr>
              <a:xfrm>
                <a:off x="6424087" y="621671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0"/>
                    </a:moveTo>
                    <a:cubicBezTo>
                      <a:pt x="146" y="0"/>
                      <a:pt x="1" y="145"/>
                      <a:pt x="1" y="335"/>
                    </a:cubicBezTo>
                    <a:cubicBezTo>
                      <a:pt x="1" y="516"/>
                      <a:pt x="146" y="660"/>
                      <a:pt x="326" y="660"/>
                    </a:cubicBezTo>
                    <a:cubicBezTo>
                      <a:pt x="516" y="660"/>
                      <a:pt x="661" y="516"/>
                      <a:pt x="661" y="335"/>
                    </a:cubicBezTo>
                    <a:cubicBezTo>
                      <a:pt x="661" y="145"/>
                      <a:pt x="51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8"/>
              <p:cNvSpPr/>
              <p:nvPr/>
            </p:nvSpPr>
            <p:spPr>
              <a:xfrm>
                <a:off x="6424087" y="6888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8"/>
              <p:cNvSpPr/>
              <p:nvPr/>
            </p:nvSpPr>
            <p:spPr>
              <a:xfrm>
                <a:off x="6424087" y="755862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6" y="1"/>
                      <a:pt x="1" y="155"/>
                      <a:pt x="1" y="335"/>
                    </a:cubicBezTo>
                    <a:cubicBezTo>
                      <a:pt x="1" y="516"/>
                      <a:pt x="146" y="661"/>
                      <a:pt x="326" y="661"/>
                    </a:cubicBezTo>
                    <a:cubicBezTo>
                      <a:pt x="516" y="661"/>
                      <a:pt x="661" y="516"/>
                      <a:pt x="661" y="335"/>
                    </a:cubicBezTo>
                    <a:cubicBezTo>
                      <a:pt x="661" y="155"/>
                      <a:pt x="51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8"/>
              <p:cNvSpPr/>
              <p:nvPr/>
            </p:nvSpPr>
            <p:spPr>
              <a:xfrm>
                <a:off x="6424087" y="823528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6" y="0"/>
                      <a:pt x="1" y="145"/>
                      <a:pt x="1" y="326"/>
                    </a:cubicBezTo>
                    <a:cubicBezTo>
                      <a:pt x="1" y="507"/>
                      <a:pt x="146" y="651"/>
                      <a:pt x="32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8"/>
              <p:cNvSpPr/>
              <p:nvPr/>
            </p:nvSpPr>
            <p:spPr>
              <a:xfrm>
                <a:off x="6424087" y="89022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8"/>
              <p:cNvSpPr/>
              <p:nvPr/>
            </p:nvSpPr>
            <p:spPr>
              <a:xfrm>
                <a:off x="6424087" y="957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6" y="1"/>
                      <a:pt x="1" y="146"/>
                      <a:pt x="1" y="326"/>
                    </a:cubicBezTo>
                    <a:cubicBezTo>
                      <a:pt x="1" y="507"/>
                      <a:pt x="146" y="652"/>
                      <a:pt x="32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8"/>
              <p:cNvSpPr/>
              <p:nvPr/>
            </p:nvSpPr>
            <p:spPr>
              <a:xfrm>
                <a:off x="6424087" y="102487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6" y="0"/>
                      <a:pt x="1" y="145"/>
                      <a:pt x="1" y="326"/>
                    </a:cubicBezTo>
                    <a:cubicBezTo>
                      <a:pt x="1" y="507"/>
                      <a:pt x="146" y="651"/>
                      <a:pt x="32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8"/>
              <p:cNvSpPr/>
              <p:nvPr/>
            </p:nvSpPr>
            <p:spPr>
              <a:xfrm>
                <a:off x="6424087" y="1091682"/>
                <a:ext cx="43982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6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6" y="666"/>
                      <a:pt x="335" y="666"/>
                    </a:cubicBezTo>
                    <a:cubicBezTo>
                      <a:pt x="625" y="666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8"/>
              <p:cNvSpPr/>
              <p:nvPr/>
            </p:nvSpPr>
            <p:spPr>
              <a:xfrm>
                <a:off x="6490746" y="17184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15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8"/>
              <p:cNvSpPr/>
              <p:nvPr/>
            </p:nvSpPr>
            <p:spPr>
              <a:xfrm>
                <a:off x="6490746" y="84337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0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8"/>
              <p:cNvSpPr/>
              <p:nvPr/>
            </p:nvSpPr>
            <p:spPr>
              <a:xfrm>
                <a:off x="6490746" y="151546"/>
                <a:ext cx="434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57" extrusionOk="0">
                    <a:moveTo>
                      <a:pt x="333" y="0"/>
                    </a:moveTo>
                    <a:cubicBezTo>
                      <a:pt x="163" y="0"/>
                      <a:pt x="0" y="134"/>
                      <a:pt x="0" y="331"/>
                    </a:cubicBezTo>
                    <a:cubicBezTo>
                      <a:pt x="0" y="512"/>
                      <a:pt x="145" y="657"/>
                      <a:pt x="326" y="657"/>
                    </a:cubicBezTo>
                    <a:cubicBezTo>
                      <a:pt x="615" y="657"/>
                      <a:pt x="760" y="304"/>
                      <a:pt x="561" y="96"/>
                    </a:cubicBezTo>
                    <a:cubicBezTo>
                      <a:pt x="494" y="30"/>
                      <a:pt x="413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8"/>
              <p:cNvSpPr/>
              <p:nvPr/>
            </p:nvSpPr>
            <p:spPr>
              <a:xfrm>
                <a:off x="6490746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3" y="1"/>
                    </a:moveTo>
                    <a:cubicBezTo>
                      <a:pt x="163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15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8"/>
              <p:cNvSpPr/>
              <p:nvPr/>
            </p:nvSpPr>
            <p:spPr>
              <a:xfrm>
                <a:off x="6490746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3" y="0"/>
                    </a:moveTo>
                    <a:cubicBezTo>
                      <a:pt x="163" y="0"/>
                      <a:pt x="0" y="134"/>
                      <a:pt x="0" y="331"/>
                    </a:cubicBezTo>
                    <a:cubicBezTo>
                      <a:pt x="0" y="512"/>
                      <a:pt x="145" y="656"/>
                      <a:pt x="326" y="656"/>
                    </a:cubicBezTo>
                    <a:cubicBezTo>
                      <a:pt x="615" y="656"/>
                      <a:pt x="769" y="304"/>
                      <a:pt x="561" y="96"/>
                    </a:cubicBezTo>
                    <a:cubicBezTo>
                      <a:pt x="494" y="30"/>
                      <a:pt x="413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8"/>
              <p:cNvSpPr/>
              <p:nvPr/>
            </p:nvSpPr>
            <p:spPr>
              <a:xfrm>
                <a:off x="6490746" y="35277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8"/>
              <p:cNvSpPr/>
              <p:nvPr/>
            </p:nvSpPr>
            <p:spPr>
              <a:xfrm>
                <a:off x="6490746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8" y="1"/>
                    </a:moveTo>
                    <a:cubicBezTo>
                      <a:pt x="160" y="1"/>
                      <a:pt x="0" y="130"/>
                      <a:pt x="0" y="325"/>
                    </a:cubicBezTo>
                    <a:cubicBezTo>
                      <a:pt x="0" y="506"/>
                      <a:pt x="145" y="659"/>
                      <a:pt x="326" y="659"/>
                    </a:cubicBezTo>
                    <a:cubicBezTo>
                      <a:pt x="615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8"/>
              <p:cNvSpPr/>
              <p:nvPr/>
            </p:nvSpPr>
            <p:spPr>
              <a:xfrm>
                <a:off x="6490746" y="48748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8" y="1"/>
                    </a:moveTo>
                    <a:cubicBezTo>
                      <a:pt x="160" y="1"/>
                      <a:pt x="0" y="130"/>
                      <a:pt x="0" y="325"/>
                    </a:cubicBezTo>
                    <a:cubicBezTo>
                      <a:pt x="0" y="506"/>
                      <a:pt x="145" y="660"/>
                      <a:pt x="326" y="660"/>
                    </a:cubicBezTo>
                    <a:cubicBezTo>
                      <a:pt x="615" y="660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8"/>
              <p:cNvSpPr/>
              <p:nvPr/>
            </p:nvSpPr>
            <p:spPr>
              <a:xfrm>
                <a:off x="6490746" y="55463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8"/>
              <p:cNvSpPr/>
              <p:nvPr/>
            </p:nvSpPr>
            <p:spPr>
              <a:xfrm>
                <a:off x="6490746" y="621728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15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8"/>
              <p:cNvSpPr/>
              <p:nvPr/>
            </p:nvSpPr>
            <p:spPr>
              <a:xfrm>
                <a:off x="6490746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0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8"/>
              <p:cNvSpPr/>
              <p:nvPr/>
            </p:nvSpPr>
            <p:spPr>
              <a:xfrm>
                <a:off x="6490746" y="755976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8"/>
              <p:cNvSpPr/>
              <p:nvPr/>
            </p:nvSpPr>
            <p:spPr>
              <a:xfrm>
                <a:off x="6490746" y="823072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15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8"/>
              <p:cNvSpPr/>
              <p:nvPr/>
            </p:nvSpPr>
            <p:spPr>
              <a:xfrm>
                <a:off x="6490746" y="89022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0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8"/>
              <p:cNvSpPr/>
              <p:nvPr/>
            </p:nvSpPr>
            <p:spPr>
              <a:xfrm>
                <a:off x="6490746" y="957662"/>
                <a:ext cx="43411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53" extrusionOk="0">
                    <a:moveTo>
                      <a:pt x="334" y="0"/>
                    </a:moveTo>
                    <a:cubicBezTo>
                      <a:pt x="164" y="0"/>
                      <a:pt x="0" y="130"/>
                      <a:pt x="0" y="327"/>
                    </a:cubicBezTo>
                    <a:cubicBezTo>
                      <a:pt x="0" y="508"/>
                      <a:pt x="145" y="653"/>
                      <a:pt x="326" y="653"/>
                    </a:cubicBezTo>
                    <a:cubicBezTo>
                      <a:pt x="615" y="653"/>
                      <a:pt x="760" y="300"/>
                      <a:pt x="561" y="92"/>
                    </a:cubicBezTo>
                    <a:cubicBezTo>
                      <a:pt x="494" y="29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8"/>
              <p:cNvSpPr/>
              <p:nvPr/>
            </p:nvSpPr>
            <p:spPr>
              <a:xfrm>
                <a:off x="6490746" y="1024529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3" y="1"/>
                    </a:moveTo>
                    <a:cubicBezTo>
                      <a:pt x="163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15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8"/>
              <p:cNvSpPr/>
              <p:nvPr/>
            </p:nvSpPr>
            <p:spPr>
              <a:xfrm>
                <a:off x="6490746" y="1091682"/>
                <a:ext cx="43925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6" extrusionOk="0">
                    <a:moveTo>
                      <a:pt x="333" y="0"/>
                    </a:moveTo>
                    <a:cubicBezTo>
                      <a:pt x="163" y="0"/>
                      <a:pt x="0" y="134"/>
                      <a:pt x="0" y="331"/>
                    </a:cubicBezTo>
                    <a:cubicBezTo>
                      <a:pt x="0" y="512"/>
                      <a:pt x="145" y="656"/>
                      <a:pt x="326" y="666"/>
                    </a:cubicBezTo>
                    <a:cubicBezTo>
                      <a:pt x="615" y="666"/>
                      <a:pt x="769" y="304"/>
                      <a:pt x="561" y="96"/>
                    </a:cubicBezTo>
                    <a:cubicBezTo>
                      <a:pt x="494" y="30"/>
                      <a:pt x="413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8"/>
              <p:cNvSpPr/>
              <p:nvPr/>
            </p:nvSpPr>
            <p:spPr>
              <a:xfrm>
                <a:off x="6556834" y="1764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26"/>
                    </a:cubicBezTo>
                    <a:cubicBezTo>
                      <a:pt x="0" y="507"/>
                      <a:pt x="154" y="651"/>
                      <a:pt x="335" y="651"/>
                    </a:cubicBezTo>
                    <a:cubicBezTo>
                      <a:pt x="516" y="651"/>
                      <a:pt x="660" y="507"/>
                      <a:pt x="660" y="326"/>
                    </a:cubicBezTo>
                    <a:cubicBezTo>
                      <a:pt x="660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8"/>
              <p:cNvSpPr/>
              <p:nvPr/>
            </p:nvSpPr>
            <p:spPr>
              <a:xfrm>
                <a:off x="6556834" y="84337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7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70" y="98"/>
                    </a:cubicBezTo>
                    <a:cubicBezTo>
                      <a:pt x="502" y="30"/>
                      <a:pt x="419" y="0"/>
                      <a:pt x="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8"/>
              <p:cNvSpPr/>
              <p:nvPr/>
            </p:nvSpPr>
            <p:spPr>
              <a:xfrm>
                <a:off x="6556834" y="15183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6" y="652"/>
                      <a:pt x="660" y="507"/>
                      <a:pt x="660" y="326"/>
                    </a:cubicBezTo>
                    <a:cubicBezTo>
                      <a:pt x="660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8"/>
              <p:cNvSpPr/>
              <p:nvPr/>
            </p:nvSpPr>
            <p:spPr>
              <a:xfrm>
                <a:off x="6556834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8" y="1"/>
                    </a:moveTo>
                    <a:cubicBezTo>
                      <a:pt x="168" y="1"/>
                      <a:pt x="0" y="135"/>
                      <a:pt x="0" y="332"/>
                    </a:cubicBezTo>
                    <a:cubicBezTo>
                      <a:pt x="0" y="513"/>
                      <a:pt x="154" y="657"/>
                      <a:pt x="335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7" y="30"/>
                      <a:pt x="417" y="1"/>
                      <a:pt x="3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8"/>
              <p:cNvSpPr/>
              <p:nvPr/>
            </p:nvSpPr>
            <p:spPr>
              <a:xfrm>
                <a:off x="6556834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40" y="0"/>
                    </a:moveTo>
                    <a:cubicBezTo>
                      <a:pt x="168" y="0"/>
                      <a:pt x="0" y="134"/>
                      <a:pt x="0" y="331"/>
                    </a:cubicBezTo>
                    <a:cubicBezTo>
                      <a:pt x="0" y="512"/>
                      <a:pt x="154" y="656"/>
                      <a:pt x="335" y="656"/>
                    </a:cubicBezTo>
                    <a:cubicBezTo>
                      <a:pt x="624" y="656"/>
                      <a:pt x="769" y="304"/>
                      <a:pt x="570" y="96"/>
                    </a:cubicBezTo>
                    <a:cubicBezTo>
                      <a:pt x="504" y="30"/>
                      <a:pt x="421" y="0"/>
                      <a:pt x="3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8"/>
              <p:cNvSpPr/>
              <p:nvPr/>
            </p:nvSpPr>
            <p:spPr>
              <a:xfrm>
                <a:off x="6556834" y="35317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6" y="652"/>
                      <a:pt x="660" y="507"/>
                      <a:pt x="660" y="326"/>
                    </a:cubicBezTo>
                    <a:cubicBezTo>
                      <a:pt x="660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8"/>
              <p:cNvSpPr/>
              <p:nvPr/>
            </p:nvSpPr>
            <p:spPr>
              <a:xfrm>
                <a:off x="6556834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5" y="1"/>
                    </a:moveTo>
                    <a:cubicBezTo>
                      <a:pt x="165" y="1"/>
                      <a:pt x="0" y="130"/>
                      <a:pt x="0" y="325"/>
                    </a:cubicBezTo>
                    <a:cubicBezTo>
                      <a:pt x="0" y="506"/>
                      <a:pt x="154" y="659"/>
                      <a:pt x="335" y="659"/>
                    </a:cubicBezTo>
                    <a:cubicBezTo>
                      <a:pt x="624" y="659"/>
                      <a:pt x="769" y="307"/>
                      <a:pt x="570" y="99"/>
                    </a:cubicBezTo>
                    <a:cubicBezTo>
                      <a:pt x="502" y="31"/>
                      <a:pt x="418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8"/>
              <p:cNvSpPr/>
              <p:nvPr/>
            </p:nvSpPr>
            <p:spPr>
              <a:xfrm>
                <a:off x="6556834" y="487480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2" y="1"/>
                    </a:moveTo>
                    <a:cubicBezTo>
                      <a:pt x="165" y="1"/>
                      <a:pt x="0" y="130"/>
                      <a:pt x="0" y="325"/>
                    </a:cubicBezTo>
                    <a:cubicBezTo>
                      <a:pt x="0" y="506"/>
                      <a:pt x="154" y="660"/>
                      <a:pt x="335" y="660"/>
                    </a:cubicBezTo>
                    <a:cubicBezTo>
                      <a:pt x="624" y="660"/>
                      <a:pt x="769" y="298"/>
                      <a:pt x="561" y="99"/>
                    </a:cubicBezTo>
                    <a:cubicBezTo>
                      <a:pt x="496" y="31"/>
                      <a:pt x="414" y="1"/>
                      <a:pt x="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8"/>
              <p:cNvSpPr/>
              <p:nvPr/>
            </p:nvSpPr>
            <p:spPr>
              <a:xfrm>
                <a:off x="6556834" y="554519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16"/>
                      <a:pt x="154" y="661"/>
                      <a:pt x="335" y="661"/>
                    </a:cubicBezTo>
                    <a:cubicBezTo>
                      <a:pt x="516" y="661"/>
                      <a:pt x="660" y="516"/>
                      <a:pt x="660" y="326"/>
                    </a:cubicBezTo>
                    <a:cubicBezTo>
                      <a:pt x="660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8"/>
              <p:cNvSpPr/>
              <p:nvPr/>
            </p:nvSpPr>
            <p:spPr>
              <a:xfrm>
                <a:off x="6556834" y="621671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35"/>
                    </a:cubicBezTo>
                    <a:cubicBezTo>
                      <a:pt x="0" y="516"/>
                      <a:pt x="154" y="660"/>
                      <a:pt x="335" y="660"/>
                    </a:cubicBezTo>
                    <a:cubicBezTo>
                      <a:pt x="516" y="660"/>
                      <a:pt x="660" y="516"/>
                      <a:pt x="660" y="335"/>
                    </a:cubicBezTo>
                    <a:cubicBezTo>
                      <a:pt x="660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8"/>
              <p:cNvSpPr/>
              <p:nvPr/>
            </p:nvSpPr>
            <p:spPr>
              <a:xfrm>
                <a:off x="6556834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7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70" y="98"/>
                    </a:cubicBezTo>
                    <a:cubicBezTo>
                      <a:pt x="502" y="30"/>
                      <a:pt x="419" y="0"/>
                      <a:pt x="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8"/>
              <p:cNvSpPr/>
              <p:nvPr/>
            </p:nvSpPr>
            <p:spPr>
              <a:xfrm>
                <a:off x="6556834" y="755862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0" y="155"/>
                      <a:pt x="0" y="335"/>
                    </a:cubicBezTo>
                    <a:cubicBezTo>
                      <a:pt x="0" y="516"/>
                      <a:pt x="154" y="661"/>
                      <a:pt x="335" y="661"/>
                    </a:cubicBezTo>
                    <a:cubicBezTo>
                      <a:pt x="516" y="661"/>
                      <a:pt x="660" y="516"/>
                      <a:pt x="660" y="335"/>
                    </a:cubicBezTo>
                    <a:cubicBezTo>
                      <a:pt x="660" y="15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8"/>
              <p:cNvSpPr/>
              <p:nvPr/>
            </p:nvSpPr>
            <p:spPr>
              <a:xfrm>
                <a:off x="6556834" y="823528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26"/>
                    </a:cubicBezTo>
                    <a:cubicBezTo>
                      <a:pt x="0" y="507"/>
                      <a:pt x="154" y="651"/>
                      <a:pt x="335" y="651"/>
                    </a:cubicBezTo>
                    <a:cubicBezTo>
                      <a:pt x="516" y="651"/>
                      <a:pt x="660" y="507"/>
                      <a:pt x="660" y="326"/>
                    </a:cubicBezTo>
                    <a:cubicBezTo>
                      <a:pt x="660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8"/>
              <p:cNvSpPr/>
              <p:nvPr/>
            </p:nvSpPr>
            <p:spPr>
              <a:xfrm>
                <a:off x="6556834" y="89022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7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70" y="98"/>
                    </a:cubicBezTo>
                    <a:cubicBezTo>
                      <a:pt x="502" y="30"/>
                      <a:pt x="419" y="0"/>
                      <a:pt x="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8"/>
              <p:cNvSpPr/>
              <p:nvPr/>
            </p:nvSpPr>
            <p:spPr>
              <a:xfrm>
                <a:off x="6556834" y="957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6" y="652"/>
                      <a:pt x="660" y="507"/>
                      <a:pt x="660" y="326"/>
                    </a:cubicBezTo>
                    <a:cubicBezTo>
                      <a:pt x="660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8"/>
              <p:cNvSpPr/>
              <p:nvPr/>
            </p:nvSpPr>
            <p:spPr>
              <a:xfrm>
                <a:off x="6556834" y="1091682"/>
                <a:ext cx="43925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6" extrusionOk="0">
                    <a:moveTo>
                      <a:pt x="340" y="0"/>
                    </a:moveTo>
                    <a:cubicBezTo>
                      <a:pt x="168" y="0"/>
                      <a:pt x="0" y="134"/>
                      <a:pt x="0" y="331"/>
                    </a:cubicBezTo>
                    <a:cubicBezTo>
                      <a:pt x="0" y="512"/>
                      <a:pt x="154" y="666"/>
                      <a:pt x="335" y="666"/>
                    </a:cubicBezTo>
                    <a:cubicBezTo>
                      <a:pt x="624" y="666"/>
                      <a:pt x="769" y="304"/>
                      <a:pt x="570" y="96"/>
                    </a:cubicBezTo>
                    <a:cubicBezTo>
                      <a:pt x="504" y="30"/>
                      <a:pt x="421" y="0"/>
                      <a:pt x="3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8"/>
              <p:cNvSpPr/>
              <p:nvPr/>
            </p:nvSpPr>
            <p:spPr>
              <a:xfrm>
                <a:off x="6623436" y="1764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8"/>
              <p:cNvSpPr/>
              <p:nvPr/>
            </p:nvSpPr>
            <p:spPr>
              <a:xfrm>
                <a:off x="6623436" y="84337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8"/>
              <p:cNvSpPr/>
              <p:nvPr/>
            </p:nvSpPr>
            <p:spPr>
              <a:xfrm>
                <a:off x="6623436" y="15183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8"/>
              <p:cNvSpPr/>
              <p:nvPr/>
            </p:nvSpPr>
            <p:spPr>
              <a:xfrm>
                <a:off x="6623436" y="218642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4" y="1"/>
                    </a:moveTo>
                    <a:cubicBezTo>
                      <a:pt x="164" y="1"/>
                      <a:pt x="1" y="135"/>
                      <a:pt x="1" y="332"/>
                    </a:cubicBezTo>
                    <a:cubicBezTo>
                      <a:pt x="1" y="513"/>
                      <a:pt x="145" y="657"/>
                      <a:pt x="326" y="657"/>
                    </a:cubicBezTo>
                    <a:cubicBezTo>
                      <a:pt x="625" y="657"/>
                      <a:pt x="769" y="305"/>
                      <a:pt x="561" y="97"/>
                    </a:cubicBezTo>
                    <a:cubicBezTo>
                      <a:pt x="495" y="30"/>
                      <a:pt x="41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8"/>
              <p:cNvSpPr/>
              <p:nvPr/>
            </p:nvSpPr>
            <p:spPr>
              <a:xfrm>
                <a:off x="6623436" y="285794"/>
                <a:ext cx="43982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5" y="656"/>
                      <a:pt x="326" y="656"/>
                    </a:cubicBezTo>
                    <a:cubicBezTo>
                      <a:pt x="625" y="656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8"/>
              <p:cNvSpPr/>
              <p:nvPr/>
            </p:nvSpPr>
            <p:spPr>
              <a:xfrm>
                <a:off x="6623436" y="35317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8"/>
              <p:cNvSpPr/>
              <p:nvPr/>
            </p:nvSpPr>
            <p:spPr>
              <a:xfrm>
                <a:off x="6623436" y="42038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59"/>
                      <a:pt x="326" y="659"/>
                    </a:cubicBezTo>
                    <a:cubicBezTo>
                      <a:pt x="625" y="659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8"/>
              <p:cNvSpPr/>
              <p:nvPr/>
            </p:nvSpPr>
            <p:spPr>
              <a:xfrm>
                <a:off x="6623436" y="487366"/>
                <a:ext cx="43982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334" y="0"/>
                    </a:moveTo>
                    <a:cubicBezTo>
                      <a:pt x="164" y="0"/>
                      <a:pt x="1" y="130"/>
                      <a:pt x="1" y="327"/>
                    </a:cubicBezTo>
                    <a:cubicBezTo>
                      <a:pt x="1" y="508"/>
                      <a:pt x="145" y="662"/>
                      <a:pt x="326" y="662"/>
                    </a:cubicBezTo>
                    <a:cubicBezTo>
                      <a:pt x="625" y="662"/>
                      <a:pt x="769" y="300"/>
                      <a:pt x="561" y="92"/>
                    </a:cubicBezTo>
                    <a:cubicBezTo>
                      <a:pt x="495" y="29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8"/>
              <p:cNvSpPr/>
              <p:nvPr/>
            </p:nvSpPr>
            <p:spPr>
              <a:xfrm>
                <a:off x="6623436" y="554519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61" y="516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8"/>
              <p:cNvSpPr/>
              <p:nvPr/>
            </p:nvSpPr>
            <p:spPr>
              <a:xfrm>
                <a:off x="6623436" y="621671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35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07" y="660"/>
                      <a:pt x="661" y="516"/>
                      <a:pt x="661" y="335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8"/>
              <p:cNvSpPr/>
              <p:nvPr/>
            </p:nvSpPr>
            <p:spPr>
              <a:xfrm>
                <a:off x="6623436" y="6888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8"/>
              <p:cNvSpPr/>
              <p:nvPr/>
            </p:nvSpPr>
            <p:spPr>
              <a:xfrm>
                <a:off x="6623436" y="755862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5" y="1"/>
                      <a:pt x="1" y="155"/>
                      <a:pt x="1" y="335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61" y="516"/>
                      <a:pt x="661" y="335"/>
                    </a:cubicBezTo>
                    <a:cubicBezTo>
                      <a:pt x="661" y="15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8"/>
              <p:cNvSpPr/>
              <p:nvPr/>
            </p:nvSpPr>
            <p:spPr>
              <a:xfrm>
                <a:off x="6623436" y="823528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8"/>
              <p:cNvSpPr/>
              <p:nvPr/>
            </p:nvSpPr>
            <p:spPr>
              <a:xfrm>
                <a:off x="6623436" y="957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8"/>
              <p:cNvSpPr/>
              <p:nvPr/>
            </p:nvSpPr>
            <p:spPr>
              <a:xfrm>
                <a:off x="6623436" y="102487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8"/>
              <p:cNvSpPr/>
              <p:nvPr/>
            </p:nvSpPr>
            <p:spPr>
              <a:xfrm>
                <a:off x="6623436" y="1091682"/>
                <a:ext cx="43982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6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5" y="666"/>
                      <a:pt x="326" y="666"/>
                    </a:cubicBezTo>
                    <a:cubicBezTo>
                      <a:pt x="625" y="656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8"/>
              <p:cNvSpPr/>
              <p:nvPr/>
            </p:nvSpPr>
            <p:spPr>
              <a:xfrm>
                <a:off x="6689524" y="17641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8"/>
              <p:cNvSpPr/>
              <p:nvPr/>
            </p:nvSpPr>
            <p:spPr>
              <a:xfrm>
                <a:off x="6689524" y="84337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339" y="0"/>
                    </a:moveTo>
                    <a:cubicBezTo>
                      <a:pt x="171" y="0"/>
                      <a:pt x="10" y="132"/>
                      <a:pt x="10" y="333"/>
                    </a:cubicBezTo>
                    <a:cubicBezTo>
                      <a:pt x="1" y="514"/>
                      <a:pt x="155" y="659"/>
                      <a:pt x="335" y="659"/>
                    </a:cubicBezTo>
                    <a:cubicBezTo>
                      <a:pt x="625" y="659"/>
                      <a:pt x="778" y="306"/>
                      <a:pt x="571" y="98"/>
                    </a:cubicBezTo>
                    <a:cubicBezTo>
                      <a:pt x="503" y="30"/>
                      <a:pt x="420" y="0"/>
                      <a:pt x="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8"/>
              <p:cNvSpPr/>
              <p:nvPr/>
            </p:nvSpPr>
            <p:spPr>
              <a:xfrm>
                <a:off x="6689524" y="15183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5" y="1"/>
                      <a:pt x="1" y="146"/>
                      <a:pt x="1" y="326"/>
                    </a:cubicBezTo>
                    <a:cubicBezTo>
                      <a:pt x="1" y="507"/>
                      <a:pt x="155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8"/>
              <p:cNvSpPr/>
              <p:nvPr/>
            </p:nvSpPr>
            <p:spPr>
              <a:xfrm>
                <a:off x="6689695" y="218642"/>
                <a:ext cx="443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8" extrusionOk="0">
                    <a:moveTo>
                      <a:pt x="338" y="1"/>
                    </a:moveTo>
                    <a:cubicBezTo>
                      <a:pt x="166" y="1"/>
                      <a:pt x="1" y="135"/>
                      <a:pt x="7" y="332"/>
                    </a:cubicBezTo>
                    <a:cubicBezTo>
                      <a:pt x="7" y="513"/>
                      <a:pt x="152" y="657"/>
                      <a:pt x="332" y="657"/>
                    </a:cubicBezTo>
                    <a:cubicBezTo>
                      <a:pt x="622" y="657"/>
                      <a:pt x="775" y="305"/>
                      <a:pt x="568" y="97"/>
                    </a:cubicBezTo>
                    <a:cubicBezTo>
                      <a:pt x="501" y="30"/>
                      <a:pt x="419" y="1"/>
                      <a:pt x="3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8"/>
              <p:cNvSpPr/>
              <p:nvPr/>
            </p:nvSpPr>
            <p:spPr>
              <a:xfrm>
                <a:off x="6689524" y="285794"/>
                <a:ext cx="44496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7" extrusionOk="0">
                    <a:moveTo>
                      <a:pt x="343" y="0"/>
                    </a:moveTo>
                    <a:cubicBezTo>
                      <a:pt x="173" y="0"/>
                      <a:pt x="10" y="134"/>
                      <a:pt x="10" y="331"/>
                    </a:cubicBezTo>
                    <a:cubicBezTo>
                      <a:pt x="1" y="512"/>
                      <a:pt x="155" y="656"/>
                      <a:pt x="335" y="656"/>
                    </a:cubicBezTo>
                    <a:cubicBezTo>
                      <a:pt x="625" y="656"/>
                      <a:pt x="778" y="304"/>
                      <a:pt x="571" y="96"/>
                    </a:cubicBezTo>
                    <a:cubicBezTo>
                      <a:pt x="504" y="30"/>
                      <a:pt x="423" y="0"/>
                      <a:pt x="3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8"/>
              <p:cNvSpPr/>
              <p:nvPr/>
            </p:nvSpPr>
            <p:spPr>
              <a:xfrm>
                <a:off x="6689524" y="35317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5" y="1"/>
                      <a:pt x="1" y="146"/>
                      <a:pt x="1" y="326"/>
                    </a:cubicBezTo>
                    <a:cubicBezTo>
                      <a:pt x="1" y="507"/>
                      <a:pt x="155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8"/>
              <p:cNvSpPr/>
              <p:nvPr/>
            </p:nvSpPr>
            <p:spPr>
              <a:xfrm>
                <a:off x="6689524" y="420385"/>
                <a:ext cx="44496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338" y="1"/>
                    </a:moveTo>
                    <a:cubicBezTo>
                      <a:pt x="170" y="1"/>
                      <a:pt x="10" y="130"/>
                      <a:pt x="10" y="325"/>
                    </a:cubicBezTo>
                    <a:cubicBezTo>
                      <a:pt x="1" y="506"/>
                      <a:pt x="155" y="659"/>
                      <a:pt x="335" y="659"/>
                    </a:cubicBezTo>
                    <a:cubicBezTo>
                      <a:pt x="625" y="659"/>
                      <a:pt x="778" y="307"/>
                      <a:pt x="571" y="99"/>
                    </a:cubicBezTo>
                    <a:cubicBezTo>
                      <a:pt x="503" y="31"/>
                      <a:pt x="419" y="1"/>
                      <a:pt x="3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8"/>
              <p:cNvSpPr/>
              <p:nvPr/>
            </p:nvSpPr>
            <p:spPr>
              <a:xfrm>
                <a:off x="6689695" y="487480"/>
                <a:ext cx="443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60" extrusionOk="0">
                    <a:moveTo>
                      <a:pt x="333" y="1"/>
                    </a:moveTo>
                    <a:cubicBezTo>
                      <a:pt x="163" y="1"/>
                      <a:pt x="1" y="130"/>
                      <a:pt x="7" y="325"/>
                    </a:cubicBezTo>
                    <a:cubicBezTo>
                      <a:pt x="7" y="506"/>
                      <a:pt x="152" y="660"/>
                      <a:pt x="332" y="660"/>
                    </a:cubicBezTo>
                    <a:cubicBezTo>
                      <a:pt x="622" y="660"/>
                      <a:pt x="775" y="298"/>
                      <a:pt x="568" y="99"/>
                    </a:cubicBezTo>
                    <a:cubicBezTo>
                      <a:pt x="500" y="31"/>
                      <a:pt x="415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8"/>
              <p:cNvSpPr/>
              <p:nvPr/>
            </p:nvSpPr>
            <p:spPr>
              <a:xfrm>
                <a:off x="6689524" y="554519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5" y="1"/>
                      <a:pt x="1" y="146"/>
                      <a:pt x="1" y="326"/>
                    </a:cubicBezTo>
                    <a:cubicBezTo>
                      <a:pt x="1" y="516"/>
                      <a:pt x="155" y="661"/>
                      <a:pt x="335" y="661"/>
                    </a:cubicBezTo>
                    <a:cubicBezTo>
                      <a:pt x="516" y="661"/>
                      <a:pt x="661" y="516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8"/>
              <p:cNvSpPr/>
              <p:nvPr/>
            </p:nvSpPr>
            <p:spPr>
              <a:xfrm>
                <a:off x="6689524" y="621671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0"/>
                    </a:moveTo>
                    <a:cubicBezTo>
                      <a:pt x="155" y="0"/>
                      <a:pt x="1" y="145"/>
                      <a:pt x="1" y="335"/>
                    </a:cubicBezTo>
                    <a:cubicBezTo>
                      <a:pt x="1" y="516"/>
                      <a:pt x="155" y="660"/>
                      <a:pt x="335" y="660"/>
                    </a:cubicBezTo>
                    <a:cubicBezTo>
                      <a:pt x="516" y="660"/>
                      <a:pt x="661" y="516"/>
                      <a:pt x="661" y="335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8"/>
              <p:cNvSpPr/>
              <p:nvPr/>
            </p:nvSpPr>
            <p:spPr>
              <a:xfrm>
                <a:off x="6689524" y="688881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339" y="0"/>
                    </a:moveTo>
                    <a:cubicBezTo>
                      <a:pt x="171" y="0"/>
                      <a:pt x="10" y="132"/>
                      <a:pt x="10" y="333"/>
                    </a:cubicBezTo>
                    <a:cubicBezTo>
                      <a:pt x="1" y="514"/>
                      <a:pt x="155" y="659"/>
                      <a:pt x="335" y="659"/>
                    </a:cubicBezTo>
                    <a:cubicBezTo>
                      <a:pt x="625" y="659"/>
                      <a:pt x="778" y="306"/>
                      <a:pt x="571" y="98"/>
                    </a:cubicBezTo>
                    <a:cubicBezTo>
                      <a:pt x="503" y="30"/>
                      <a:pt x="420" y="0"/>
                      <a:pt x="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8"/>
              <p:cNvSpPr/>
              <p:nvPr/>
            </p:nvSpPr>
            <p:spPr>
              <a:xfrm>
                <a:off x="6689524" y="755862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5" y="1"/>
                      <a:pt x="1" y="155"/>
                      <a:pt x="1" y="335"/>
                    </a:cubicBezTo>
                    <a:cubicBezTo>
                      <a:pt x="1" y="516"/>
                      <a:pt x="155" y="661"/>
                      <a:pt x="335" y="661"/>
                    </a:cubicBezTo>
                    <a:cubicBezTo>
                      <a:pt x="516" y="661"/>
                      <a:pt x="661" y="516"/>
                      <a:pt x="661" y="335"/>
                    </a:cubicBezTo>
                    <a:cubicBezTo>
                      <a:pt x="661" y="15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8"/>
              <p:cNvSpPr/>
              <p:nvPr/>
            </p:nvSpPr>
            <p:spPr>
              <a:xfrm>
                <a:off x="6689524" y="823528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8"/>
              <p:cNvSpPr/>
              <p:nvPr/>
            </p:nvSpPr>
            <p:spPr>
              <a:xfrm>
                <a:off x="6689524" y="890224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339" y="0"/>
                    </a:moveTo>
                    <a:cubicBezTo>
                      <a:pt x="171" y="0"/>
                      <a:pt x="10" y="132"/>
                      <a:pt x="10" y="333"/>
                    </a:cubicBezTo>
                    <a:cubicBezTo>
                      <a:pt x="1" y="514"/>
                      <a:pt x="155" y="659"/>
                      <a:pt x="335" y="659"/>
                    </a:cubicBezTo>
                    <a:cubicBezTo>
                      <a:pt x="625" y="659"/>
                      <a:pt x="778" y="306"/>
                      <a:pt x="571" y="98"/>
                    </a:cubicBezTo>
                    <a:cubicBezTo>
                      <a:pt x="503" y="30"/>
                      <a:pt x="420" y="0"/>
                      <a:pt x="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8"/>
              <p:cNvSpPr/>
              <p:nvPr/>
            </p:nvSpPr>
            <p:spPr>
              <a:xfrm>
                <a:off x="6689524" y="957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5" y="1"/>
                      <a:pt x="1" y="146"/>
                      <a:pt x="1" y="326"/>
                    </a:cubicBezTo>
                    <a:cubicBezTo>
                      <a:pt x="1" y="507"/>
                      <a:pt x="155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8"/>
              <p:cNvSpPr/>
              <p:nvPr/>
            </p:nvSpPr>
            <p:spPr>
              <a:xfrm>
                <a:off x="6689524" y="102487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8"/>
              <p:cNvSpPr/>
              <p:nvPr/>
            </p:nvSpPr>
            <p:spPr>
              <a:xfrm>
                <a:off x="6756183" y="17184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0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8"/>
              <p:cNvSpPr/>
              <p:nvPr/>
            </p:nvSpPr>
            <p:spPr>
              <a:xfrm>
                <a:off x="6756183" y="84337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8"/>
              <p:cNvSpPr/>
              <p:nvPr/>
            </p:nvSpPr>
            <p:spPr>
              <a:xfrm>
                <a:off x="6756183" y="151546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3" y="0"/>
                    </a:moveTo>
                    <a:cubicBezTo>
                      <a:pt x="164" y="0"/>
                      <a:pt x="0" y="134"/>
                      <a:pt x="0" y="331"/>
                    </a:cubicBezTo>
                    <a:cubicBezTo>
                      <a:pt x="0" y="512"/>
                      <a:pt x="145" y="657"/>
                      <a:pt x="326" y="657"/>
                    </a:cubicBezTo>
                    <a:cubicBezTo>
                      <a:pt x="624" y="657"/>
                      <a:pt x="769" y="304"/>
                      <a:pt x="561" y="96"/>
                    </a:cubicBezTo>
                    <a:cubicBezTo>
                      <a:pt x="494" y="30"/>
                      <a:pt x="413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8"/>
              <p:cNvSpPr/>
              <p:nvPr/>
            </p:nvSpPr>
            <p:spPr>
              <a:xfrm>
                <a:off x="6756183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3" y="1"/>
                    </a:moveTo>
                    <a:cubicBezTo>
                      <a:pt x="164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8"/>
              <p:cNvSpPr/>
              <p:nvPr/>
            </p:nvSpPr>
            <p:spPr>
              <a:xfrm>
                <a:off x="6756183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3" y="0"/>
                    </a:moveTo>
                    <a:cubicBezTo>
                      <a:pt x="164" y="0"/>
                      <a:pt x="0" y="134"/>
                      <a:pt x="0" y="331"/>
                    </a:cubicBezTo>
                    <a:cubicBezTo>
                      <a:pt x="0" y="512"/>
                      <a:pt x="145" y="656"/>
                      <a:pt x="326" y="656"/>
                    </a:cubicBezTo>
                    <a:cubicBezTo>
                      <a:pt x="624" y="656"/>
                      <a:pt x="769" y="304"/>
                      <a:pt x="561" y="96"/>
                    </a:cubicBezTo>
                    <a:cubicBezTo>
                      <a:pt x="494" y="30"/>
                      <a:pt x="413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8"/>
              <p:cNvSpPr/>
              <p:nvPr/>
            </p:nvSpPr>
            <p:spPr>
              <a:xfrm>
                <a:off x="6756183" y="35277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8"/>
              <p:cNvSpPr/>
              <p:nvPr/>
            </p:nvSpPr>
            <p:spPr>
              <a:xfrm>
                <a:off x="6756183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8" y="1"/>
                    </a:moveTo>
                    <a:cubicBezTo>
                      <a:pt x="160" y="1"/>
                      <a:pt x="0" y="130"/>
                      <a:pt x="0" y="325"/>
                    </a:cubicBezTo>
                    <a:cubicBezTo>
                      <a:pt x="0" y="506"/>
                      <a:pt x="145" y="659"/>
                      <a:pt x="326" y="659"/>
                    </a:cubicBezTo>
                    <a:cubicBezTo>
                      <a:pt x="624" y="659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8"/>
              <p:cNvSpPr/>
              <p:nvPr/>
            </p:nvSpPr>
            <p:spPr>
              <a:xfrm>
                <a:off x="6755840" y="487138"/>
                <a:ext cx="44268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6" extrusionOk="0">
                    <a:moveTo>
                      <a:pt x="339" y="0"/>
                    </a:moveTo>
                    <a:cubicBezTo>
                      <a:pt x="166" y="0"/>
                      <a:pt x="0" y="137"/>
                      <a:pt x="6" y="340"/>
                    </a:cubicBezTo>
                    <a:cubicBezTo>
                      <a:pt x="6" y="521"/>
                      <a:pt x="160" y="666"/>
                      <a:pt x="332" y="666"/>
                    </a:cubicBezTo>
                    <a:cubicBezTo>
                      <a:pt x="630" y="666"/>
                      <a:pt x="775" y="304"/>
                      <a:pt x="567" y="96"/>
                    </a:cubicBezTo>
                    <a:cubicBezTo>
                      <a:pt x="501" y="30"/>
                      <a:pt x="419" y="0"/>
                      <a:pt x="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8"/>
              <p:cNvSpPr/>
              <p:nvPr/>
            </p:nvSpPr>
            <p:spPr>
              <a:xfrm>
                <a:off x="6756183" y="55463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8"/>
              <p:cNvSpPr/>
              <p:nvPr/>
            </p:nvSpPr>
            <p:spPr>
              <a:xfrm>
                <a:off x="6756183" y="621728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0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8"/>
              <p:cNvSpPr/>
              <p:nvPr/>
            </p:nvSpPr>
            <p:spPr>
              <a:xfrm>
                <a:off x="6756183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8"/>
              <p:cNvSpPr/>
              <p:nvPr/>
            </p:nvSpPr>
            <p:spPr>
              <a:xfrm>
                <a:off x="6756183" y="755976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8"/>
              <p:cNvSpPr/>
              <p:nvPr/>
            </p:nvSpPr>
            <p:spPr>
              <a:xfrm>
                <a:off x="6756183" y="823186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3" y="1"/>
                    </a:moveTo>
                    <a:cubicBezTo>
                      <a:pt x="164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8"/>
              <p:cNvSpPr/>
              <p:nvPr/>
            </p:nvSpPr>
            <p:spPr>
              <a:xfrm>
                <a:off x="6756183" y="89022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8"/>
              <p:cNvSpPr/>
              <p:nvPr/>
            </p:nvSpPr>
            <p:spPr>
              <a:xfrm>
                <a:off x="6756183" y="957662"/>
                <a:ext cx="43925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3" extrusionOk="0">
                    <a:moveTo>
                      <a:pt x="334" y="0"/>
                    </a:moveTo>
                    <a:cubicBezTo>
                      <a:pt x="164" y="0"/>
                      <a:pt x="0" y="130"/>
                      <a:pt x="0" y="327"/>
                    </a:cubicBezTo>
                    <a:cubicBezTo>
                      <a:pt x="0" y="508"/>
                      <a:pt x="145" y="653"/>
                      <a:pt x="326" y="653"/>
                    </a:cubicBezTo>
                    <a:cubicBezTo>
                      <a:pt x="624" y="653"/>
                      <a:pt x="769" y="300"/>
                      <a:pt x="561" y="92"/>
                    </a:cubicBezTo>
                    <a:cubicBezTo>
                      <a:pt x="494" y="29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8"/>
              <p:cNvSpPr/>
              <p:nvPr/>
            </p:nvSpPr>
            <p:spPr>
              <a:xfrm>
                <a:off x="6822785" y="17641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51" y="507"/>
                      <a:pt x="651" y="326"/>
                    </a:cubicBezTo>
                    <a:cubicBezTo>
                      <a:pt x="65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8"/>
              <p:cNvSpPr/>
              <p:nvPr/>
            </p:nvSpPr>
            <p:spPr>
              <a:xfrm>
                <a:off x="6822785" y="84337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8"/>
              <p:cNvSpPr/>
              <p:nvPr/>
            </p:nvSpPr>
            <p:spPr>
              <a:xfrm>
                <a:off x="6822785" y="151832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51" y="507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8"/>
              <p:cNvSpPr/>
              <p:nvPr/>
            </p:nvSpPr>
            <p:spPr>
              <a:xfrm>
                <a:off x="6822785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4" y="1"/>
                    </a:moveTo>
                    <a:cubicBezTo>
                      <a:pt x="164" y="1"/>
                      <a:pt x="1" y="135"/>
                      <a:pt x="1" y="332"/>
                    </a:cubicBezTo>
                    <a:cubicBezTo>
                      <a:pt x="1" y="513"/>
                      <a:pt x="145" y="657"/>
                      <a:pt x="326" y="657"/>
                    </a:cubicBezTo>
                    <a:cubicBezTo>
                      <a:pt x="615" y="657"/>
                      <a:pt x="769" y="305"/>
                      <a:pt x="561" y="97"/>
                    </a:cubicBezTo>
                    <a:cubicBezTo>
                      <a:pt x="495" y="30"/>
                      <a:pt x="41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8"/>
              <p:cNvSpPr/>
              <p:nvPr/>
            </p:nvSpPr>
            <p:spPr>
              <a:xfrm>
                <a:off x="6822785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5" y="656"/>
                      <a:pt x="326" y="656"/>
                    </a:cubicBezTo>
                    <a:cubicBezTo>
                      <a:pt x="615" y="656"/>
                      <a:pt x="769" y="304"/>
                      <a:pt x="561" y="96"/>
                    </a:cubicBezTo>
                    <a:cubicBezTo>
                      <a:pt x="495" y="30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8"/>
              <p:cNvSpPr/>
              <p:nvPr/>
            </p:nvSpPr>
            <p:spPr>
              <a:xfrm>
                <a:off x="6822785" y="353175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51" y="507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8"/>
              <p:cNvSpPr/>
              <p:nvPr/>
            </p:nvSpPr>
            <p:spPr>
              <a:xfrm>
                <a:off x="6822785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59"/>
                      <a:pt x="326" y="659"/>
                    </a:cubicBezTo>
                    <a:cubicBezTo>
                      <a:pt x="615" y="659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8"/>
              <p:cNvSpPr/>
              <p:nvPr/>
            </p:nvSpPr>
            <p:spPr>
              <a:xfrm>
                <a:off x="6822785" y="487366"/>
                <a:ext cx="43925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2" extrusionOk="0">
                    <a:moveTo>
                      <a:pt x="334" y="0"/>
                    </a:moveTo>
                    <a:cubicBezTo>
                      <a:pt x="164" y="0"/>
                      <a:pt x="1" y="130"/>
                      <a:pt x="1" y="327"/>
                    </a:cubicBezTo>
                    <a:cubicBezTo>
                      <a:pt x="1" y="508"/>
                      <a:pt x="145" y="662"/>
                      <a:pt x="326" y="662"/>
                    </a:cubicBezTo>
                    <a:cubicBezTo>
                      <a:pt x="615" y="662"/>
                      <a:pt x="769" y="300"/>
                      <a:pt x="561" y="92"/>
                    </a:cubicBezTo>
                    <a:cubicBezTo>
                      <a:pt x="495" y="29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8"/>
              <p:cNvSpPr/>
              <p:nvPr/>
            </p:nvSpPr>
            <p:spPr>
              <a:xfrm>
                <a:off x="6822785" y="554519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51" y="516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8"/>
              <p:cNvSpPr/>
              <p:nvPr/>
            </p:nvSpPr>
            <p:spPr>
              <a:xfrm>
                <a:off x="6822785" y="621671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35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35"/>
                    </a:cubicBezTo>
                    <a:cubicBezTo>
                      <a:pt x="65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8"/>
              <p:cNvSpPr/>
              <p:nvPr/>
            </p:nvSpPr>
            <p:spPr>
              <a:xfrm>
                <a:off x="6822785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8"/>
              <p:cNvSpPr/>
              <p:nvPr/>
            </p:nvSpPr>
            <p:spPr>
              <a:xfrm>
                <a:off x="6888873" y="17184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0" y="1"/>
                    </a:moveTo>
                    <a:cubicBezTo>
                      <a:pt x="162" y="1"/>
                      <a:pt x="1" y="132"/>
                      <a:pt x="1" y="334"/>
                    </a:cubicBezTo>
                    <a:cubicBezTo>
                      <a:pt x="1" y="515"/>
                      <a:pt x="145" y="659"/>
                      <a:pt x="335" y="659"/>
                    </a:cubicBezTo>
                    <a:cubicBezTo>
                      <a:pt x="625" y="659"/>
                      <a:pt x="769" y="307"/>
                      <a:pt x="561" y="99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8"/>
              <p:cNvSpPr/>
              <p:nvPr/>
            </p:nvSpPr>
            <p:spPr>
              <a:xfrm>
                <a:off x="6888873" y="84337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8"/>
              <p:cNvSpPr/>
              <p:nvPr/>
            </p:nvSpPr>
            <p:spPr>
              <a:xfrm>
                <a:off x="6888873" y="151546"/>
                <a:ext cx="43982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5" y="657"/>
                      <a:pt x="335" y="657"/>
                    </a:cubicBezTo>
                    <a:cubicBezTo>
                      <a:pt x="625" y="657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8"/>
              <p:cNvSpPr/>
              <p:nvPr/>
            </p:nvSpPr>
            <p:spPr>
              <a:xfrm>
                <a:off x="6888873" y="218642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4" y="1"/>
                    </a:moveTo>
                    <a:cubicBezTo>
                      <a:pt x="164" y="1"/>
                      <a:pt x="1" y="135"/>
                      <a:pt x="1" y="332"/>
                    </a:cubicBezTo>
                    <a:cubicBezTo>
                      <a:pt x="1" y="513"/>
                      <a:pt x="145" y="657"/>
                      <a:pt x="335" y="657"/>
                    </a:cubicBezTo>
                    <a:cubicBezTo>
                      <a:pt x="625" y="657"/>
                      <a:pt x="769" y="305"/>
                      <a:pt x="561" y="97"/>
                    </a:cubicBezTo>
                    <a:cubicBezTo>
                      <a:pt x="495" y="30"/>
                      <a:pt x="41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8"/>
              <p:cNvSpPr/>
              <p:nvPr/>
            </p:nvSpPr>
            <p:spPr>
              <a:xfrm>
                <a:off x="6888873" y="285794"/>
                <a:ext cx="43982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5" y="656"/>
                      <a:pt x="335" y="656"/>
                    </a:cubicBezTo>
                    <a:cubicBezTo>
                      <a:pt x="625" y="656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8"/>
              <p:cNvSpPr/>
              <p:nvPr/>
            </p:nvSpPr>
            <p:spPr>
              <a:xfrm>
                <a:off x="6888873" y="35277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8"/>
              <p:cNvSpPr/>
              <p:nvPr/>
            </p:nvSpPr>
            <p:spPr>
              <a:xfrm>
                <a:off x="6888873" y="42038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59"/>
                      <a:pt x="335" y="659"/>
                    </a:cubicBezTo>
                    <a:cubicBezTo>
                      <a:pt x="625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8"/>
              <p:cNvSpPr/>
              <p:nvPr/>
            </p:nvSpPr>
            <p:spPr>
              <a:xfrm>
                <a:off x="6888873" y="48748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60"/>
                      <a:pt x="335" y="660"/>
                    </a:cubicBezTo>
                    <a:cubicBezTo>
                      <a:pt x="625" y="660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8"/>
              <p:cNvSpPr/>
              <p:nvPr/>
            </p:nvSpPr>
            <p:spPr>
              <a:xfrm>
                <a:off x="6888873" y="554633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8"/>
              <p:cNvSpPr/>
              <p:nvPr/>
            </p:nvSpPr>
            <p:spPr>
              <a:xfrm>
                <a:off x="6888873" y="621728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0" y="1"/>
                    </a:moveTo>
                    <a:cubicBezTo>
                      <a:pt x="162" y="1"/>
                      <a:pt x="1" y="132"/>
                      <a:pt x="1" y="334"/>
                    </a:cubicBezTo>
                    <a:cubicBezTo>
                      <a:pt x="1" y="515"/>
                      <a:pt x="145" y="659"/>
                      <a:pt x="335" y="659"/>
                    </a:cubicBezTo>
                    <a:cubicBezTo>
                      <a:pt x="625" y="659"/>
                      <a:pt x="769" y="307"/>
                      <a:pt x="561" y="99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8"/>
              <p:cNvSpPr/>
              <p:nvPr/>
            </p:nvSpPr>
            <p:spPr>
              <a:xfrm>
                <a:off x="6888873" y="6888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8"/>
              <p:cNvSpPr/>
              <p:nvPr/>
            </p:nvSpPr>
            <p:spPr>
              <a:xfrm>
                <a:off x="6888873" y="755976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8"/>
              <p:cNvSpPr/>
              <p:nvPr/>
            </p:nvSpPr>
            <p:spPr>
              <a:xfrm>
                <a:off x="6888873" y="823072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0" y="1"/>
                    </a:moveTo>
                    <a:cubicBezTo>
                      <a:pt x="162" y="1"/>
                      <a:pt x="1" y="132"/>
                      <a:pt x="1" y="334"/>
                    </a:cubicBezTo>
                    <a:cubicBezTo>
                      <a:pt x="1" y="515"/>
                      <a:pt x="145" y="659"/>
                      <a:pt x="335" y="659"/>
                    </a:cubicBezTo>
                    <a:cubicBezTo>
                      <a:pt x="625" y="659"/>
                      <a:pt x="769" y="307"/>
                      <a:pt x="561" y="99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8"/>
              <p:cNvSpPr/>
              <p:nvPr/>
            </p:nvSpPr>
            <p:spPr>
              <a:xfrm>
                <a:off x="6888873" y="89022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8"/>
              <p:cNvSpPr/>
              <p:nvPr/>
            </p:nvSpPr>
            <p:spPr>
              <a:xfrm>
                <a:off x="6888873" y="957662"/>
                <a:ext cx="43982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3" extrusionOk="0">
                    <a:moveTo>
                      <a:pt x="334" y="0"/>
                    </a:moveTo>
                    <a:cubicBezTo>
                      <a:pt x="164" y="0"/>
                      <a:pt x="1" y="130"/>
                      <a:pt x="1" y="327"/>
                    </a:cubicBezTo>
                    <a:cubicBezTo>
                      <a:pt x="1" y="508"/>
                      <a:pt x="145" y="653"/>
                      <a:pt x="335" y="653"/>
                    </a:cubicBezTo>
                    <a:cubicBezTo>
                      <a:pt x="625" y="653"/>
                      <a:pt x="769" y="300"/>
                      <a:pt x="561" y="92"/>
                    </a:cubicBezTo>
                    <a:cubicBezTo>
                      <a:pt x="495" y="29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8"/>
              <p:cNvSpPr/>
              <p:nvPr/>
            </p:nvSpPr>
            <p:spPr>
              <a:xfrm>
                <a:off x="6888873" y="1024529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4" y="1"/>
                    </a:moveTo>
                    <a:cubicBezTo>
                      <a:pt x="164" y="1"/>
                      <a:pt x="1" y="135"/>
                      <a:pt x="1" y="332"/>
                    </a:cubicBezTo>
                    <a:cubicBezTo>
                      <a:pt x="1" y="513"/>
                      <a:pt x="145" y="657"/>
                      <a:pt x="335" y="657"/>
                    </a:cubicBezTo>
                    <a:cubicBezTo>
                      <a:pt x="625" y="657"/>
                      <a:pt x="769" y="305"/>
                      <a:pt x="561" y="97"/>
                    </a:cubicBezTo>
                    <a:cubicBezTo>
                      <a:pt x="495" y="30"/>
                      <a:pt x="41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8"/>
              <p:cNvSpPr/>
              <p:nvPr/>
            </p:nvSpPr>
            <p:spPr>
              <a:xfrm>
                <a:off x="6955532" y="17184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8"/>
              <p:cNvSpPr/>
              <p:nvPr/>
            </p:nvSpPr>
            <p:spPr>
              <a:xfrm>
                <a:off x="6955532" y="84337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8"/>
              <p:cNvSpPr/>
              <p:nvPr/>
            </p:nvSpPr>
            <p:spPr>
              <a:xfrm>
                <a:off x="6955532" y="151546"/>
                <a:ext cx="43411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57" extrusionOk="0">
                    <a:moveTo>
                      <a:pt x="333" y="0"/>
                    </a:moveTo>
                    <a:cubicBezTo>
                      <a:pt x="163" y="0"/>
                      <a:pt x="0" y="134"/>
                      <a:pt x="0" y="331"/>
                    </a:cubicBezTo>
                    <a:cubicBezTo>
                      <a:pt x="0" y="512"/>
                      <a:pt x="145" y="657"/>
                      <a:pt x="326" y="657"/>
                    </a:cubicBezTo>
                    <a:cubicBezTo>
                      <a:pt x="615" y="657"/>
                      <a:pt x="759" y="304"/>
                      <a:pt x="561" y="96"/>
                    </a:cubicBezTo>
                    <a:cubicBezTo>
                      <a:pt x="494" y="30"/>
                      <a:pt x="413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8"/>
              <p:cNvSpPr/>
              <p:nvPr/>
            </p:nvSpPr>
            <p:spPr>
              <a:xfrm>
                <a:off x="6955532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3" y="1"/>
                    </a:moveTo>
                    <a:cubicBezTo>
                      <a:pt x="163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8"/>
              <p:cNvSpPr/>
              <p:nvPr/>
            </p:nvSpPr>
            <p:spPr>
              <a:xfrm>
                <a:off x="6955532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3" y="0"/>
                    </a:moveTo>
                    <a:cubicBezTo>
                      <a:pt x="163" y="0"/>
                      <a:pt x="0" y="134"/>
                      <a:pt x="0" y="331"/>
                    </a:cubicBezTo>
                    <a:cubicBezTo>
                      <a:pt x="0" y="512"/>
                      <a:pt x="145" y="656"/>
                      <a:pt x="326" y="656"/>
                    </a:cubicBezTo>
                    <a:cubicBezTo>
                      <a:pt x="624" y="656"/>
                      <a:pt x="769" y="304"/>
                      <a:pt x="561" y="96"/>
                    </a:cubicBezTo>
                    <a:cubicBezTo>
                      <a:pt x="494" y="30"/>
                      <a:pt x="413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8"/>
              <p:cNvSpPr/>
              <p:nvPr/>
            </p:nvSpPr>
            <p:spPr>
              <a:xfrm>
                <a:off x="6955532" y="35277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8"/>
              <p:cNvSpPr/>
              <p:nvPr/>
            </p:nvSpPr>
            <p:spPr>
              <a:xfrm>
                <a:off x="6955532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8" y="1"/>
                    </a:moveTo>
                    <a:cubicBezTo>
                      <a:pt x="160" y="1"/>
                      <a:pt x="0" y="130"/>
                      <a:pt x="0" y="325"/>
                    </a:cubicBezTo>
                    <a:cubicBezTo>
                      <a:pt x="0" y="506"/>
                      <a:pt x="145" y="659"/>
                      <a:pt x="326" y="659"/>
                    </a:cubicBezTo>
                    <a:cubicBezTo>
                      <a:pt x="624" y="659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8"/>
              <p:cNvSpPr/>
              <p:nvPr/>
            </p:nvSpPr>
            <p:spPr>
              <a:xfrm>
                <a:off x="6955532" y="487366"/>
                <a:ext cx="43925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2" extrusionOk="0">
                    <a:moveTo>
                      <a:pt x="334" y="0"/>
                    </a:moveTo>
                    <a:cubicBezTo>
                      <a:pt x="164" y="0"/>
                      <a:pt x="0" y="130"/>
                      <a:pt x="0" y="327"/>
                    </a:cubicBezTo>
                    <a:cubicBezTo>
                      <a:pt x="0" y="508"/>
                      <a:pt x="145" y="662"/>
                      <a:pt x="326" y="662"/>
                    </a:cubicBezTo>
                    <a:cubicBezTo>
                      <a:pt x="624" y="662"/>
                      <a:pt x="769" y="300"/>
                      <a:pt x="561" y="92"/>
                    </a:cubicBezTo>
                    <a:cubicBezTo>
                      <a:pt x="494" y="29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8"/>
              <p:cNvSpPr/>
              <p:nvPr/>
            </p:nvSpPr>
            <p:spPr>
              <a:xfrm>
                <a:off x="6955532" y="55463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8"/>
              <p:cNvSpPr/>
              <p:nvPr/>
            </p:nvSpPr>
            <p:spPr>
              <a:xfrm>
                <a:off x="6955532" y="621728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8"/>
              <p:cNvSpPr/>
              <p:nvPr/>
            </p:nvSpPr>
            <p:spPr>
              <a:xfrm>
                <a:off x="6955532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8"/>
              <p:cNvSpPr/>
              <p:nvPr/>
            </p:nvSpPr>
            <p:spPr>
              <a:xfrm>
                <a:off x="6955532" y="755976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8"/>
              <p:cNvSpPr/>
              <p:nvPr/>
            </p:nvSpPr>
            <p:spPr>
              <a:xfrm>
                <a:off x="6955532" y="823072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8"/>
              <p:cNvSpPr/>
              <p:nvPr/>
            </p:nvSpPr>
            <p:spPr>
              <a:xfrm>
                <a:off x="6955532" y="89022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0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8"/>
              <p:cNvSpPr/>
              <p:nvPr/>
            </p:nvSpPr>
            <p:spPr>
              <a:xfrm>
                <a:off x="6955532" y="957662"/>
                <a:ext cx="43411" cy="3728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53" extrusionOk="0">
                    <a:moveTo>
                      <a:pt x="334" y="0"/>
                    </a:moveTo>
                    <a:cubicBezTo>
                      <a:pt x="164" y="0"/>
                      <a:pt x="0" y="130"/>
                      <a:pt x="0" y="327"/>
                    </a:cubicBezTo>
                    <a:cubicBezTo>
                      <a:pt x="0" y="508"/>
                      <a:pt x="145" y="653"/>
                      <a:pt x="326" y="653"/>
                    </a:cubicBezTo>
                    <a:cubicBezTo>
                      <a:pt x="615" y="653"/>
                      <a:pt x="759" y="300"/>
                      <a:pt x="561" y="92"/>
                    </a:cubicBezTo>
                    <a:cubicBezTo>
                      <a:pt x="494" y="29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8"/>
              <p:cNvSpPr/>
              <p:nvPr/>
            </p:nvSpPr>
            <p:spPr>
              <a:xfrm>
                <a:off x="6955532" y="1024529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3" y="1"/>
                    </a:moveTo>
                    <a:cubicBezTo>
                      <a:pt x="163" y="1"/>
                      <a:pt x="0" y="135"/>
                      <a:pt x="0" y="332"/>
                    </a:cubicBezTo>
                    <a:cubicBezTo>
                      <a:pt x="0" y="513"/>
                      <a:pt x="145" y="657"/>
                      <a:pt x="326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8"/>
              <p:cNvSpPr/>
              <p:nvPr/>
            </p:nvSpPr>
            <p:spPr>
              <a:xfrm>
                <a:off x="6955532" y="1091682"/>
                <a:ext cx="43925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6" extrusionOk="0">
                    <a:moveTo>
                      <a:pt x="333" y="0"/>
                    </a:moveTo>
                    <a:cubicBezTo>
                      <a:pt x="163" y="0"/>
                      <a:pt x="0" y="134"/>
                      <a:pt x="0" y="331"/>
                    </a:cubicBezTo>
                    <a:cubicBezTo>
                      <a:pt x="0" y="512"/>
                      <a:pt x="145" y="666"/>
                      <a:pt x="326" y="666"/>
                    </a:cubicBezTo>
                    <a:cubicBezTo>
                      <a:pt x="624" y="666"/>
                      <a:pt x="769" y="304"/>
                      <a:pt x="561" y="96"/>
                    </a:cubicBezTo>
                    <a:cubicBezTo>
                      <a:pt x="494" y="30"/>
                      <a:pt x="413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8"/>
              <p:cNvSpPr/>
              <p:nvPr/>
            </p:nvSpPr>
            <p:spPr>
              <a:xfrm>
                <a:off x="7019563" y="17641"/>
                <a:ext cx="42383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60" extrusionOk="0">
                    <a:moveTo>
                      <a:pt x="373" y="1"/>
                    </a:moveTo>
                    <a:cubicBezTo>
                      <a:pt x="331" y="1"/>
                      <a:pt x="287" y="9"/>
                      <a:pt x="244" y="27"/>
                    </a:cubicBezTo>
                    <a:cubicBezTo>
                      <a:pt x="82" y="91"/>
                      <a:pt x="0" y="290"/>
                      <a:pt x="63" y="452"/>
                    </a:cubicBezTo>
                    <a:cubicBezTo>
                      <a:pt x="118" y="581"/>
                      <a:pt x="239" y="660"/>
                      <a:pt x="368" y="660"/>
                    </a:cubicBezTo>
                    <a:cubicBezTo>
                      <a:pt x="411" y="660"/>
                      <a:pt x="455" y="651"/>
                      <a:pt x="497" y="633"/>
                    </a:cubicBezTo>
                    <a:cubicBezTo>
                      <a:pt x="660" y="561"/>
                      <a:pt x="741" y="371"/>
                      <a:pt x="669" y="208"/>
                    </a:cubicBezTo>
                    <a:cubicBezTo>
                      <a:pt x="622" y="79"/>
                      <a:pt x="502" y="1"/>
                      <a:pt x="3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8"/>
              <p:cNvSpPr/>
              <p:nvPr/>
            </p:nvSpPr>
            <p:spPr>
              <a:xfrm>
                <a:off x="7021620" y="84337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4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6" y="30"/>
                      <a:pt x="415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8"/>
              <p:cNvSpPr/>
              <p:nvPr/>
            </p:nvSpPr>
            <p:spPr>
              <a:xfrm>
                <a:off x="7019563" y="151889"/>
                <a:ext cx="42383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60" extrusionOk="0">
                    <a:moveTo>
                      <a:pt x="373" y="1"/>
                    </a:moveTo>
                    <a:cubicBezTo>
                      <a:pt x="331" y="1"/>
                      <a:pt x="287" y="9"/>
                      <a:pt x="244" y="27"/>
                    </a:cubicBezTo>
                    <a:cubicBezTo>
                      <a:pt x="82" y="99"/>
                      <a:pt x="0" y="289"/>
                      <a:pt x="63" y="452"/>
                    </a:cubicBezTo>
                    <a:cubicBezTo>
                      <a:pt x="118" y="581"/>
                      <a:pt x="239" y="659"/>
                      <a:pt x="368" y="659"/>
                    </a:cubicBezTo>
                    <a:cubicBezTo>
                      <a:pt x="411" y="659"/>
                      <a:pt x="455" y="651"/>
                      <a:pt x="497" y="633"/>
                    </a:cubicBezTo>
                    <a:cubicBezTo>
                      <a:pt x="660" y="560"/>
                      <a:pt x="741" y="371"/>
                      <a:pt x="669" y="208"/>
                    </a:cubicBezTo>
                    <a:cubicBezTo>
                      <a:pt x="622" y="79"/>
                      <a:pt x="502" y="1"/>
                      <a:pt x="3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8"/>
              <p:cNvSpPr/>
              <p:nvPr/>
            </p:nvSpPr>
            <p:spPr>
              <a:xfrm>
                <a:off x="7021620" y="218642"/>
                <a:ext cx="43925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4" y="1"/>
                    </a:moveTo>
                    <a:cubicBezTo>
                      <a:pt x="164" y="1"/>
                      <a:pt x="0" y="135"/>
                      <a:pt x="0" y="332"/>
                    </a:cubicBezTo>
                    <a:cubicBezTo>
                      <a:pt x="0" y="513"/>
                      <a:pt x="154" y="657"/>
                      <a:pt x="335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4" y="30"/>
                      <a:pt x="41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8"/>
              <p:cNvSpPr/>
              <p:nvPr/>
            </p:nvSpPr>
            <p:spPr>
              <a:xfrm>
                <a:off x="7021620" y="285794"/>
                <a:ext cx="43925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38" y="0"/>
                    </a:moveTo>
                    <a:cubicBezTo>
                      <a:pt x="168" y="0"/>
                      <a:pt x="0" y="134"/>
                      <a:pt x="0" y="331"/>
                    </a:cubicBezTo>
                    <a:cubicBezTo>
                      <a:pt x="0" y="512"/>
                      <a:pt x="154" y="656"/>
                      <a:pt x="335" y="656"/>
                    </a:cubicBezTo>
                    <a:cubicBezTo>
                      <a:pt x="624" y="656"/>
                      <a:pt x="769" y="304"/>
                      <a:pt x="561" y="96"/>
                    </a:cubicBezTo>
                    <a:cubicBezTo>
                      <a:pt x="497" y="30"/>
                      <a:pt x="417" y="0"/>
                      <a:pt x="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8"/>
              <p:cNvSpPr/>
              <p:nvPr/>
            </p:nvSpPr>
            <p:spPr>
              <a:xfrm>
                <a:off x="7019563" y="353518"/>
                <a:ext cx="42383" cy="37402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55" extrusionOk="0">
                    <a:moveTo>
                      <a:pt x="364" y="1"/>
                    </a:moveTo>
                    <a:cubicBezTo>
                      <a:pt x="324" y="1"/>
                      <a:pt x="284" y="7"/>
                      <a:pt x="244" y="22"/>
                    </a:cubicBezTo>
                    <a:cubicBezTo>
                      <a:pt x="82" y="94"/>
                      <a:pt x="0" y="284"/>
                      <a:pt x="63" y="456"/>
                    </a:cubicBezTo>
                    <a:cubicBezTo>
                      <a:pt x="118" y="578"/>
                      <a:pt x="238" y="654"/>
                      <a:pt x="367" y="654"/>
                    </a:cubicBezTo>
                    <a:cubicBezTo>
                      <a:pt x="410" y="654"/>
                      <a:pt x="454" y="646"/>
                      <a:pt x="497" y="628"/>
                    </a:cubicBezTo>
                    <a:cubicBezTo>
                      <a:pt x="660" y="564"/>
                      <a:pt x="741" y="375"/>
                      <a:pt x="669" y="203"/>
                    </a:cubicBezTo>
                    <a:cubicBezTo>
                      <a:pt x="620" y="78"/>
                      <a:pt x="497" y="1"/>
                      <a:pt x="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8"/>
              <p:cNvSpPr/>
              <p:nvPr/>
            </p:nvSpPr>
            <p:spPr>
              <a:xfrm>
                <a:off x="7021620" y="420385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2" y="1"/>
                    </a:moveTo>
                    <a:cubicBezTo>
                      <a:pt x="164" y="1"/>
                      <a:pt x="0" y="130"/>
                      <a:pt x="0" y="325"/>
                    </a:cubicBezTo>
                    <a:cubicBezTo>
                      <a:pt x="0" y="506"/>
                      <a:pt x="154" y="659"/>
                      <a:pt x="335" y="659"/>
                    </a:cubicBezTo>
                    <a:cubicBezTo>
                      <a:pt x="624" y="659"/>
                      <a:pt x="769" y="298"/>
                      <a:pt x="561" y="99"/>
                    </a:cubicBezTo>
                    <a:cubicBezTo>
                      <a:pt x="496" y="31"/>
                      <a:pt x="414" y="1"/>
                      <a:pt x="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8"/>
              <p:cNvSpPr/>
              <p:nvPr/>
            </p:nvSpPr>
            <p:spPr>
              <a:xfrm>
                <a:off x="7021620" y="487366"/>
                <a:ext cx="43925" cy="3780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2" extrusionOk="0">
                    <a:moveTo>
                      <a:pt x="334" y="0"/>
                    </a:moveTo>
                    <a:cubicBezTo>
                      <a:pt x="164" y="0"/>
                      <a:pt x="0" y="130"/>
                      <a:pt x="0" y="327"/>
                    </a:cubicBezTo>
                    <a:cubicBezTo>
                      <a:pt x="0" y="508"/>
                      <a:pt x="154" y="662"/>
                      <a:pt x="335" y="662"/>
                    </a:cubicBezTo>
                    <a:cubicBezTo>
                      <a:pt x="624" y="662"/>
                      <a:pt x="769" y="300"/>
                      <a:pt x="561" y="92"/>
                    </a:cubicBezTo>
                    <a:cubicBezTo>
                      <a:pt x="495" y="29"/>
                      <a:pt x="41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8"/>
              <p:cNvSpPr/>
              <p:nvPr/>
            </p:nvSpPr>
            <p:spPr>
              <a:xfrm>
                <a:off x="7019563" y="555090"/>
                <a:ext cx="42383" cy="37402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55" extrusionOk="0">
                    <a:moveTo>
                      <a:pt x="374" y="0"/>
                    </a:moveTo>
                    <a:cubicBezTo>
                      <a:pt x="331" y="0"/>
                      <a:pt x="287" y="9"/>
                      <a:pt x="244" y="27"/>
                    </a:cubicBezTo>
                    <a:cubicBezTo>
                      <a:pt x="72" y="90"/>
                      <a:pt x="0" y="280"/>
                      <a:pt x="63" y="452"/>
                    </a:cubicBezTo>
                    <a:cubicBezTo>
                      <a:pt x="119" y="577"/>
                      <a:pt x="244" y="654"/>
                      <a:pt x="377" y="654"/>
                    </a:cubicBezTo>
                    <a:cubicBezTo>
                      <a:pt x="417" y="654"/>
                      <a:pt x="458" y="647"/>
                      <a:pt x="497" y="633"/>
                    </a:cubicBezTo>
                    <a:cubicBezTo>
                      <a:pt x="660" y="560"/>
                      <a:pt x="741" y="371"/>
                      <a:pt x="669" y="199"/>
                    </a:cubicBezTo>
                    <a:cubicBezTo>
                      <a:pt x="622" y="77"/>
                      <a:pt x="503" y="0"/>
                      <a:pt x="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8"/>
              <p:cNvSpPr/>
              <p:nvPr/>
            </p:nvSpPr>
            <p:spPr>
              <a:xfrm>
                <a:off x="7019563" y="622185"/>
                <a:ext cx="42383" cy="37459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56" extrusionOk="0">
                    <a:moveTo>
                      <a:pt x="374" y="1"/>
                    </a:moveTo>
                    <a:cubicBezTo>
                      <a:pt x="331" y="1"/>
                      <a:pt x="287" y="9"/>
                      <a:pt x="244" y="27"/>
                    </a:cubicBezTo>
                    <a:cubicBezTo>
                      <a:pt x="72" y="91"/>
                      <a:pt x="0" y="290"/>
                      <a:pt x="63" y="452"/>
                    </a:cubicBezTo>
                    <a:cubicBezTo>
                      <a:pt x="118" y="583"/>
                      <a:pt x="241" y="656"/>
                      <a:pt x="372" y="656"/>
                    </a:cubicBezTo>
                    <a:cubicBezTo>
                      <a:pt x="414" y="656"/>
                      <a:pt x="456" y="648"/>
                      <a:pt x="497" y="633"/>
                    </a:cubicBezTo>
                    <a:cubicBezTo>
                      <a:pt x="660" y="561"/>
                      <a:pt x="741" y="371"/>
                      <a:pt x="669" y="199"/>
                    </a:cubicBezTo>
                    <a:cubicBezTo>
                      <a:pt x="622" y="77"/>
                      <a:pt x="503" y="1"/>
                      <a:pt x="3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8"/>
              <p:cNvSpPr/>
              <p:nvPr/>
            </p:nvSpPr>
            <p:spPr>
              <a:xfrm>
                <a:off x="7021620" y="688881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4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6" y="30"/>
                      <a:pt x="415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8"/>
              <p:cNvSpPr/>
              <p:nvPr/>
            </p:nvSpPr>
            <p:spPr>
              <a:xfrm>
                <a:off x="7019563" y="756433"/>
                <a:ext cx="42383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60" extrusionOk="0">
                    <a:moveTo>
                      <a:pt x="373" y="1"/>
                    </a:moveTo>
                    <a:cubicBezTo>
                      <a:pt x="331" y="1"/>
                      <a:pt x="287" y="9"/>
                      <a:pt x="244" y="27"/>
                    </a:cubicBezTo>
                    <a:cubicBezTo>
                      <a:pt x="82" y="99"/>
                      <a:pt x="0" y="289"/>
                      <a:pt x="63" y="452"/>
                    </a:cubicBezTo>
                    <a:cubicBezTo>
                      <a:pt x="118" y="581"/>
                      <a:pt x="239" y="659"/>
                      <a:pt x="368" y="659"/>
                    </a:cubicBezTo>
                    <a:cubicBezTo>
                      <a:pt x="411" y="659"/>
                      <a:pt x="455" y="651"/>
                      <a:pt x="497" y="633"/>
                    </a:cubicBezTo>
                    <a:cubicBezTo>
                      <a:pt x="660" y="560"/>
                      <a:pt x="741" y="371"/>
                      <a:pt x="669" y="208"/>
                    </a:cubicBezTo>
                    <a:cubicBezTo>
                      <a:pt x="622" y="79"/>
                      <a:pt x="502" y="1"/>
                      <a:pt x="3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8"/>
              <p:cNvSpPr/>
              <p:nvPr/>
            </p:nvSpPr>
            <p:spPr>
              <a:xfrm>
                <a:off x="7019563" y="823528"/>
                <a:ext cx="42383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60" extrusionOk="0">
                    <a:moveTo>
                      <a:pt x="369" y="1"/>
                    </a:moveTo>
                    <a:cubicBezTo>
                      <a:pt x="327" y="1"/>
                      <a:pt x="285" y="9"/>
                      <a:pt x="244" y="27"/>
                    </a:cubicBezTo>
                    <a:cubicBezTo>
                      <a:pt x="72" y="100"/>
                      <a:pt x="0" y="290"/>
                      <a:pt x="63" y="452"/>
                    </a:cubicBezTo>
                    <a:cubicBezTo>
                      <a:pt x="118" y="581"/>
                      <a:pt x="239" y="660"/>
                      <a:pt x="368" y="660"/>
                    </a:cubicBezTo>
                    <a:cubicBezTo>
                      <a:pt x="411" y="660"/>
                      <a:pt x="455" y="651"/>
                      <a:pt x="497" y="633"/>
                    </a:cubicBezTo>
                    <a:cubicBezTo>
                      <a:pt x="660" y="561"/>
                      <a:pt x="741" y="371"/>
                      <a:pt x="669" y="208"/>
                    </a:cubicBezTo>
                    <a:cubicBezTo>
                      <a:pt x="622" y="79"/>
                      <a:pt x="497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8"/>
              <p:cNvSpPr/>
              <p:nvPr/>
            </p:nvSpPr>
            <p:spPr>
              <a:xfrm>
                <a:off x="7021620" y="890224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4" y="0"/>
                    </a:moveTo>
                    <a:cubicBezTo>
                      <a:pt x="165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6" y="30"/>
                      <a:pt x="415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8"/>
              <p:cNvSpPr/>
              <p:nvPr/>
            </p:nvSpPr>
            <p:spPr>
              <a:xfrm>
                <a:off x="7019563" y="958005"/>
                <a:ext cx="42383" cy="37459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56" extrusionOk="0">
                    <a:moveTo>
                      <a:pt x="366" y="0"/>
                    </a:moveTo>
                    <a:cubicBezTo>
                      <a:pt x="325" y="0"/>
                      <a:pt x="283" y="8"/>
                      <a:pt x="244" y="23"/>
                    </a:cubicBezTo>
                    <a:cubicBezTo>
                      <a:pt x="72" y="95"/>
                      <a:pt x="0" y="285"/>
                      <a:pt x="63" y="457"/>
                    </a:cubicBezTo>
                    <a:cubicBezTo>
                      <a:pt x="118" y="579"/>
                      <a:pt x="238" y="655"/>
                      <a:pt x="367" y="655"/>
                    </a:cubicBezTo>
                    <a:cubicBezTo>
                      <a:pt x="410" y="655"/>
                      <a:pt x="454" y="647"/>
                      <a:pt x="497" y="629"/>
                    </a:cubicBezTo>
                    <a:cubicBezTo>
                      <a:pt x="660" y="565"/>
                      <a:pt x="741" y="367"/>
                      <a:pt x="669" y="204"/>
                    </a:cubicBezTo>
                    <a:cubicBezTo>
                      <a:pt x="621" y="73"/>
                      <a:pt x="495" y="0"/>
                      <a:pt x="3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8"/>
              <p:cNvSpPr/>
              <p:nvPr/>
            </p:nvSpPr>
            <p:spPr>
              <a:xfrm>
                <a:off x="7019563" y="1025157"/>
                <a:ext cx="42383" cy="37402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55" extrusionOk="0">
                    <a:moveTo>
                      <a:pt x="360" y="1"/>
                    </a:moveTo>
                    <a:cubicBezTo>
                      <a:pt x="321" y="1"/>
                      <a:pt x="282" y="8"/>
                      <a:pt x="244" y="22"/>
                    </a:cubicBezTo>
                    <a:cubicBezTo>
                      <a:pt x="72" y="95"/>
                      <a:pt x="0" y="285"/>
                      <a:pt x="63" y="456"/>
                    </a:cubicBezTo>
                    <a:cubicBezTo>
                      <a:pt x="118" y="578"/>
                      <a:pt x="238" y="655"/>
                      <a:pt x="367" y="655"/>
                    </a:cubicBezTo>
                    <a:cubicBezTo>
                      <a:pt x="410" y="655"/>
                      <a:pt x="454" y="646"/>
                      <a:pt x="497" y="628"/>
                    </a:cubicBezTo>
                    <a:cubicBezTo>
                      <a:pt x="660" y="565"/>
                      <a:pt x="741" y="375"/>
                      <a:pt x="669" y="203"/>
                    </a:cubicBezTo>
                    <a:cubicBezTo>
                      <a:pt x="620" y="78"/>
                      <a:pt x="491" y="1"/>
                      <a:pt x="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8"/>
              <p:cNvSpPr/>
              <p:nvPr/>
            </p:nvSpPr>
            <p:spPr>
              <a:xfrm>
                <a:off x="7021620" y="1091682"/>
                <a:ext cx="43925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6" extrusionOk="0">
                    <a:moveTo>
                      <a:pt x="338" y="0"/>
                    </a:moveTo>
                    <a:cubicBezTo>
                      <a:pt x="168" y="0"/>
                      <a:pt x="0" y="134"/>
                      <a:pt x="0" y="331"/>
                    </a:cubicBezTo>
                    <a:cubicBezTo>
                      <a:pt x="0" y="512"/>
                      <a:pt x="154" y="666"/>
                      <a:pt x="335" y="666"/>
                    </a:cubicBezTo>
                    <a:cubicBezTo>
                      <a:pt x="624" y="666"/>
                      <a:pt x="769" y="304"/>
                      <a:pt x="561" y="96"/>
                    </a:cubicBezTo>
                    <a:cubicBezTo>
                      <a:pt x="497" y="30"/>
                      <a:pt x="417" y="0"/>
                      <a:pt x="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8"/>
              <p:cNvSpPr/>
              <p:nvPr/>
            </p:nvSpPr>
            <p:spPr>
              <a:xfrm>
                <a:off x="7088222" y="84337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8"/>
              <p:cNvSpPr/>
              <p:nvPr/>
            </p:nvSpPr>
            <p:spPr>
              <a:xfrm>
                <a:off x="7088222" y="15183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8"/>
              <p:cNvSpPr/>
              <p:nvPr/>
            </p:nvSpPr>
            <p:spPr>
              <a:xfrm>
                <a:off x="7088222" y="218642"/>
                <a:ext cx="43982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4" y="1"/>
                    </a:moveTo>
                    <a:cubicBezTo>
                      <a:pt x="164" y="1"/>
                      <a:pt x="1" y="135"/>
                      <a:pt x="1" y="332"/>
                    </a:cubicBezTo>
                    <a:cubicBezTo>
                      <a:pt x="1" y="513"/>
                      <a:pt x="145" y="657"/>
                      <a:pt x="326" y="657"/>
                    </a:cubicBezTo>
                    <a:cubicBezTo>
                      <a:pt x="624" y="657"/>
                      <a:pt x="769" y="305"/>
                      <a:pt x="561" y="97"/>
                    </a:cubicBezTo>
                    <a:cubicBezTo>
                      <a:pt x="495" y="30"/>
                      <a:pt x="41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8"/>
              <p:cNvSpPr/>
              <p:nvPr/>
            </p:nvSpPr>
            <p:spPr>
              <a:xfrm>
                <a:off x="7088222" y="285794"/>
                <a:ext cx="43982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5" y="656"/>
                      <a:pt x="326" y="656"/>
                    </a:cubicBezTo>
                    <a:cubicBezTo>
                      <a:pt x="624" y="656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8"/>
              <p:cNvSpPr/>
              <p:nvPr/>
            </p:nvSpPr>
            <p:spPr>
              <a:xfrm>
                <a:off x="7088222" y="35317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8"/>
              <p:cNvSpPr/>
              <p:nvPr/>
            </p:nvSpPr>
            <p:spPr>
              <a:xfrm>
                <a:off x="7088222" y="420385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8"/>
              <p:cNvSpPr/>
              <p:nvPr/>
            </p:nvSpPr>
            <p:spPr>
              <a:xfrm>
                <a:off x="7088222" y="487480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9" y="1"/>
                    </a:moveTo>
                    <a:cubicBezTo>
                      <a:pt x="161" y="1"/>
                      <a:pt x="1" y="130"/>
                      <a:pt x="1" y="325"/>
                    </a:cubicBezTo>
                    <a:cubicBezTo>
                      <a:pt x="1" y="506"/>
                      <a:pt x="145" y="660"/>
                      <a:pt x="326" y="660"/>
                    </a:cubicBezTo>
                    <a:cubicBezTo>
                      <a:pt x="624" y="660"/>
                      <a:pt x="769" y="298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8"/>
              <p:cNvSpPr/>
              <p:nvPr/>
            </p:nvSpPr>
            <p:spPr>
              <a:xfrm>
                <a:off x="7088222" y="554519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61" y="516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8"/>
              <p:cNvSpPr/>
              <p:nvPr/>
            </p:nvSpPr>
            <p:spPr>
              <a:xfrm>
                <a:off x="7088222" y="621671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35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07" y="660"/>
                      <a:pt x="661" y="516"/>
                      <a:pt x="661" y="335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8"/>
              <p:cNvSpPr/>
              <p:nvPr/>
            </p:nvSpPr>
            <p:spPr>
              <a:xfrm>
                <a:off x="7088222" y="688881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8"/>
              <p:cNvSpPr/>
              <p:nvPr/>
            </p:nvSpPr>
            <p:spPr>
              <a:xfrm>
                <a:off x="7088222" y="755862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5" y="1"/>
                      <a:pt x="1" y="155"/>
                      <a:pt x="1" y="335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61" y="516"/>
                      <a:pt x="661" y="335"/>
                    </a:cubicBezTo>
                    <a:cubicBezTo>
                      <a:pt x="661" y="15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8"/>
              <p:cNvSpPr/>
              <p:nvPr/>
            </p:nvSpPr>
            <p:spPr>
              <a:xfrm>
                <a:off x="7088222" y="823528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8"/>
              <p:cNvSpPr/>
              <p:nvPr/>
            </p:nvSpPr>
            <p:spPr>
              <a:xfrm>
                <a:off x="7088222" y="890224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4" y="30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8"/>
              <p:cNvSpPr/>
              <p:nvPr/>
            </p:nvSpPr>
            <p:spPr>
              <a:xfrm>
                <a:off x="7088222" y="957719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8"/>
              <p:cNvSpPr/>
              <p:nvPr/>
            </p:nvSpPr>
            <p:spPr>
              <a:xfrm>
                <a:off x="7088222" y="1024872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8"/>
              <p:cNvSpPr/>
              <p:nvPr/>
            </p:nvSpPr>
            <p:spPr>
              <a:xfrm>
                <a:off x="7088222" y="1091682"/>
                <a:ext cx="43982" cy="3803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6" extrusionOk="0">
                    <a:moveTo>
                      <a:pt x="334" y="0"/>
                    </a:moveTo>
                    <a:cubicBezTo>
                      <a:pt x="164" y="0"/>
                      <a:pt x="1" y="134"/>
                      <a:pt x="1" y="331"/>
                    </a:cubicBezTo>
                    <a:cubicBezTo>
                      <a:pt x="1" y="512"/>
                      <a:pt x="145" y="656"/>
                      <a:pt x="326" y="666"/>
                    </a:cubicBezTo>
                    <a:cubicBezTo>
                      <a:pt x="624" y="666"/>
                      <a:pt x="769" y="304"/>
                      <a:pt x="561" y="96"/>
                    </a:cubicBezTo>
                    <a:cubicBezTo>
                      <a:pt x="495" y="30"/>
                      <a:pt x="414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8"/>
              <p:cNvSpPr/>
              <p:nvPr/>
            </p:nvSpPr>
            <p:spPr>
              <a:xfrm>
                <a:off x="5029788" y="26492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8" y="0"/>
                    </a:moveTo>
                    <a:cubicBezTo>
                      <a:pt x="160" y="0"/>
                      <a:pt x="0" y="129"/>
                      <a:pt x="0" y="324"/>
                    </a:cubicBezTo>
                    <a:cubicBezTo>
                      <a:pt x="0" y="505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8"/>
              <p:cNvSpPr/>
              <p:nvPr/>
            </p:nvSpPr>
            <p:spPr>
              <a:xfrm>
                <a:off x="5029788" y="93587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9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0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8"/>
              <p:cNvSpPr/>
              <p:nvPr/>
            </p:nvSpPr>
            <p:spPr>
              <a:xfrm>
                <a:off x="5029788" y="160740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8"/>
              <p:cNvSpPr/>
              <p:nvPr/>
            </p:nvSpPr>
            <p:spPr>
              <a:xfrm>
                <a:off x="5095362" y="26320"/>
                <a:ext cx="39299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57" extrusionOk="0">
                    <a:moveTo>
                      <a:pt x="346" y="0"/>
                    </a:moveTo>
                    <a:cubicBezTo>
                      <a:pt x="179" y="0"/>
                      <a:pt x="35" y="122"/>
                      <a:pt x="18" y="291"/>
                    </a:cubicBezTo>
                    <a:cubicBezTo>
                      <a:pt x="0" y="472"/>
                      <a:pt x="127" y="635"/>
                      <a:pt x="308" y="653"/>
                    </a:cubicBezTo>
                    <a:cubicBezTo>
                      <a:pt x="323" y="655"/>
                      <a:pt x="339" y="656"/>
                      <a:pt x="354" y="656"/>
                    </a:cubicBezTo>
                    <a:cubicBezTo>
                      <a:pt x="516" y="656"/>
                      <a:pt x="653" y="530"/>
                      <a:pt x="669" y="373"/>
                    </a:cubicBezTo>
                    <a:cubicBezTo>
                      <a:pt x="687" y="192"/>
                      <a:pt x="561" y="29"/>
                      <a:pt x="380" y="2"/>
                    </a:cubicBezTo>
                    <a:cubicBezTo>
                      <a:pt x="369" y="1"/>
                      <a:pt x="357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8"/>
              <p:cNvSpPr/>
              <p:nvPr/>
            </p:nvSpPr>
            <p:spPr>
              <a:xfrm>
                <a:off x="5096390" y="93530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26"/>
                    </a:cubicBezTo>
                    <a:cubicBezTo>
                      <a:pt x="65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8"/>
              <p:cNvSpPr/>
              <p:nvPr/>
            </p:nvSpPr>
            <p:spPr>
              <a:xfrm>
                <a:off x="5095876" y="160740"/>
                <a:ext cx="44439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59" extrusionOk="0">
                    <a:moveTo>
                      <a:pt x="337" y="0"/>
                    </a:moveTo>
                    <a:cubicBezTo>
                      <a:pt x="166" y="0"/>
                      <a:pt x="3" y="132"/>
                      <a:pt x="9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78" y="306"/>
                      <a:pt x="570" y="98"/>
                    </a:cubicBezTo>
                    <a:cubicBezTo>
                      <a:pt x="502" y="31"/>
                      <a:pt x="419" y="0"/>
                      <a:pt x="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8"/>
              <p:cNvSpPr/>
              <p:nvPr/>
            </p:nvSpPr>
            <p:spPr>
              <a:xfrm>
                <a:off x="5162478" y="26378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61"/>
                      <a:pt x="326" y="661"/>
                    </a:cubicBezTo>
                    <a:cubicBezTo>
                      <a:pt x="507" y="661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8"/>
              <p:cNvSpPr/>
              <p:nvPr/>
            </p:nvSpPr>
            <p:spPr>
              <a:xfrm>
                <a:off x="5162478" y="160740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8"/>
              <p:cNvSpPr/>
              <p:nvPr/>
            </p:nvSpPr>
            <p:spPr>
              <a:xfrm>
                <a:off x="5162478" y="22823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8"/>
              <p:cNvSpPr/>
              <p:nvPr/>
            </p:nvSpPr>
            <p:spPr>
              <a:xfrm>
                <a:off x="5229080" y="26492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29" y="0"/>
                    </a:moveTo>
                    <a:cubicBezTo>
                      <a:pt x="161" y="0"/>
                      <a:pt x="1" y="129"/>
                      <a:pt x="1" y="324"/>
                    </a:cubicBezTo>
                    <a:cubicBezTo>
                      <a:pt x="1" y="505"/>
                      <a:pt x="146" y="659"/>
                      <a:pt x="326" y="659"/>
                    </a:cubicBezTo>
                    <a:cubicBezTo>
                      <a:pt x="616" y="659"/>
                      <a:pt x="769" y="306"/>
                      <a:pt x="562" y="98"/>
                    </a:cubicBezTo>
                    <a:cubicBezTo>
                      <a:pt x="494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8"/>
              <p:cNvSpPr/>
              <p:nvPr/>
            </p:nvSpPr>
            <p:spPr>
              <a:xfrm>
                <a:off x="5229080" y="935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0" y="1"/>
                    </a:moveTo>
                    <a:cubicBezTo>
                      <a:pt x="162" y="1"/>
                      <a:pt x="1" y="132"/>
                      <a:pt x="1" y="334"/>
                    </a:cubicBezTo>
                    <a:cubicBezTo>
                      <a:pt x="1" y="515"/>
                      <a:pt x="146" y="659"/>
                      <a:pt x="326" y="659"/>
                    </a:cubicBezTo>
                    <a:cubicBezTo>
                      <a:pt x="616" y="659"/>
                      <a:pt x="769" y="307"/>
                      <a:pt x="562" y="99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8"/>
              <p:cNvSpPr/>
              <p:nvPr/>
            </p:nvSpPr>
            <p:spPr>
              <a:xfrm>
                <a:off x="5229080" y="160740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26" y="659"/>
                    </a:cubicBezTo>
                    <a:cubicBezTo>
                      <a:pt x="616" y="659"/>
                      <a:pt x="769" y="306"/>
                      <a:pt x="562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8"/>
              <p:cNvSpPr/>
              <p:nvPr/>
            </p:nvSpPr>
            <p:spPr>
              <a:xfrm>
                <a:off x="5229080" y="22783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1"/>
                    </a:moveTo>
                    <a:cubicBezTo>
                      <a:pt x="162" y="1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26" y="659"/>
                    </a:cubicBezTo>
                    <a:cubicBezTo>
                      <a:pt x="616" y="659"/>
                      <a:pt x="769" y="306"/>
                      <a:pt x="562" y="98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8"/>
              <p:cNvSpPr/>
              <p:nvPr/>
            </p:nvSpPr>
            <p:spPr>
              <a:xfrm>
                <a:off x="5295225" y="26378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61"/>
                      <a:pt x="335" y="661"/>
                    </a:cubicBezTo>
                    <a:cubicBezTo>
                      <a:pt x="516" y="661"/>
                      <a:pt x="660" y="507"/>
                      <a:pt x="660" y="326"/>
                    </a:cubicBezTo>
                    <a:cubicBezTo>
                      <a:pt x="660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8"/>
              <p:cNvSpPr/>
              <p:nvPr/>
            </p:nvSpPr>
            <p:spPr>
              <a:xfrm>
                <a:off x="5294197" y="93816"/>
                <a:ext cx="40327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9" extrusionOk="0">
                    <a:moveTo>
                      <a:pt x="350" y="0"/>
                    </a:moveTo>
                    <a:cubicBezTo>
                      <a:pt x="333" y="0"/>
                      <a:pt x="316" y="2"/>
                      <a:pt x="298" y="4"/>
                    </a:cubicBezTo>
                    <a:cubicBezTo>
                      <a:pt x="118" y="31"/>
                      <a:pt x="0" y="203"/>
                      <a:pt x="27" y="384"/>
                    </a:cubicBezTo>
                    <a:cubicBezTo>
                      <a:pt x="52" y="540"/>
                      <a:pt x="196" y="659"/>
                      <a:pt x="351" y="659"/>
                    </a:cubicBezTo>
                    <a:cubicBezTo>
                      <a:pt x="367" y="659"/>
                      <a:pt x="382" y="658"/>
                      <a:pt x="398" y="655"/>
                    </a:cubicBezTo>
                    <a:cubicBezTo>
                      <a:pt x="579" y="619"/>
                      <a:pt x="705" y="456"/>
                      <a:pt x="669" y="276"/>
                    </a:cubicBezTo>
                    <a:cubicBezTo>
                      <a:pt x="645" y="112"/>
                      <a:pt x="509" y="0"/>
                      <a:pt x="3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8"/>
              <p:cNvSpPr/>
              <p:nvPr/>
            </p:nvSpPr>
            <p:spPr>
              <a:xfrm>
                <a:off x="5295225" y="160740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54" y="659"/>
                      <a:pt x="335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8"/>
              <p:cNvSpPr/>
              <p:nvPr/>
            </p:nvSpPr>
            <p:spPr>
              <a:xfrm>
                <a:off x="5294197" y="228064"/>
                <a:ext cx="40327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9" extrusionOk="0">
                    <a:moveTo>
                      <a:pt x="348" y="0"/>
                    </a:moveTo>
                    <a:cubicBezTo>
                      <a:pt x="332" y="0"/>
                      <a:pt x="315" y="1"/>
                      <a:pt x="298" y="4"/>
                    </a:cubicBezTo>
                    <a:cubicBezTo>
                      <a:pt x="118" y="31"/>
                      <a:pt x="0" y="203"/>
                      <a:pt x="27" y="384"/>
                    </a:cubicBezTo>
                    <a:cubicBezTo>
                      <a:pt x="52" y="547"/>
                      <a:pt x="194" y="659"/>
                      <a:pt x="348" y="659"/>
                    </a:cubicBezTo>
                    <a:cubicBezTo>
                      <a:pt x="365" y="659"/>
                      <a:pt x="381" y="658"/>
                      <a:pt x="398" y="655"/>
                    </a:cubicBezTo>
                    <a:cubicBezTo>
                      <a:pt x="579" y="628"/>
                      <a:pt x="705" y="456"/>
                      <a:pt x="669" y="275"/>
                    </a:cubicBezTo>
                    <a:cubicBezTo>
                      <a:pt x="645" y="112"/>
                      <a:pt x="502" y="0"/>
                      <a:pt x="3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8"/>
              <p:cNvSpPr/>
              <p:nvPr/>
            </p:nvSpPr>
            <p:spPr>
              <a:xfrm>
                <a:off x="5361827" y="26378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61"/>
                      <a:pt x="326" y="661"/>
                    </a:cubicBezTo>
                    <a:cubicBezTo>
                      <a:pt x="507" y="661"/>
                      <a:pt x="651" y="507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8"/>
              <p:cNvSpPr/>
              <p:nvPr/>
            </p:nvSpPr>
            <p:spPr>
              <a:xfrm>
                <a:off x="5361827" y="93530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26"/>
                    </a:cubicBezTo>
                    <a:cubicBezTo>
                      <a:pt x="65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8"/>
              <p:cNvSpPr/>
              <p:nvPr/>
            </p:nvSpPr>
            <p:spPr>
              <a:xfrm>
                <a:off x="5361827" y="160740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8"/>
              <p:cNvSpPr/>
              <p:nvPr/>
            </p:nvSpPr>
            <p:spPr>
              <a:xfrm>
                <a:off x="5361827" y="228235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51" y="507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8"/>
              <p:cNvSpPr/>
              <p:nvPr/>
            </p:nvSpPr>
            <p:spPr>
              <a:xfrm>
                <a:off x="5361827" y="294873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1" y="154"/>
                      <a:pt x="1" y="335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35"/>
                    </a:cubicBezTo>
                    <a:cubicBezTo>
                      <a:pt x="651" y="154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8"/>
              <p:cNvSpPr/>
              <p:nvPr/>
            </p:nvSpPr>
            <p:spPr>
              <a:xfrm>
                <a:off x="5361827" y="36208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8"/>
              <p:cNvSpPr/>
              <p:nvPr/>
            </p:nvSpPr>
            <p:spPr>
              <a:xfrm>
                <a:off x="5427915" y="26492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3" y="0"/>
                    </a:moveTo>
                    <a:cubicBezTo>
                      <a:pt x="165" y="0"/>
                      <a:pt x="1" y="129"/>
                      <a:pt x="1" y="324"/>
                    </a:cubicBezTo>
                    <a:cubicBezTo>
                      <a:pt x="1" y="505"/>
                      <a:pt x="154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6" y="31"/>
                      <a:pt x="414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8"/>
              <p:cNvSpPr/>
              <p:nvPr/>
            </p:nvSpPr>
            <p:spPr>
              <a:xfrm>
                <a:off x="5427915" y="935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4" y="1"/>
                    </a:moveTo>
                    <a:cubicBezTo>
                      <a:pt x="166" y="1"/>
                      <a:pt x="1" y="132"/>
                      <a:pt x="1" y="334"/>
                    </a:cubicBezTo>
                    <a:cubicBezTo>
                      <a:pt x="1" y="515"/>
                      <a:pt x="154" y="659"/>
                      <a:pt x="335" y="659"/>
                    </a:cubicBezTo>
                    <a:cubicBezTo>
                      <a:pt x="625" y="659"/>
                      <a:pt x="769" y="307"/>
                      <a:pt x="561" y="99"/>
                    </a:cubicBezTo>
                    <a:cubicBezTo>
                      <a:pt x="497" y="31"/>
                      <a:pt x="415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8"/>
              <p:cNvSpPr/>
              <p:nvPr/>
            </p:nvSpPr>
            <p:spPr>
              <a:xfrm>
                <a:off x="5427915" y="160740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54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8"/>
              <p:cNvSpPr/>
              <p:nvPr/>
            </p:nvSpPr>
            <p:spPr>
              <a:xfrm>
                <a:off x="5427915" y="22783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1"/>
                    </a:moveTo>
                    <a:cubicBezTo>
                      <a:pt x="162" y="1"/>
                      <a:pt x="1" y="132"/>
                      <a:pt x="1" y="333"/>
                    </a:cubicBezTo>
                    <a:cubicBezTo>
                      <a:pt x="1" y="514"/>
                      <a:pt x="154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8"/>
              <p:cNvSpPr/>
              <p:nvPr/>
            </p:nvSpPr>
            <p:spPr>
              <a:xfrm>
                <a:off x="5427915" y="294931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4" y="1"/>
                    </a:moveTo>
                    <a:cubicBezTo>
                      <a:pt x="166" y="1"/>
                      <a:pt x="1" y="132"/>
                      <a:pt x="1" y="334"/>
                    </a:cubicBezTo>
                    <a:cubicBezTo>
                      <a:pt x="1" y="515"/>
                      <a:pt x="154" y="659"/>
                      <a:pt x="335" y="659"/>
                    </a:cubicBezTo>
                    <a:cubicBezTo>
                      <a:pt x="625" y="659"/>
                      <a:pt x="769" y="307"/>
                      <a:pt x="561" y="99"/>
                    </a:cubicBezTo>
                    <a:cubicBezTo>
                      <a:pt x="497" y="31"/>
                      <a:pt x="415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8"/>
              <p:cNvSpPr/>
              <p:nvPr/>
            </p:nvSpPr>
            <p:spPr>
              <a:xfrm>
                <a:off x="5427915" y="362083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4" y="0"/>
                    </a:moveTo>
                    <a:cubicBezTo>
                      <a:pt x="166" y="0"/>
                      <a:pt x="1" y="132"/>
                      <a:pt x="1" y="333"/>
                    </a:cubicBezTo>
                    <a:cubicBezTo>
                      <a:pt x="1" y="514"/>
                      <a:pt x="154" y="659"/>
                      <a:pt x="335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7" y="31"/>
                      <a:pt x="415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8"/>
              <p:cNvSpPr/>
              <p:nvPr/>
            </p:nvSpPr>
            <p:spPr>
              <a:xfrm>
                <a:off x="5494574" y="26378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61"/>
                      <a:pt x="326" y="661"/>
                    </a:cubicBezTo>
                    <a:cubicBezTo>
                      <a:pt x="506" y="661"/>
                      <a:pt x="660" y="507"/>
                      <a:pt x="660" y="326"/>
                    </a:cubicBezTo>
                    <a:cubicBezTo>
                      <a:pt x="660" y="146"/>
                      <a:pt x="50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8"/>
              <p:cNvSpPr/>
              <p:nvPr/>
            </p:nvSpPr>
            <p:spPr>
              <a:xfrm>
                <a:off x="5494574" y="93530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16"/>
                      <a:pt x="145" y="660"/>
                      <a:pt x="326" y="660"/>
                    </a:cubicBezTo>
                    <a:cubicBezTo>
                      <a:pt x="506" y="660"/>
                      <a:pt x="660" y="516"/>
                      <a:pt x="660" y="326"/>
                    </a:cubicBezTo>
                    <a:cubicBezTo>
                      <a:pt x="660" y="145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8"/>
              <p:cNvSpPr/>
              <p:nvPr/>
            </p:nvSpPr>
            <p:spPr>
              <a:xfrm>
                <a:off x="5494574" y="160740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8"/>
              <p:cNvSpPr/>
              <p:nvPr/>
            </p:nvSpPr>
            <p:spPr>
              <a:xfrm>
                <a:off x="5494574" y="22823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6"/>
                      <a:pt x="50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8"/>
              <p:cNvSpPr/>
              <p:nvPr/>
            </p:nvSpPr>
            <p:spPr>
              <a:xfrm>
                <a:off x="5494574" y="36208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8"/>
              <p:cNvSpPr/>
              <p:nvPr/>
            </p:nvSpPr>
            <p:spPr>
              <a:xfrm>
                <a:off x="5561176" y="26378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61"/>
                      <a:pt x="326" y="661"/>
                    </a:cubicBezTo>
                    <a:cubicBezTo>
                      <a:pt x="507" y="661"/>
                      <a:pt x="651" y="507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8"/>
              <p:cNvSpPr/>
              <p:nvPr/>
            </p:nvSpPr>
            <p:spPr>
              <a:xfrm>
                <a:off x="5561176" y="93530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26"/>
                    </a:cubicBezTo>
                    <a:cubicBezTo>
                      <a:pt x="65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8"/>
              <p:cNvSpPr/>
              <p:nvPr/>
            </p:nvSpPr>
            <p:spPr>
              <a:xfrm>
                <a:off x="5561176" y="228235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07" y="652"/>
                      <a:pt x="651" y="507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8"/>
              <p:cNvSpPr/>
              <p:nvPr/>
            </p:nvSpPr>
            <p:spPr>
              <a:xfrm>
                <a:off x="5561176" y="294873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0" y="154"/>
                      <a:pt x="0" y="335"/>
                    </a:cubicBezTo>
                    <a:cubicBezTo>
                      <a:pt x="0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35"/>
                    </a:cubicBezTo>
                    <a:cubicBezTo>
                      <a:pt x="651" y="154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8"/>
              <p:cNvSpPr/>
              <p:nvPr/>
            </p:nvSpPr>
            <p:spPr>
              <a:xfrm>
                <a:off x="5561176" y="36208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8"/>
              <p:cNvSpPr/>
              <p:nvPr/>
            </p:nvSpPr>
            <p:spPr>
              <a:xfrm>
                <a:off x="5626235" y="26320"/>
                <a:ext cx="39813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57" extrusionOk="0">
                    <a:moveTo>
                      <a:pt x="355" y="0"/>
                    </a:moveTo>
                    <a:cubicBezTo>
                      <a:pt x="188" y="0"/>
                      <a:pt x="45" y="122"/>
                      <a:pt x="28" y="291"/>
                    </a:cubicBezTo>
                    <a:cubicBezTo>
                      <a:pt x="1" y="472"/>
                      <a:pt x="127" y="635"/>
                      <a:pt x="308" y="653"/>
                    </a:cubicBezTo>
                    <a:cubicBezTo>
                      <a:pt x="324" y="655"/>
                      <a:pt x="341" y="657"/>
                      <a:pt x="357" y="657"/>
                    </a:cubicBezTo>
                    <a:cubicBezTo>
                      <a:pt x="517" y="657"/>
                      <a:pt x="653" y="537"/>
                      <a:pt x="670" y="373"/>
                    </a:cubicBezTo>
                    <a:cubicBezTo>
                      <a:pt x="697" y="192"/>
                      <a:pt x="570" y="29"/>
                      <a:pt x="389" y="2"/>
                    </a:cubicBezTo>
                    <a:cubicBezTo>
                      <a:pt x="378" y="1"/>
                      <a:pt x="366" y="0"/>
                      <a:pt x="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8"/>
              <p:cNvSpPr/>
              <p:nvPr/>
            </p:nvSpPr>
            <p:spPr>
              <a:xfrm>
                <a:off x="5627263" y="93530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16" y="660"/>
                      <a:pt x="661" y="516"/>
                      <a:pt x="661" y="326"/>
                    </a:cubicBezTo>
                    <a:cubicBezTo>
                      <a:pt x="661" y="145"/>
                      <a:pt x="51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8"/>
              <p:cNvSpPr/>
              <p:nvPr/>
            </p:nvSpPr>
            <p:spPr>
              <a:xfrm>
                <a:off x="5627263" y="160740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1" y="0"/>
                      <a:pt x="1" y="132"/>
                      <a:pt x="1" y="333"/>
                    </a:cubicBezTo>
                    <a:cubicBezTo>
                      <a:pt x="1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8"/>
              <p:cNvSpPr/>
              <p:nvPr/>
            </p:nvSpPr>
            <p:spPr>
              <a:xfrm>
                <a:off x="5627263" y="228235"/>
                <a:ext cx="37756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8"/>
              <p:cNvSpPr/>
              <p:nvPr/>
            </p:nvSpPr>
            <p:spPr>
              <a:xfrm>
                <a:off x="5627263" y="294873"/>
                <a:ext cx="37756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0"/>
                    </a:moveTo>
                    <a:cubicBezTo>
                      <a:pt x="145" y="0"/>
                      <a:pt x="1" y="154"/>
                      <a:pt x="1" y="335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16" y="660"/>
                      <a:pt x="661" y="516"/>
                      <a:pt x="661" y="335"/>
                    </a:cubicBezTo>
                    <a:cubicBezTo>
                      <a:pt x="661" y="154"/>
                      <a:pt x="51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8"/>
              <p:cNvSpPr/>
              <p:nvPr/>
            </p:nvSpPr>
            <p:spPr>
              <a:xfrm>
                <a:off x="5693865" y="26492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29" y="0"/>
                    </a:moveTo>
                    <a:cubicBezTo>
                      <a:pt x="161" y="0"/>
                      <a:pt x="1" y="129"/>
                      <a:pt x="1" y="324"/>
                    </a:cubicBezTo>
                    <a:cubicBezTo>
                      <a:pt x="1" y="505"/>
                      <a:pt x="146" y="659"/>
                      <a:pt x="326" y="659"/>
                    </a:cubicBezTo>
                    <a:cubicBezTo>
                      <a:pt x="616" y="659"/>
                      <a:pt x="769" y="306"/>
                      <a:pt x="561" y="98"/>
                    </a:cubicBezTo>
                    <a:cubicBezTo>
                      <a:pt x="494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8"/>
              <p:cNvSpPr/>
              <p:nvPr/>
            </p:nvSpPr>
            <p:spPr>
              <a:xfrm>
                <a:off x="5693865" y="93587"/>
                <a:ext cx="43982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0" y="1"/>
                    </a:moveTo>
                    <a:cubicBezTo>
                      <a:pt x="162" y="1"/>
                      <a:pt x="1" y="132"/>
                      <a:pt x="1" y="334"/>
                    </a:cubicBezTo>
                    <a:cubicBezTo>
                      <a:pt x="1" y="515"/>
                      <a:pt x="146" y="659"/>
                      <a:pt x="326" y="659"/>
                    </a:cubicBezTo>
                    <a:cubicBezTo>
                      <a:pt x="616" y="659"/>
                      <a:pt x="769" y="307"/>
                      <a:pt x="561" y="99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8"/>
              <p:cNvSpPr/>
              <p:nvPr/>
            </p:nvSpPr>
            <p:spPr>
              <a:xfrm>
                <a:off x="5693865" y="160740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26" y="659"/>
                    </a:cubicBezTo>
                    <a:cubicBezTo>
                      <a:pt x="616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8"/>
              <p:cNvSpPr/>
              <p:nvPr/>
            </p:nvSpPr>
            <p:spPr>
              <a:xfrm>
                <a:off x="5693865" y="227835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1"/>
                    </a:moveTo>
                    <a:cubicBezTo>
                      <a:pt x="162" y="1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26" y="659"/>
                    </a:cubicBezTo>
                    <a:cubicBezTo>
                      <a:pt x="616" y="659"/>
                      <a:pt x="769" y="306"/>
                      <a:pt x="561" y="98"/>
                    </a:cubicBezTo>
                    <a:cubicBezTo>
                      <a:pt x="494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8"/>
              <p:cNvSpPr/>
              <p:nvPr/>
            </p:nvSpPr>
            <p:spPr>
              <a:xfrm>
                <a:off x="5826612" y="26492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9" y="0"/>
                    </a:moveTo>
                    <a:cubicBezTo>
                      <a:pt x="160" y="0"/>
                      <a:pt x="0" y="129"/>
                      <a:pt x="0" y="324"/>
                    </a:cubicBezTo>
                    <a:cubicBezTo>
                      <a:pt x="0" y="505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0" y="0"/>
                      <a:pt x="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8"/>
              <p:cNvSpPr/>
              <p:nvPr/>
            </p:nvSpPr>
            <p:spPr>
              <a:xfrm>
                <a:off x="5826612" y="93587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0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8"/>
              <p:cNvSpPr/>
              <p:nvPr/>
            </p:nvSpPr>
            <p:spPr>
              <a:xfrm>
                <a:off x="5826612" y="160740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8"/>
              <p:cNvSpPr/>
              <p:nvPr/>
            </p:nvSpPr>
            <p:spPr>
              <a:xfrm>
                <a:off x="5826612" y="227835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1"/>
                    </a:moveTo>
                    <a:cubicBezTo>
                      <a:pt x="161" y="1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24" y="659"/>
                      <a:pt x="769" y="306"/>
                      <a:pt x="561" y="98"/>
                    </a:cubicBezTo>
                    <a:cubicBezTo>
                      <a:pt x="493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8"/>
              <p:cNvSpPr/>
              <p:nvPr/>
            </p:nvSpPr>
            <p:spPr>
              <a:xfrm>
                <a:off x="5826612" y="294931"/>
                <a:ext cx="43925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0" y="1"/>
                    </a:moveTo>
                    <a:cubicBezTo>
                      <a:pt x="161" y="1"/>
                      <a:pt x="0" y="132"/>
                      <a:pt x="0" y="334"/>
                    </a:cubicBezTo>
                    <a:cubicBezTo>
                      <a:pt x="0" y="515"/>
                      <a:pt x="145" y="659"/>
                      <a:pt x="326" y="659"/>
                    </a:cubicBezTo>
                    <a:cubicBezTo>
                      <a:pt x="624" y="659"/>
                      <a:pt x="769" y="307"/>
                      <a:pt x="561" y="99"/>
                    </a:cubicBezTo>
                    <a:cubicBezTo>
                      <a:pt x="493" y="31"/>
                      <a:pt x="411" y="1"/>
                      <a:pt x="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8"/>
              <p:cNvSpPr/>
              <p:nvPr/>
            </p:nvSpPr>
            <p:spPr>
              <a:xfrm>
                <a:off x="5892700" y="26492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338" y="0"/>
                    </a:moveTo>
                    <a:cubicBezTo>
                      <a:pt x="170" y="0"/>
                      <a:pt x="10" y="129"/>
                      <a:pt x="10" y="324"/>
                    </a:cubicBezTo>
                    <a:cubicBezTo>
                      <a:pt x="1" y="505"/>
                      <a:pt x="154" y="659"/>
                      <a:pt x="335" y="659"/>
                    </a:cubicBezTo>
                    <a:cubicBezTo>
                      <a:pt x="624" y="659"/>
                      <a:pt x="778" y="306"/>
                      <a:pt x="570" y="98"/>
                    </a:cubicBezTo>
                    <a:cubicBezTo>
                      <a:pt x="502" y="31"/>
                      <a:pt x="419" y="0"/>
                      <a:pt x="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8"/>
              <p:cNvSpPr/>
              <p:nvPr/>
            </p:nvSpPr>
            <p:spPr>
              <a:xfrm>
                <a:off x="5892700" y="93587"/>
                <a:ext cx="44496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339" y="1"/>
                    </a:moveTo>
                    <a:cubicBezTo>
                      <a:pt x="171" y="1"/>
                      <a:pt x="10" y="132"/>
                      <a:pt x="10" y="334"/>
                    </a:cubicBezTo>
                    <a:cubicBezTo>
                      <a:pt x="1" y="515"/>
                      <a:pt x="154" y="659"/>
                      <a:pt x="335" y="659"/>
                    </a:cubicBezTo>
                    <a:cubicBezTo>
                      <a:pt x="624" y="659"/>
                      <a:pt x="778" y="307"/>
                      <a:pt x="570" y="99"/>
                    </a:cubicBezTo>
                    <a:cubicBezTo>
                      <a:pt x="503" y="31"/>
                      <a:pt x="420" y="1"/>
                      <a:pt x="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8"/>
              <p:cNvSpPr/>
              <p:nvPr/>
            </p:nvSpPr>
            <p:spPr>
              <a:xfrm>
                <a:off x="5892700" y="160740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337" y="0"/>
                    </a:moveTo>
                    <a:cubicBezTo>
                      <a:pt x="167" y="0"/>
                      <a:pt x="4" y="132"/>
                      <a:pt x="10" y="333"/>
                    </a:cubicBezTo>
                    <a:cubicBezTo>
                      <a:pt x="1" y="514"/>
                      <a:pt x="154" y="659"/>
                      <a:pt x="335" y="659"/>
                    </a:cubicBezTo>
                    <a:cubicBezTo>
                      <a:pt x="624" y="659"/>
                      <a:pt x="778" y="306"/>
                      <a:pt x="570" y="98"/>
                    </a:cubicBezTo>
                    <a:cubicBezTo>
                      <a:pt x="503" y="31"/>
                      <a:pt x="419" y="0"/>
                      <a:pt x="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8"/>
              <p:cNvSpPr/>
              <p:nvPr/>
            </p:nvSpPr>
            <p:spPr>
              <a:xfrm>
                <a:off x="5892700" y="227835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337" y="1"/>
                    </a:moveTo>
                    <a:cubicBezTo>
                      <a:pt x="167" y="1"/>
                      <a:pt x="4" y="132"/>
                      <a:pt x="10" y="333"/>
                    </a:cubicBezTo>
                    <a:cubicBezTo>
                      <a:pt x="1" y="514"/>
                      <a:pt x="154" y="659"/>
                      <a:pt x="335" y="659"/>
                    </a:cubicBezTo>
                    <a:cubicBezTo>
                      <a:pt x="624" y="659"/>
                      <a:pt x="778" y="306"/>
                      <a:pt x="570" y="98"/>
                    </a:cubicBezTo>
                    <a:cubicBezTo>
                      <a:pt x="503" y="31"/>
                      <a:pt x="419" y="1"/>
                      <a:pt x="3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8"/>
              <p:cNvSpPr/>
              <p:nvPr/>
            </p:nvSpPr>
            <p:spPr>
              <a:xfrm>
                <a:off x="5892700" y="294931"/>
                <a:ext cx="44496" cy="37688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339" y="1"/>
                    </a:moveTo>
                    <a:cubicBezTo>
                      <a:pt x="171" y="1"/>
                      <a:pt x="10" y="132"/>
                      <a:pt x="10" y="334"/>
                    </a:cubicBezTo>
                    <a:cubicBezTo>
                      <a:pt x="1" y="515"/>
                      <a:pt x="154" y="659"/>
                      <a:pt x="335" y="659"/>
                    </a:cubicBezTo>
                    <a:cubicBezTo>
                      <a:pt x="624" y="659"/>
                      <a:pt x="778" y="307"/>
                      <a:pt x="570" y="99"/>
                    </a:cubicBezTo>
                    <a:cubicBezTo>
                      <a:pt x="503" y="31"/>
                      <a:pt x="420" y="1"/>
                      <a:pt x="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8"/>
              <p:cNvSpPr/>
              <p:nvPr/>
            </p:nvSpPr>
            <p:spPr>
              <a:xfrm>
                <a:off x="5892700" y="362083"/>
                <a:ext cx="44496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339" y="0"/>
                    </a:moveTo>
                    <a:cubicBezTo>
                      <a:pt x="171" y="0"/>
                      <a:pt x="10" y="132"/>
                      <a:pt x="10" y="333"/>
                    </a:cubicBezTo>
                    <a:cubicBezTo>
                      <a:pt x="1" y="514"/>
                      <a:pt x="154" y="659"/>
                      <a:pt x="335" y="659"/>
                    </a:cubicBezTo>
                    <a:cubicBezTo>
                      <a:pt x="624" y="659"/>
                      <a:pt x="778" y="306"/>
                      <a:pt x="570" y="98"/>
                    </a:cubicBezTo>
                    <a:cubicBezTo>
                      <a:pt x="503" y="31"/>
                      <a:pt x="420" y="0"/>
                      <a:pt x="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8"/>
              <p:cNvSpPr/>
              <p:nvPr/>
            </p:nvSpPr>
            <p:spPr>
              <a:xfrm>
                <a:off x="5957760" y="26035"/>
                <a:ext cx="40898" cy="37459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56" extrusionOk="0">
                    <a:moveTo>
                      <a:pt x="356" y="0"/>
                    </a:moveTo>
                    <a:cubicBezTo>
                      <a:pt x="334" y="0"/>
                      <a:pt x="312" y="2"/>
                      <a:pt x="290" y="7"/>
                    </a:cubicBezTo>
                    <a:cubicBezTo>
                      <a:pt x="109" y="43"/>
                      <a:pt x="1" y="224"/>
                      <a:pt x="37" y="396"/>
                    </a:cubicBezTo>
                    <a:cubicBezTo>
                      <a:pt x="68" y="553"/>
                      <a:pt x="203" y="656"/>
                      <a:pt x="356" y="656"/>
                    </a:cubicBezTo>
                    <a:cubicBezTo>
                      <a:pt x="379" y="656"/>
                      <a:pt x="402" y="654"/>
                      <a:pt x="426" y="649"/>
                    </a:cubicBezTo>
                    <a:cubicBezTo>
                      <a:pt x="598" y="613"/>
                      <a:pt x="715" y="441"/>
                      <a:pt x="679" y="260"/>
                    </a:cubicBezTo>
                    <a:cubicBezTo>
                      <a:pt x="647" y="109"/>
                      <a:pt x="511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8"/>
              <p:cNvSpPr/>
              <p:nvPr/>
            </p:nvSpPr>
            <p:spPr>
              <a:xfrm>
                <a:off x="5956732" y="93302"/>
                <a:ext cx="42440" cy="3740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655" extrusionOk="0">
                    <a:moveTo>
                      <a:pt x="365" y="1"/>
                    </a:moveTo>
                    <a:cubicBezTo>
                      <a:pt x="325" y="1"/>
                      <a:pt x="284" y="8"/>
                      <a:pt x="245" y="22"/>
                    </a:cubicBezTo>
                    <a:cubicBezTo>
                      <a:pt x="82" y="95"/>
                      <a:pt x="1" y="285"/>
                      <a:pt x="73" y="456"/>
                    </a:cubicBezTo>
                    <a:cubicBezTo>
                      <a:pt x="121" y="578"/>
                      <a:pt x="244" y="655"/>
                      <a:pt x="372" y="655"/>
                    </a:cubicBezTo>
                    <a:cubicBezTo>
                      <a:pt x="414" y="655"/>
                      <a:pt x="457" y="646"/>
                      <a:pt x="498" y="628"/>
                    </a:cubicBezTo>
                    <a:cubicBezTo>
                      <a:pt x="670" y="565"/>
                      <a:pt x="742" y="375"/>
                      <a:pt x="679" y="203"/>
                    </a:cubicBezTo>
                    <a:cubicBezTo>
                      <a:pt x="623" y="78"/>
                      <a:pt x="49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8"/>
              <p:cNvSpPr/>
              <p:nvPr/>
            </p:nvSpPr>
            <p:spPr>
              <a:xfrm>
                <a:off x="5959302" y="160740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26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8"/>
              <p:cNvSpPr/>
              <p:nvPr/>
            </p:nvSpPr>
            <p:spPr>
              <a:xfrm>
                <a:off x="5956732" y="227778"/>
                <a:ext cx="42440" cy="37459"/>
              </a:xfrm>
              <a:custGeom>
                <a:avLst/>
                <a:gdLst/>
                <a:ahLst/>
                <a:cxnLst/>
                <a:rect l="l" t="t" r="r" b="b"/>
                <a:pathLst>
                  <a:path w="743" h="656" extrusionOk="0">
                    <a:moveTo>
                      <a:pt x="379" y="0"/>
                    </a:moveTo>
                    <a:cubicBezTo>
                      <a:pt x="337" y="0"/>
                      <a:pt x="295" y="9"/>
                      <a:pt x="254" y="27"/>
                    </a:cubicBezTo>
                    <a:cubicBezTo>
                      <a:pt x="82" y="90"/>
                      <a:pt x="1" y="289"/>
                      <a:pt x="73" y="452"/>
                    </a:cubicBezTo>
                    <a:cubicBezTo>
                      <a:pt x="121" y="582"/>
                      <a:pt x="247" y="655"/>
                      <a:pt x="376" y="655"/>
                    </a:cubicBezTo>
                    <a:cubicBezTo>
                      <a:pt x="417" y="655"/>
                      <a:pt x="459" y="648"/>
                      <a:pt x="498" y="633"/>
                    </a:cubicBezTo>
                    <a:cubicBezTo>
                      <a:pt x="670" y="560"/>
                      <a:pt x="742" y="371"/>
                      <a:pt x="679" y="199"/>
                    </a:cubicBezTo>
                    <a:cubicBezTo>
                      <a:pt x="625" y="77"/>
                      <a:pt x="504" y="0"/>
                      <a:pt x="3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8"/>
              <p:cNvSpPr/>
              <p:nvPr/>
            </p:nvSpPr>
            <p:spPr>
              <a:xfrm>
                <a:off x="5956732" y="294873"/>
                <a:ext cx="42440" cy="37459"/>
              </a:xfrm>
              <a:custGeom>
                <a:avLst/>
                <a:gdLst/>
                <a:ahLst/>
                <a:cxnLst/>
                <a:rect l="l" t="t" r="r" b="b"/>
                <a:pathLst>
                  <a:path w="743" h="656" extrusionOk="0">
                    <a:moveTo>
                      <a:pt x="375" y="1"/>
                    </a:moveTo>
                    <a:cubicBezTo>
                      <a:pt x="332" y="1"/>
                      <a:pt x="288" y="9"/>
                      <a:pt x="245" y="27"/>
                    </a:cubicBezTo>
                    <a:cubicBezTo>
                      <a:pt x="82" y="91"/>
                      <a:pt x="1" y="281"/>
                      <a:pt x="73" y="452"/>
                    </a:cubicBezTo>
                    <a:cubicBezTo>
                      <a:pt x="121" y="583"/>
                      <a:pt x="247" y="656"/>
                      <a:pt x="376" y="656"/>
                    </a:cubicBezTo>
                    <a:cubicBezTo>
                      <a:pt x="417" y="656"/>
                      <a:pt x="459" y="648"/>
                      <a:pt x="498" y="633"/>
                    </a:cubicBezTo>
                    <a:cubicBezTo>
                      <a:pt x="670" y="561"/>
                      <a:pt x="742" y="371"/>
                      <a:pt x="679" y="199"/>
                    </a:cubicBezTo>
                    <a:cubicBezTo>
                      <a:pt x="625" y="77"/>
                      <a:pt x="504" y="1"/>
                      <a:pt x="3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8"/>
              <p:cNvSpPr/>
              <p:nvPr/>
            </p:nvSpPr>
            <p:spPr>
              <a:xfrm>
                <a:off x="5959302" y="362083"/>
                <a:ext cx="43982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0" y="0"/>
                    </a:moveTo>
                    <a:cubicBezTo>
                      <a:pt x="162" y="0"/>
                      <a:pt x="1" y="132"/>
                      <a:pt x="1" y="333"/>
                    </a:cubicBezTo>
                    <a:cubicBezTo>
                      <a:pt x="1" y="514"/>
                      <a:pt x="146" y="659"/>
                      <a:pt x="326" y="659"/>
                    </a:cubicBezTo>
                    <a:cubicBezTo>
                      <a:pt x="625" y="659"/>
                      <a:pt x="769" y="306"/>
                      <a:pt x="561" y="98"/>
                    </a:cubicBezTo>
                    <a:cubicBezTo>
                      <a:pt x="494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8"/>
              <p:cNvSpPr/>
              <p:nvPr/>
            </p:nvSpPr>
            <p:spPr>
              <a:xfrm>
                <a:off x="6025961" y="26378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61"/>
                      <a:pt x="326" y="661"/>
                    </a:cubicBezTo>
                    <a:cubicBezTo>
                      <a:pt x="507" y="661"/>
                      <a:pt x="651" y="507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8"/>
              <p:cNvSpPr/>
              <p:nvPr/>
            </p:nvSpPr>
            <p:spPr>
              <a:xfrm>
                <a:off x="6025961" y="93530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26"/>
                    </a:cubicBezTo>
                    <a:cubicBezTo>
                      <a:pt x="65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8"/>
              <p:cNvSpPr/>
              <p:nvPr/>
            </p:nvSpPr>
            <p:spPr>
              <a:xfrm>
                <a:off x="6025961" y="160740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8"/>
              <p:cNvSpPr/>
              <p:nvPr/>
            </p:nvSpPr>
            <p:spPr>
              <a:xfrm>
                <a:off x="6025961" y="228235"/>
                <a:ext cx="37242" cy="37231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07" y="652"/>
                      <a:pt x="651" y="507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8"/>
              <p:cNvSpPr/>
              <p:nvPr/>
            </p:nvSpPr>
            <p:spPr>
              <a:xfrm>
                <a:off x="6025961" y="294873"/>
                <a:ext cx="37242" cy="3774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0" y="154"/>
                      <a:pt x="0" y="335"/>
                    </a:cubicBezTo>
                    <a:cubicBezTo>
                      <a:pt x="0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35"/>
                    </a:cubicBezTo>
                    <a:cubicBezTo>
                      <a:pt x="651" y="154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8"/>
              <p:cNvSpPr/>
              <p:nvPr/>
            </p:nvSpPr>
            <p:spPr>
              <a:xfrm>
                <a:off x="6025961" y="362083"/>
                <a:ext cx="43925" cy="3763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0" y="0"/>
                    </a:moveTo>
                    <a:cubicBezTo>
                      <a:pt x="161" y="0"/>
                      <a:pt x="0" y="132"/>
                      <a:pt x="0" y="333"/>
                    </a:cubicBezTo>
                    <a:cubicBezTo>
                      <a:pt x="0" y="514"/>
                      <a:pt x="145" y="659"/>
                      <a:pt x="326" y="659"/>
                    </a:cubicBezTo>
                    <a:cubicBezTo>
                      <a:pt x="615" y="659"/>
                      <a:pt x="769" y="306"/>
                      <a:pt x="561" y="98"/>
                    </a:cubicBezTo>
                    <a:cubicBezTo>
                      <a:pt x="493" y="31"/>
                      <a:pt x="411" y="0"/>
                      <a:pt x="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32" name="Google Shape;3232;p8"/>
          <p:cNvSpPr txBox="1">
            <a:spLocks noGrp="1"/>
          </p:cNvSpPr>
          <p:nvPr>
            <p:ph type="title"/>
          </p:nvPr>
        </p:nvSpPr>
        <p:spPr>
          <a:xfrm>
            <a:off x="2915100" y="3457517"/>
            <a:ext cx="33138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33" name="Google Shape;3233;p8"/>
          <p:cNvSpPr txBox="1">
            <a:spLocks noGrp="1"/>
          </p:cNvSpPr>
          <p:nvPr>
            <p:ph type="subTitle" idx="1"/>
          </p:nvPr>
        </p:nvSpPr>
        <p:spPr>
          <a:xfrm>
            <a:off x="1844550" y="1703650"/>
            <a:ext cx="5454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 sz="2800"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 sz="2800"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 sz="2800"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 sz="2800"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 sz="2800"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 sz="2800"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 sz="2800"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 sz="2800"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ncode Sans Condensed Black"/>
              <a:buNone/>
              <a:defRPr sz="2800"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">
  <p:cSld name="CUSTOM">
    <p:spTree>
      <p:nvGrpSpPr>
        <p:cNvPr id="1" name="Shape 4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0" name="Google Shape;4190;p13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91" name="Google Shape;4191;p13"/>
          <p:cNvSpPr txBox="1">
            <a:spLocks noGrp="1"/>
          </p:cNvSpPr>
          <p:nvPr>
            <p:ph type="body" idx="1"/>
          </p:nvPr>
        </p:nvSpPr>
        <p:spPr>
          <a:xfrm>
            <a:off x="715375" y="1278236"/>
            <a:ext cx="79764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192" name="Google Shape;4192;p13"/>
          <p:cNvGrpSpPr/>
          <p:nvPr/>
        </p:nvGrpSpPr>
        <p:grpSpPr>
          <a:xfrm>
            <a:off x="6647368" y="45269"/>
            <a:ext cx="2468450" cy="5052963"/>
            <a:chOff x="6647368" y="45269"/>
            <a:chExt cx="2468450" cy="5052963"/>
          </a:xfrm>
        </p:grpSpPr>
        <p:grpSp>
          <p:nvGrpSpPr>
            <p:cNvPr id="4193" name="Google Shape;4193;p13"/>
            <p:cNvGrpSpPr/>
            <p:nvPr/>
          </p:nvGrpSpPr>
          <p:grpSpPr>
            <a:xfrm>
              <a:off x="7988541" y="3809969"/>
              <a:ext cx="1127278" cy="1288263"/>
              <a:chOff x="7988541" y="3809969"/>
              <a:chExt cx="1127278" cy="1288263"/>
            </a:xfrm>
          </p:grpSpPr>
          <p:sp>
            <p:nvSpPr>
              <p:cNvPr id="4194" name="Google Shape;4194;p13"/>
              <p:cNvSpPr/>
              <p:nvPr/>
            </p:nvSpPr>
            <p:spPr>
              <a:xfrm>
                <a:off x="7988541" y="5053932"/>
                <a:ext cx="43123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52" y="516"/>
                      <a:pt x="652" y="326"/>
                    </a:cubicBezTo>
                    <a:cubicBezTo>
                      <a:pt x="652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13"/>
              <p:cNvSpPr/>
              <p:nvPr/>
            </p:nvSpPr>
            <p:spPr>
              <a:xfrm>
                <a:off x="7988541" y="497624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28"/>
                      <a:pt x="162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13"/>
              <p:cNvSpPr/>
              <p:nvPr/>
            </p:nvSpPr>
            <p:spPr>
              <a:xfrm>
                <a:off x="7988541" y="489855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27"/>
                      <a:pt x="162" y="659"/>
                      <a:pt x="330" y="659"/>
                    </a:cubicBezTo>
                    <a:cubicBezTo>
                      <a:pt x="411" y="659"/>
                      <a:pt x="494" y="628"/>
                      <a:pt x="561" y="561"/>
                    </a:cubicBezTo>
                    <a:cubicBezTo>
                      <a:pt x="769" y="353"/>
                      <a:pt x="625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13"/>
              <p:cNvSpPr/>
              <p:nvPr/>
            </p:nvSpPr>
            <p:spPr>
              <a:xfrm>
                <a:off x="7988541" y="482079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28"/>
                      <a:pt x="162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13"/>
              <p:cNvSpPr/>
              <p:nvPr/>
            </p:nvSpPr>
            <p:spPr>
              <a:xfrm>
                <a:off x="8065130" y="5053932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16"/>
                      <a:pt x="154" y="661"/>
                      <a:pt x="335" y="661"/>
                    </a:cubicBezTo>
                    <a:cubicBezTo>
                      <a:pt x="515" y="661"/>
                      <a:pt x="660" y="516"/>
                      <a:pt x="660" y="326"/>
                    </a:cubicBezTo>
                    <a:cubicBezTo>
                      <a:pt x="660" y="146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13"/>
              <p:cNvSpPr/>
              <p:nvPr/>
            </p:nvSpPr>
            <p:spPr>
              <a:xfrm>
                <a:off x="8065130" y="497624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5" y="1"/>
                    </a:moveTo>
                    <a:cubicBezTo>
                      <a:pt x="154" y="1"/>
                      <a:pt x="0" y="145"/>
                      <a:pt x="0" y="326"/>
                    </a:cubicBezTo>
                    <a:cubicBezTo>
                      <a:pt x="0" y="528"/>
                      <a:pt x="165" y="659"/>
                      <a:pt x="333" y="659"/>
                    </a:cubicBezTo>
                    <a:cubicBezTo>
                      <a:pt x="414" y="659"/>
                      <a:pt x="496" y="629"/>
                      <a:pt x="561" y="561"/>
                    </a:cubicBezTo>
                    <a:cubicBezTo>
                      <a:pt x="769" y="353"/>
                      <a:pt x="62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13"/>
              <p:cNvSpPr/>
              <p:nvPr/>
            </p:nvSpPr>
            <p:spPr>
              <a:xfrm>
                <a:off x="8065130" y="489855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26"/>
                    </a:cubicBezTo>
                    <a:cubicBezTo>
                      <a:pt x="0" y="527"/>
                      <a:pt x="161" y="659"/>
                      <a:pt x="329" y="659"/>
                    </a:cubicBezTo>
                    <a:cubicBezTo>
                      <a:pt x="410" y="659"/>
                      <a:pt x="493" y="628"/>
                      <a:pt x="561" y="561"/>
                    </a:cubicBezTo>
                    <a:cubicBezTo>
                      <a:pt x="769" y="353"/>
                      <a:pt x="624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13"/>
              <p:cNvSpPr/>
              <p:nvPr/>
            </p:nvSpPr>
            <p:spPr>
              <a:xfrm>
                <a:off x="8065130" y="482079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28"/>
                      <a:pt x="161" y="659"/>
                      <a:pt x="329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13"/>
              <p:cNvSpPr/>
              <p:nvPr/>
            </p:nvSpPr>
            <p:spPr>
              <a:xfrm>
                <a:off x="8142248" y="5053932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28"/>
                      <a:pt x="161" y="659"/>
                      <a:pt x="330" y="659"/>
                    </a:cubicBezTo>
                    <a:cubicBezTo>
                      <a:pt x="411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13"/>
              <p:cNvSpPr/>
              <p:nvPr/>
            </p:nvSpPr>
            <p:spPr>
              <a:xfrm>
                <a:off x="8142248" y="497624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28"/>
                      <a:pt x="161" y="659"/>
                      <a:pt x="330" y="659"/>
                    </a:cubicBezTo>
                    <a:cubicBezTo>
                      <a:pt x="411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13"/>
              <p:cNvSpPr/>
              <p:nvPr/>
            </p:nvSpPr>
            <p:spPr>
              <a:xfrm>
                <a:off x="8142248" y="489855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27"/>
                      <a:pt x="161" y="659"/>
                      <a:pt x="330" y="659"/>
                    </a:cubicBezTo>
                    <a:cubicBezTo>
                      <a:pt x="411" y="659"/>
                      <a:pt x="493" y="628"/>
                      <a:pt x="561" y="561"/>
                    </a:cubicBezTo>
                    <a:cubicBezTo>
                      <a:pt x="769" y="353"/>
                      <a:pt x="624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13"/>
              <p:cNvSpPr/>
              <p:nvPr/>
            </p:nvSpPr>
            <p:spPr>
              <a:xfrm>
                <a:off x="8142248" y="482079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28"/>
                      <a:pt x="161" y="659"/>
                      <a:pt x="330" y="659"/>
                    </a:cubicBezTo>
                    <a:cubicBezTo>
                      <a:pt x="411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13"/>
              <p:cNvSpPr/>
              <p:nvPr/>
            </p:nvSpPr>
            <p:spPr>
              <a:xfrm>
                <a:off x="8142248" y="4743106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28"/>
                      <a:pt x="161" y="659"/>
                      <a:pt x="330" y="659"/>
                    </a:cubicBezTo>
                    <a:cubicBezTo>
                      <a:pt x="411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13"/>
              <p:cNvSpPr/>
              <p:nvPr/>
            </p:nvSpPr>
            <p:spPr>
              <a:xfrm>
                <a:off x="8142248" y="466541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27"/>
                      <a:pt x="161" y="659"/>
                      <a:pt x="330" y="659"/>
                    </a:cubicBezTo>
                    <a:cubicBezTo>
                      <a:pt x="411" y="659"/>
                      <a:pt x="493" y="628"/>
                      <a:pt x="561" y="561"/>
                    </a:cubicBezTo>
                    <a:cubicBezTo>
                      <a:pt x="769" y="353"/>
                      <a:pt x="624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13"/>
              <p:cNvSpPr/>
              <p:nvPr/>
            </p:nvSpPr>
            <p:spPr>
              <a:xfrm>
                <a:off x="8217581" y="5054725"/>
                <a:ext cx="46695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3" extrusionOk="0">
                    <a:moveTo>
                      <a:pt x="346" y="1"/>
                    </a:moveTo>
                    <a:cubicBezTo>
                      <a:pt x="191" y="1"/>
                      <a:pt x="61" y="118"/>
                      <a:pt x="37" y="278"/>
                    </a:cubicBezTo>
                    <a:cubicBezTo>
                      <a:pt x="0" y="450"/>
                      <a:pt x="127" y="622"/>
                      <a:pt x="308" y="649"/>
                    </a:cubicBezTo>
                    <a:cubicBezTo>
                      <a:pt x="324" y="651"/>
                      <a:pt x="341" y="653"/>
                      <a:pt x="357" y="653"/>
                    </a:cubicBezTo>
                    <a:cubicBezTo>
                      <a:pt x="511" y="653"/>
                      <a:pt x="654" y="541"/>
                      <a:pt x="679" y="378"/>
                    </a:cubicBezTo>
                    <a:cubicBezTo>
                      <a:pt x="706" y="197"/>
                      <a:pt x="588" y="34"/>
                      <a:pt x="407" y="7"/>
                    </a:cubicBezTo>
                    <a:cubicBezTo>
                      <a:pt x="386" y="3"/>
                      <a:pt x="366" y="1"/>
                      <a:pt x="3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13"/>
              <p:cNvSpPr/>
              <p:nvPr/>
            </p:nvSpPr>
            <p:spPr>
              <a:xfrm>
                <a:off x="8219367" y="497624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28"/>
                      <a:pt x="161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1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13"/>
              <p:cNvSpPr/>
              <p:nvPr/>
            </p:nvSpPr>
            <p:spPr>
              <a:xfrm>
                <a:off x="8219367" y="489855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27"/>
                      <a:pt x="161" y="659"/>
                      <a:pt x="330" y="659"/>
                    </a:cubicBezTo>
                    <a:cubicBezTo>
                      <a:pt x="411" y="659"/>
                      <a:pt x="494" y="628"/>
                      <a:pt x="561" y="561"/>
                    </a:cubicBezTo>
                    <a:cubicBezTo>
                      <a:pt x="769" y="353"/>
                      <a:pt x="615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13"/>
              <p:cNvSpPr/>
              <p:nvPr/>
            </p:nvSpPr>
            <p:spPr>
              <a:xfrm>
                <a:off x="8219367" y="482079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28"/>
                      <a:pt x="161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1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13"/>
              <p:cNvSpPr/>
              <p:nvPr/>
            </p:nvSpPr>
            <p:spPr>
              <a:xfrm>
                <a:off x="8219367" y="4743106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28"/>
                      <a:pt x="161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1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13"/>
              <p:cNvSpPr/>
              <p:nvPr/>
            </p:nvSpPr>
            <p:spPr>
              <a:xfrm>
                <a:off x="8217581" y="4665747"/>
                <a:ext cx="46695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59" extrusionOk="0">
                    <a:moveTo>
                      <a:pt x="356" y="0"/>
                    </a:moveTo>
                    <a:cubicBezTo>
                      <a:pt x="196" y="0"/>
                      <a:pt x="60" y="112"/>
                      <a:pt x="28" y="275"/>
                    </a:cubicBezTo>
                    <a:cubicBezTo>
                      <a:pt x="0" y="456"/>
                      <a:pt x="127" y="619"/>
                      <a:pt x="299" y="655"/>
                    </a:cubicBezTo>
                    <a:cubicBezTo>
                      <a:pt x="315" y="658"/>
                      <a:pt x="332" y="659"/>
                      <a:pt x="348" y="659"/>
                    </a:cubicBezTo>
                    <a:cubicBezTo>
                      <a:pt x="510" y="659"/>
                      <a:pt x="654" y="540"/>
                      <a:pt x="679" y="384"/>
                    </a:cubicBezTo>
                    <a:cubicBezTo>
                      <a:pt x="706" y="203"/>
                      <a:pt x="588" y="31"/>
                      <a:pt x="407" y="4"/>
                    </a:cubicBezTo>
                    <a:cubicBezTo>
                      <a:pt x="390" y="2"/>
                      <a:pt x="373" y="0"/>
                      <a:pt x="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13"/>
              <p:cNvSpPr/>
              <p:nvPr/>
            </p:nvSpPr>
            <p:spPr>
              <a:xfrm>
                <a:off x="8295890" y="5053932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6" y="1"/>
                      <a:pt x="1" y="146"/>
                      <a:pt x="1" y="326"/>
                    </a:cubicBezTo>
                    <a:cubicBezTo>
                      <a:pt x="1" y="516"/>
                      <a:pt x="146" y="661"/>
                      <a:pt x="326" y="661"/>
                    </a:cubicBezTo>
                    <a:cubicBezTo>
                      <a:pt x="516" y="661"/>
                      <a:pt x="661" y="516"/>
                      <a:pt x="661" y="326"/>
                    </a:cubicBezTo>
                    <a:cubicBezTo>
                      <a:pt x="661" y="146"/>
                      <a:pt x="51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13"/>
              <p:cNvSpPr/>
              <p:nvPr/>
            </p:nvSpPr>
            <p:spPr>
              <a:xfrm>
                <a:off x="8295890" y="497624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5" y="1"/>
                    </a:moveTo>
                    <a:cubicBezTo>
                      <a:pt x="146" y="1"/>
                      <a:pt x="1" y="145"/>
                      <a:pt x="1" y="326"/>
                    </a:cubicBezTo>
                    <a:cubicBezTo>
                      <a:pt x="1" y="528"/>
                      <a:pt x="162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13"/>
              <p:cNvSpPr/>
              <p:nvPr/>
            </p:nvSpPr>
            <p:spPr>
              <a:xfrm>
                <a:off x="8295890" y="489855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5" y="0"/>
                    </a:moveTo>
                    <a:cubicBezTo>
                      <a:pt x="146" y="0"/>
                      <a:pt x="1" y="145"/>
                      <a:pt x="1" y="326"/>
                    </a:cubicBezTo>
                    <a:cubicBezTo>
                      <a:pt x="1" y="527"/>
                      <a:pt x="162" y="659"/>
                      <a:pt x="330" y="659"/>
                    </a:cubicBezTo>
                    <a:cubicBezTo>
                      <a:pt x="411" y="659"/>
                      <a:pt x="494" y="628"/>
                      <a:pt x="561" y="561"/>
                    </a:cubicBezTo>
                    <a:cubicBezTo>
                      <a:pt x="769" y="353"/>
                      <a:pt x="625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13"/>
              <p:cNvSpPr/>
              <p:nvPr/>
            </p:nvSpPr>
            <p:spPr>
              <a:xfrm>
                <a:off x="8295890" y="482079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5" y="1"/>
                    </a:moveTo>
                    <a:cubicBezTo>
                      <a:pt x="146" y="1"/>
                      <a:pt x="1" y="146"/>
                      <a:pt x="1" y="326"/>
                    </a:cubicBezTo>
                    <a:cubicBezTo>
                      <a:pt x="1" y="528"/>
                      <a:pt x="162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13"/>
              <p:cNvSpPr/>
              <p:nvPr/>
            </p:nvSpPr>
            <p:spPr>
              <a:xfrm>
                <a:off x="8295890" y="4743106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5" y="1"/>
                    </a:moveTo>
                    <a:cubicBezTo>
                      <a:pt x="146" y="1"/>
                      <a:pt x="1" y="145"/>
                      <a:pt x="1" y="326"/>
                    </a:cubicBezTo>
                    <a:cubicBezTo>
                      <a:pt x="1" y="528"/>
                      <a:pt x="162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13"/>
              <p:cNvSpPr/>
              <p:nvPr/>
            </p:nvSpPr>
            <p:spPr>
              <a:xfrm>
                <a:off x="8295890" y="466541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6" y="0"/>
                      <a:pt x="1" y="145"/>
                      <a:pt x="1" y="326"/>
                    </a:cubicBezTo>
                    <a:cubicBezTo>
                      <a:pt x="1" y="507"/>
                      <a:pt x="146" y="651"/>
                      <a:pt x="32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13"/>
              <p:cNvSpPr/>
              <p:nvPr/>
            </p:nvSpPr>
            <p:spPr>
              <a:xfrm>
                <a:off x="8295890" y="458766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5" y="1"/>
                    </a:moveTo>
                    <a:cubicBezTo>
                      <a:pt x="146" y="1"/>
                      <a:pt x="1" y="146"/>
                      <a:pt x="1" y="326"/>
                    </a:cubicBezTo>
                    <a:cubicBezTo>
                      <a:pt x="1" y="523"/>
                      <a:pt x="164" y="657"/>
                      <a:pt x="334" y="657"/>
                    </a:cubicBezTo>
                    <a:cubicBezTo>
                      <a:pt x="414" y="657"/>
                      <a:pt x="495" y="628"/>
                      <a:pt x="561" y="561"/>
                    </a:cubicBezTo>
                    <a:cubicBezTo>
                      <a:pt x="769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13"/>
              <p:cNvSpPr/>
              <p:nvPr/>
            </p:nvSpPr>
            <p:spPr>
              <a:xfrm>
                <a:off x="8295890" y="450997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19" y="0"/>
                    </a:moveTo>
                    <a:cubicBezTo>
                      <a:pt x="137" y="0"/>
                      <a:pt x="1" y="150"/>
                      <a:pt x="1" y="326"/>
                    </a:cubicBezTo>
                    <a:cubicBezTo>
                      <a:pt x="1" y="523"/>
                      <a:pt x="164" y="657"/>
                      <a:pt x="334" y="657"/>
                    </a:cubicBezTo>
                    <a:cubicBezTo>
                      <a:pt x="414" y="657"/>
                      <a:pt x="495" y="628"/>
                      <a:pt x="561" y="561"/>
                    </a:cubicBezTo>
                    <a:cubicBezTo>
                      <a:pt x="769" y="353"/>
                      <a:pt x="625" y="1"/>
                      <a:pt x="335" y="1"/>
                    </a:cubicBezTo>
                    <a:cubicBezTo>
                      <a:pt x="330" y="0"/>
                      <a:pt x="325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13"/>
              <p:cNvSpPr/>
              <p:nvPr/>
            </p:nvSpPr>
            <p:spPr>
              <a:xfrm>
                <a:off x="8373074" y="5053932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28"/>
                      <a:pt x="161" y="659"/>
                      <a:pt x="329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1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13"/>
              <p:cNvSpPr/>
              <p:nvPr/>
            </p:nvSpPr>
            <p:spPr>
              <a:xfrm>
                <a:off x="8373074" y="497624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28"/>
                      <a:pt x="161" y="659"/>
                      <a:pt x="329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1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13"/>
              <p:cNvSpPr/>
              <p:nvPr/>
            </p:nvSpPr>
            <p:spPr>
              <a:xfrm>
                <a:off x="8373074" y="489855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27"/>
                      <a:pt x="161" y="659"/>
                      <a:pt x="329" y="659"/>
                    </a:cubicBezTo>
                    <a:cubicBezTo>
                      <a:pt x="410" y="659"/>
                      <a:pt x="493" y="628"/>
                      <a:pt x="561" y="561"/>
                    </a:cubicBezTo>
                    <a:cubicBezTo>
                      <a:pt x="769" y="353"/>
                      <a:pt x="615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13"/>
              <p:cNvSpPr/>
              <p:nvPr/>
            </p:nvSpPr>
            <p:spPr>
              <a:xfrm>
                <a:off x="8373074" y="482079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28"/>
                      <a:pt x="161" y="659"/>
                      <a:pt x="329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1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13"/>
              <p:cNvSpPr/>
              <p:nvPr/>
            </p:nvSpPr>
            <p:spPr>
              <a:xfrm>
                <a:off x="8373074" y="4743106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28"/>
                      <a:pt x="161" y="659"/>
                      <a:pt x="329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1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13"/>
              <p:cNvSpPr/>
              <p:nvPr/>
            </p:nvSpPr>
            <p:spPr>
              <a:xfrm>
                <a:off x="8373074" y="466541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27"/>
                      <a:pt x="161" y="659"/>
                      <a:pt x="329" y="659"/>
                    </a:cubicBezTo>
                    <a:cubicBezTo>
                      <a:pt x="410" y="659"/>
                      <a:pt x="493" y="628"/>
                      <a:pt x="561" y="561"/>
                    </a:cubicBezTo>
                    <a:cubicBezTo>
                      <a:pt x="769" y="353"/>
                      <a:pt x="615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13"/>
              <p:cNvSpPr/>
              <p:nvPr/>
            </p:nvSpPr>
            <p:spPr>
              <a:xfrm>
                <a:off x="8373074" y="4587661"/>
                <a:ext cx="50862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23"/>
                      <a:pt x="163" y="657"/>
                      <a:pt x="333" y="657"/>
                    </a:cubicBezTo>
                    <a:cubicBezTo>
                      <a:pt x="413" y="657"/>
                      <a:pt x="494" y="628"/>
                      <a:pt x="561" y="561"/>
                    </a:cubicBezTo>
                    <a:cubicBezTo>
                      <a:pt x="769" y="353"/>
                      <a:pt x="61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13"/>
              <p:cNvSpPr/>
              <p:nvPr/>
            </p:nvSpPr>
            <p:spPr>
              <a:xfrm>
                <a:off x="8373074" y="4509971"/>
                <a:ext cx="50729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8" extrusionOk="0">
                    <a:moveTo>
                      <a:pt x="310" y="0"/>
                    </a:moveTo>
                    <a:cubicBezTo>
                      <a:pt x="137" y="0"/>
                      <a:pt x="0" y="150"/>
                      <a:pt x="0" y="326"/>
                    </a:cubicBezTo>
                    <a:cubicBezTo>
                      <a:pt x="0" y="523"/>
                      <a:pt x="163" y="657"/>
                      <a:pt x="333" y="657"/>
                    </a:cubicBezTo>
                    <a:cubicBezTo>
                      <a:pt x="413" y="657"/>
                      <a:pt x="494" y="628"/>
                      <a:pt x="561" y="561"/>
                    </a:cubicBezTo>
                    <a:cubicBezTo>
                      <a:pt x="766" y="356"/>
                      <a:pt x="619" y="0"/>
                      <a:pt x="336" y="0"/>
                    </a:cubicBezTo>
                    <a:cubicBezTo>
                      <a:pt x="333" y="0"/>
                      <a:pt x="329" y="0"/>
                      <a:pt x="326" y="1"/>
                    </a:cubicBezTo>
                    <a:cubicBezTo>
                      <a:pt x="321" y="0"/>
                      <a:pt x="315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13"/>
              <p:cNvSpPr/>
              <p:nvPr/>
            </p:nvSpPr>
            <p:spPr>
              <a:xfrm>
                <a:off x="8449597" y="5053932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28"/>
                      <a:pt x="165" y="659"/>
                      <a:pt x="337" y="659"/>
                    </a:cubicBezTo>
                    <a:cubicBezTo>
                      <a:pt x="419" y="659"/>
                      <a:pt x="502" y="629"/>
                      <a:pt x="570" y="561"/>
                    </a:cubicBezTo>
                    <a:cubicBezTo>
                      <a:pt x="769" y="353"/>
                      <a:pt x="62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13"/>
              <p:cNvSpPr/>
              <p:nvPr/>
            </p:nvSpPr>
            <p:spPr>
              <a:xfrm>
                <a:off x="8449597" y="497624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5" y="1"/>
                    </a:moveTo>
                    <a:cubicBezTo>
                      <a:pt x="154" y="1"/>
                      <a:pt x="0" y="145"/>
                      <a:pt x="0" y="326"/>
                    </a:cubicBezTo>
                    <a:cubicBezTo>
                      <a:pt x="0" y="528"/>
                      <a:pt x="165" y="659"/>
                      <a:pt x="337" y="659"/>
                    </a:cubicBezTo>
                    <a:cubicBezTo>
                      <a:pt x="419" y="659"/>
                      <a:pt x="502" y="629"/>
                      <a:pt x="570" y="561"/>
                    </a:cubicBezTo>
                    <a:cubicBezTo>
                      <a:pt x="769" y="353"/>
                      <a:pt x="62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13"/>
              <p:cNvSpPr/>
              <p:nvPr/>
            </p:nvSpPr>
            <p:spPr>
              <a:xfrm>
                <a:off x="8449597" y="489855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26"/>
                    </a:cubicBezTo>
                    <a:cubicBezTo>
                      <a:pt x="0" y="527"/>
                      <a:pt x="165" y="659"/>
                      <a:pt x="334" y="659"/>
                    </a:cubicBezTo>
                    <a:cubicBezTo>
                      <a:pt x="415" y="659"/>
                      <a:pt x="496" y="628"/>
                      <a:pt x="561" y="561"/>
                    </a:cubicBezTo>
                    <a:cubicBezTo>
                      <a:pt x="769" y="353"/>
                      <a:pt x="624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13"/>
              <p:cNvSpPr/>
              <p:nvPr/>
            </p:nvSpPr>
            <p:spPr>
              <a:xfrm>
                <a:off x="8449597" y="482079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28"/>
                      <a:pt x="165" y="659"/>
                      <a:pt x="334" y="659"/>
                    </a:cubicBezTo>
                    <a:cubicBezTo>
                      <a:pt x="415" y="659"/>
                      <a:pt x="496" y="629"/>
                      <a:pt x="561" y="561"/>
                    </a:cubicBezTo>
                    <a:cubicBezTo>
                      <a:pt x="769" y="353"/>
                      <a:pt x="62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13"/>
              <p:cNvSpPr/>
              <p:nvPr/>
            </p:nvSpPr>
            <p:spPr>
              <a:xfrm>
                <a:off x="8449597" y="4743106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5" y="1"/>
                    </a:moveTo>
                    <a:cubicBezTo>
                      <a:pt x="154" y="1"/>
                      <a:pt x="0" y="145"/>
                      <a:pt x="0" y="326"/>
                    </a:cubicBezTo>
                    <a:cubicBezTo>
                      <a:pt x="0" y="528"/>
                      <a:pt x="165" y="659"/>
                      <a:pt x="337" y="659"/>
                    </a:cubicBezTo>
                    <a:cubicBezTo>
                      <a:pt x="419" y="659"/>
                      <a:pt x="502" y="629"/>
                      <a:pt x="570" y="561"/>
                    </a:cubicBezTo>
                    <a:cubicBezTo>
                      <a:pt x="769" y="353"/>
                      <a:pt x="62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13"/>
              <p:cNvSpPr/>
              <p:nvPr/>
            </p:nvSpPr>
            <p:spPr>
              <a:xfrm>
                <a:off x="8449597" y="466541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26"/>
                    </a:cubicBezTo>
                    <a:cubicBezTo>
                      <a:pt x="0" y="527"/>
                      <a:pt x="165" y="659"/>
                      <a:pt x="337" y="659"/>
                    </a:cubicBezTo>
                    <a:cubicBezTo>
                      <a:pt x="419" y="659"/>
                      <a:pt x="502" y="628"/>
                      <a:pt x="570" y="561"/>
                    </a:cubicBezTo>
                    <a:cubicBezTo>
                      <a:pt x="769" y="353"/>
                      <a:pt x="624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13"/>
              <p:cNvSpPr/>
              <p:nvPr/>
            </p:nvSpPr>
            <p:spPr>
              <a:xfrm>
                <a:off x="8449597" y="4587661"/>
                <a:ext cx="50862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23"/>
                      <a:pt x="168" y="657"/>
                      <a:pt x="338" y="657"/>
                    </a:cubicBezTo>
                    <a:cubicBezTo>
                      <a:pt x="417" y="657"/>
                      <a:pt x="497" y="628"/>
                      <a:pt x="561" y="561"/>
                    </a:cubicBezTo>
                    <a:cubicBezTo>
                      <a:pt x="769" y="353"/>
                      <a:pt x="62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13"/>
              <p:cNvSpPr/>
              <p:nvPr/>
            </p:nvSpPr>
            <p:spPr>
              <a:xfrm>
                <a:off x="8526716" y="5053932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61" y="516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13"/>
              <p:cNvSpPr/>
              <p:nvPr/>
            </p:nvSpPr>
            <p:spPr>
              <a:xfrm>
                <a:off x="8526716" y="497624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28"/>
                      <a:pt x="162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13"/>
              <p:cNvSpPr/>
              <p:nvPr/>
            </p:nvSpPr>
            <p:spPr>
              <a:xfrm>
                <a:off x="8526716" y="489855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27"/>
                      <a:pt x="162" y="659"/>
                      <a:pt x="330" y="659"/>
                    </a:cubicBezTo>
                    <a:cubicBezTo>
                      <a:pt x="411" y="659"/>
                      <a:pt x="494" y="628"/>
                      <a:pt x="561" y="561"/>
                    </a:cubicBezTo>
                    <a:cubicBezTo>
                      <a:pt x="769" y="353"/>
                      <a:pt x="625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13"/>
              <p:cNvSpPr/>
              <p:nvPr/>
            </p:nvSpPr>
            <p:spPr>
              <a:xfrm>
                <a:off x="8526716" y="482079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28"/>
                      <a:pt x="162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13"/>
              <p:cNvSpPr/>
              <p:nvPr/>
            </p:nvSpPr>
            <p:spPr>
              <a:xfrm>
                <a:off x="8526716" y="4743106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28"/>
                      <a:pt x="162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13"/>
              <p:cNvSpPr/>
              <p:nvPr/>
            </p:nvSpPr>
            <p:spPr>
              <a:xfrm>
                <a:off x="8526716" y="466541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13"/>
              <p:cNvSpPr/>
              <p:nvPr/>
            </p:nvSpPr>
            <p:spPr>
              <a:xfrm>
                <a:off x="8526716" y="458766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23"/>
                      <a:pt x="164" y="657"/>
                      <a:pt x="334" y="657"/>
                    </a:cubicBezTo>
                    <a:cubicBezTo>
                      <a:pt x="414" y="657"/>
                      <a:pt x="495" y="628"/>
                      <a:pt x="561" y="561"/>
                    </a:cubicBezTo>
                    <a:cubicBezTo>
                      <a:pt x="769" y="353"/>
                      <a:pt x="62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13"/>
              <p:cNvSpPr/>
              <p:nvPr/>
            </p:nvSpPr>
            <p:spPr>
              <a:xfrm>
                <a:off x="8603239" y="5053932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5" y="1"/>
                      <a:pt x="1" y="146"/>
                      <a:pt x="1" y="326"/>
                    </a:cubicBezTo>
                    <a:cubicBezTo>
                      <a:pt x="1" y="516"/>
                      <a:pt x="155" y="661"/>
                      <a:pt x="335" y="661"/>
                    </a:cubicBezTo>
                    <a:cubicBezTo>
                      <a:pt x="516" y="661"/>
                      <a:pt x="661" y="516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13"/>
              <p:cNvSpPr/>
              <p:nvPr/>
            </p:nvSpPr>
            <p:spPr>
              <a:xfrm>
                <a:off x="8603239" y="4976242"/>
                <a:ext cx="51523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335" y="1"/>
                    </a:moveTo>
                    <a:cubicBezTo>
                      <a:pt x="155" y="1"/>
                      <a:pt x="1" y="145"/>
                      <a:pt x="10" y="326"/>
                    </a:cubicBezTo>
                    <a:cubicBezTo>
                      <a:pt x="10" y="528"/>
                      <a:pt x="171" y="659"/>
                      <a:pt x="339" y="659"/>
                    </a:cubicBezTo>
                    <a:cubicBezTo>
                      <a:pt x="420" y="659"/>
                      <a:pt x="503" y="629"/>
                      <a:pt x="571" y="561"/>
                    </a:cubicBezTo>
                    <a:cubicBezTo>
                      <a:pt x="778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13"/>
              <p:cNvSpPr/>
              <p:nvPr/>
            </p:nvSpPr>
            <p:spPr>
              <a:xfrm>
                <a:off x="8603437" y="4898552"/>
                <a:ext cx="51325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59" extrusionOk="0">
                    <a:moveTo>
                      <a:pt x="332" y="0"/>
                    </a:moveTo>
                    <a:cubicBezTo>
                      <a:pt x="152" y="0"/>
                      <a:pt x="7" y="145"/>
                      <a:pt x="7" y="326"/>
                    </a:cubicBezTo>
                    <a:cubicBezTo>
                      <a:pt x="1" y="527"/>
                      <a:pt x="164" y="659"/>
                      <a:pt x="334" y="659"/>
                    </a:cubicBezTo>
                    <a:cubicBezTo>
                      <a:pt x="416" y="659"/>
                      <a:pt x="500" y="628"/>
                      <a:pt x="568" y="561"/>
                    </a:cubicBezTo>
                    <a:cubicBezTo>
                      <a:pt x="775" y="353"/>
                      <a:pt x="622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13"/>
              <p:cNvSpPr/>
              <p:nvPr/>
            </p:nvSpPr>
            <p:spPr>
              <a:xfrm>
                <a:off x="8603437" y="4820796"/>
                <a:ext cx="51325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6" h="660" extrusionOk="0">
                    <a:moveTo>
                      <a:pt x="332" y="1"/>
                    </a:moveTo>
                    <a:cubicBezTo>
                      <a:pt x="152" y="1"/>
                      <a:pt x="7" y="146"/>
                      <a:pt x="7" y="326"/>
                    </a:cubicBezTo>
                    <a:cubicBezTo>
                      <a:pt x="1" y="528"/>
                      <a:pt x="164" y="659"/>
                      <a:pt x="334" y="659"/>
                    </a:cubicBezTo>
                    <a:cubicBezTo>
                      <a:pt x="416" y="659"/>
                      <a:pt x="500" y="629"/>
                      <a:pt x="568" y="561"/>
                    </a:cubicBezTo>
                    <a:cubicBezTo>
                      <a:pt x="775" y="353"/>
                      <a:pt x="622" y="1"/>
                      <a:pt x="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13"/>
              <p:cNvSpPr/>
              <p:nvPr/>
            </p:nvSpPr>
            <p:spPr>
              <a:xfrm>
                <a:off x="8603239" y="4743106"/>
                <a:ext cx="51523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335" y="1"/>
                    </a:moveTo>
                    <a:cubicBezTo>
                      <a:pt x="155" y="1"/>
                      <a:pt x="1" y="145"/>
                      <a:pt x="10" y="326"/>
                    </a:cubicBezTo>
                    <a:cubicBezTo>
                      <a:pt x="10" y="528"/>
                      <a:pt x="171" y="659"/>
                      <a:pt x="339" y="659"/>
                    </a:cubicBezTo>
                    <a:cubicBezTo>
                      <a:pt x="420" y="659"/>
                      <a:pt x="503" y="629"/>
                      <a:pt x="571" y="561"/>
                    </a:cubicBezTo>
                    <a:cubicBezTo>
                      <a:pt x="778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13"/>
              <p:cNvSpPr/>
              <p:nvPr/>
            </p:nvSpPr>
            <p:spPr>
              <a:xfrm>
                <a:off x="8603239" y="466541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13"/>
              <p:cNvSpPr/>
              <p:nvPr/>
            </p:nvSpPr>
            <p:spPr>
              <a:xfrm>
                <a:off x="8603239" y="4587661"/>
                <a:ext cx="51523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8" extrusionOk="0">
                    <a:moveTo>
                      <a:pt x="335" y="1"/>
                    </a:moveTo>
                    <a:cubicBezTo>
                      <a:pt x="155" y="1"/>
                      <a:pt x="1" y="146"/>
                      <a:pt x="10" y="326"/>
                    </a:cubicBezTo>
                    <a:cubicBezTo>
                      <a:pt x="4" y="523"/>
                      <a:pt x="169" y="657"/>
                      <a:pt x="341" y="657"/>
                    </a:cubicBezTo>
                    <a:cubicBezTo>
                      <a:pt x="422" y="657"/>
                      <a:pt x="504" y="628"/>
                      <a:pt x="571" y="561"/>
                    </a:cubicBezTo>
                    <a:cubicBezTo>
                      <a:pt x="778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13"/>
              <p:cNvSpPr/>
              <p:nvPr/>
            </p:nvSpPr>
            <p:spPr>
              <a:xfrm>
                <a:off x="8603305" y="4509971"/>
                <a:ext cx="51259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58" extrusionOk="0">
                    <a:moveTo>
                      <a:pt x="319" y="0"/>
                    </a:moveTo>
                    <a:cubicBezTo>
                      <a:pt x="145" y="0"/>
                      <a:pt x="0" y="150"/>
                      <a:pt x="9" y="326"/>
                    </a:cubicBezTo>
                    <a:cubicBezTo>
                      <a:pt x="3" y="523"/>
                      <a:pt x="168" y="657"/>
                      <a:pt x="340" y="657"/>
                    </a:cubicBezTo>
                    <a:cubicBezTo>
                      <a:pt x="421" y="657"/>
                      <a:pt x="503" y="628"/>
                      <a:pt x="570" y="561"/>
                    </a:cubicBezTo>
                    <a:cubicBezTo>
                      <a:pt x="775" y="356"/>
                      <a:pt x="627" y="0"/>
                      <a:pt x="345" y="0"/>
                    </a:cubicBezTo>
                    <a:cubicBezTo>
                      <a:pt x="342" y="0"/>
                      <a:pt x="338" y="0"/>
                      <a:pt x="334" y="1"/>
                    </a:cubicBezTo>
                    <a:cubicBezTo>
                      <a:pt x="329" y="0"/>
                      <a:pt x="324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13"/>
              <p:cNvSpPr/>
              <p:nvPr/>
            </p:nvSpPr>
            <p:spPr>
              <a:xfrm>
                <a:off x="8603239" y="4431686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0"/>
                    </a:moveTo>
                    <a:cubicBezTo>
                      <a:pt x="155" y="0"/>
                      <a:pt x="1" y="154"/>
                      <a:pt x="1" y="335"/>
                    </a:cubicBezTo>
                    <a:cubicBezTo>
                      <a:pt x="1" y="516"/>
                      <a:pt x="155" y="660"/>
                      <a:pt x="335" y="660"/>
                    </a:cubicBezTo>
                    <a:cubicBezTo>
                      <a:pt x="516" y="660"/>
                      <a:pt x="661" y="516"/>
                      <a:pt x="661" y="335"/>
                    </a:cubicBezTo>
                    <a:cubicBezTo>
                      <a:pt x="661" y="154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13"/>
              <p:cNvSpPr/>
              <p:nvPr/>
            </p:nvSpPr>
            <p:spPr>
              <a:xfrm>
                <a:off x="8603239" y="4353930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5" y="1"/>
                      <a:pt x="1" y="155"/>
                      <a:pt x="1" y="335"/>
                    </a:cubicBezTo>
                    <a:cubicBezTo>
                      <a:pt x="1" y="516"/>
                      <a:pt x="155" y="661"/>
                      <a:pt x="335" y="661"/>
                    </a:cubicBezTo>
                    <a:cubicBezTo>
                      <a:pt x="516" y="661"/>
                      <a:pt x="661" y="516"/>
                      <a:pt x="661" y="335"/>
                    </a:cubicBezTo>
                    <a:cubicBezTo>
                      <a:pt x="661" y="15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13"/>
              <p:cNvSpPr/>
              <p:nvPr/>
            </p:nvSpPr>
            <p:spPr>
              <a:xfrm>
                <a:off x="8680423" y="5053932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28"/>
                      <a:pt x="161" y="659"/>
                      <a:pt x="330" y="659"/>
                    </a:cubicBezTo>
                    <a:cubicBezTo>
                      <a:pt x="411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13"/>
              <p:cNvSpPr/>
              <p:nvPr/>
            </p:nvSpPr>
            <p:spPr>
              <a:xfrm>
                <a:off x="8680423" y="497624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28"/>
                      <a:pt x="161" y="659"/>
                      <a:pt x="330" y="659"/>
                    </a:cubicBezTo>
                    <a:cubicBezTo>
                      <a:pt x="411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13"/>
              <p:cNvSpPr/>
              <p:nvPr/>
            </p:nvSpPr>
            <p:spPr>
              <a:xfrm>
                <a:off x="8680423" y="489855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27"/>
                      <a:pt x="161" y="659"/>
                      <a:pt x="330" y="659"/>
                    </a:cubicBezTo>
                    <a:cubicBezTo>
                      <a:pt x="411" y="659"/>
                      <a:pt x="493" y="628"/>
                      <a:pt x="561" y="561"/>
                    </a:cubicBezTo>
                    <a:cubicBezTo>
                      <a:pt x="769" y="353"/>
                      <a:pt x="624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13"/>
              <p:cNvSpPr/>
              <p:nvPr/>
            </p:nvSpPr>
            <p:spPr>
              <a:xfrm>
                <a:off x="8680423" y="482079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28"/>
                      <a:pt x="161" y="659"/>
                      <a:pt x="330" y="659"/>
                    </a:cubicBezTo>
                    <a:cubicBezTo>
                      <a:pt x="411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13"/>
              <p:cNvSpPr/>
              <p:nvPr/>
            </p:nvSpPr>
            <p:spPr>
              <a:xfrm>
                <a:off x="8680423" y="4743106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28"/>
                      <a:pt x="161" y="659"/>
                      <a:pt x="330" y="659"/>
                    </a:cubicBezTo>
                    <a:cubicBezTo>
                      <a:pt x="411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13"/>
              <p:cNvSpPr/>
              <p:nvPr/>
            </p:nvSpPr>
            <p:spPr>
              <a:xfrm>
                <a:off x="8680423" y="466541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27"/>
                      <a:pt x="161" y="659"/>
                      <a:pt x="330" y="659"/>
                    </a:cubicBezTo>
                    <a:cubicBezTo>
                      <a:pt x="411" y="659"/>
                      <a:pt x="493" y="628"/>
                      <a:pt x="561" y="561"/>
                    </a:cubicBezTo>
                    <a:cubicBezTo>
                      <a:pt x="769" y="353"/>
                      <a:pt x="624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13"/>
              <p:cNvSpPr/>
              <p:nvPr/>
            </p:nvSpPr>
            <p:spPr>
              <a:xfrm>
                <a:off x="8680423" y="4587661"/>
                <a:ext cx="50862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23"/>
                      <a:pt x="164" y="657"/>
                      <a:pt x="333" y="657"/>
                    </a:cubicBezTo>
                    <a:cubicBezTo>
                      <a:pt x="413" y="657"/>
                      <a:pt x="494" y="628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13"/>
              <p:cNvSpPr/>
              <p:nvPr/>
            </p:nvSpPr>
            <p:spPr>
              <a:xfrm>
                <a:off x="8680423" y="4509971"/>
                <a:ext cx="50729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8" extrusionOk="0">
                    <a:moveTo>
                      <a:pt x="311" y="0"/>
                    </a:moveTo>
                    <a:cubicBezTo>
                      <a:pt x="137" y="0"/>
                      <a:pt x="0" y="150"/>
                      <a:pt x="0" y="326"/>
                    </a:cubicBezTo>
                    <a:cubicBezTo>
                      <a:pt x="0" y="523"/>
                      <a:pt x="164" y="657"/>
                      <a:pt x="333" y="657"/>
                    </a:cubicBezTo>
                    <a:cubicBezTo>
                      <a:pt x="413" y="657"/>
                      <a:pt x="494" y="628"/>
                      <a:pt x="561" y="561"/>
                    </a:cubicBezTo>
                    <a:cubicBezTo>
                      <a:pt x="766" y="356"/>
                      <a:pt x="628" y="0"/>
                      <a:pt x="337" y="0"/>
                    </a:cubicBezTo>
                    <a:cubicBezTo>
                      <a:pt x="333" y="0"/>
                      <a:pt x="329" y="0"/>
                      <a:pt x="326" y="1"/>
                    </a:cubicBezTo>
                    <a:cubicBezTo>
                      <a:pt x="321" y="0"/>
                      <a:pt x="316" y="0"/>
                      <a:pt x="3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13"/>
              <p:cNvSpPr/>
              <p:nvPr/>
            </p:nvSpPr>
            <p:spPr>
              <a:xfrm>
                <a:off x="8680423" y="4431686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0"/>
                    </a:moveTo>
                    <a:cubicBezTo>
                      <a:pt x="145" y="0"/>
                      <a:pt x="0" y="154"/>
                      <a:pt x="0" y="335"/>
                    </a:cubicBezTo>
                    <a:cubicBezTo>
                      <a:pt x="0" y="530"/>
                      <a:pt x="160" y="659"/>
                      <a:pt x="328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24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13"/>
              <p:cNvSpPr/>
              <p:nvPr/>
            </p:nvSpPr>
            <p:spPr>
              <a:xfrm>
                <a:off x="8680423" y="4353930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6" y="1"/>
                    </a:moveTo>
                    <a:cubicBezTo>
                      <a:pt x="145" y="1"/>
                      <a:pt x="0" y="155"/>
                      <a:pt x="0" y="335"/>
                    </a:cubicBezTo>
                    <a:cubicBezTo>
                      <a:pt x="0" y="530"/>
                      <a:pt x="160" y="660"/>
                      <a:pt x="328" y="660"/>
                    </a:cubicBezTo>
                    <a:cubicBezTo>
                      <a:pt x="410" y="660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13"/>
              <p:cNvSpPr/>
              <p:nvPr/>
            </p:nvSpPr>
            <p:spPr>
              <a:xfrm>
                <a:off x="8757542" y="5053932"/>
                <a:ext cx="43123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51" y="516"/>
                      <a:pt x="651" y="326"/>
                    </a:cubicBezTo>
                    <a:cubicBezTo>
                      <a:pt x="65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13"/>
              <p:cNvSpPr/>
              <p:nvPr/>
            </p:nvSpPr>
            <p:spPr>
              <a:xfrm>
                <a:off x="8757542" y="497624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28"/>
                      <a:pt x="161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1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13"/>
              <p:cNvSpPr/>
              <p:nvPr/>
            </p:nvSpPr>
            <p:spPr>
              <a:xfrm>
                <a:off x="8757542" y="489855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27"/>
                      <a:pt x="161" y="659"/>
                      <a:pt x="330" y="659"/>
                    </a:cubicBezTo>
                    <a:cubicBezTo>
                      <a:pt x="411" y="659"/>
                      <a:pt x="494" y="628"/>
                      <a:pt x="561" y="561"/>
                    </a:cubicBezTo>
                    <a:cubicBezTo>
                      <a:pt x="769" y="353"/>
                      <a:pt x="615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13"/>
              <p:cNvSpPr/>
              <p:nvPr/>
            </p:nvSpPr>
            <p:spPr>
              <a:xfrm>
                <a:off x="8757542" y="482079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28"/>
                      <a:pt x="161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1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13"/>
              <p:cNvSpPr/>
              <p:nvPr/>
            </p:nvSpPr>
            <p:spPr>
              <a:xfrm>
                <a:off x="8757542" y="4743106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28"/>
                      <a:pt x="161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1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13"/>
              <p:cNvSpPr/>
              <p:nvPr/>
            </p:nvSpPr>
            <p:spPr>
              <a:xfrm>
                <a:off x="8757542" y="4665417"/>
                <a:ext cx="43123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51" y="507"/>
                      <a:pt x="651" y="326"/>
                    </a:cubicBezTo>
                    <a:cubicBezTo>
                      <a:pt x="65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13"/>
              <p:cNvSpPr/>
              <p:nvPr/>
            </p:nvSpPr>
            <p:spPr>
              <a:xfrm>
                <a:off x="8757542" y="4587661"/>
                <a:ext cx="50862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23"/>
                      <a:pt x="164" y="657"/>
                      <a:pt x="334" y="657"/>
                    </a:cubicBezTo>
                    <a:cubicBezTo>
                      <a:pt x="413" y="657"/>
                      <a:pt x="495" y="628"/>
                      <a:pt x="561" y="561"/>
                    </a:cubicBezTo>
                    <a:cubicBezTo>
                      <a:pt x="769" y="353"/>
                      <a:pt x="61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13"/>
              <p:cNvSpPr/>
              <p:nvPr/>
            </p:nvSpPr>
            <p:spPr>
              <a:xfrm>
                <a:off x="8757542" y="4509971"/>
                <a:ext cx="50862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11" y="0"/>
                    </a:moveTo>
                    <a:cubicBezTo>
                      <a:pt x="137" y="0"/>
                      <a:pt x="1" y="150"/>
                      <a:pt x="1" y="326"/>
                    </a:cubicBezTo>
                    <a:cubicBezTo>
                      <a:pt x="1" y="523"/>
                      <a:pt x="164" y="657"/>
                      <a:pt x="334" y="657"/>
                    </a:cubicBezTo>
                    <a:cubicBezTo>
                      <a:pt x="413" y="657"/>
                      <a:pt x="495" y="628"/>
                      <a:pt x="561" y="561"/>
                    </a:cubicBezTo>
                    <a:cubicBezTo>
                      <a:pt x="769" y="353"/>
                      <a:pt x="615" y="1"/>
                      <a:pt x="326" y="1"/>
                    </a:cubicBezTo>
                    <a:cubicBezTo>
                      <a:pt x="321" y="0"/>
                      <a:pt x="316" y="0"/>
                      <a:pt x="3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13"/>
              <p:cNvSpPr/>
              <p:nvPr/>
            </p:nvSpPr>
            <p:spPr>
              <a:xfrm>
                <a:off x="8757542" y="4431686"/>
                <a:ext cx="43123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0"/>
                    </a:moveTo>
                    <a:cubicBezTo>
                      <a:pt x="145" y="0"/>
                      <a:pt x="1" y="154"/>
                      <a:pt x="1" y="335"/>
                    </a:cubicBezTo>
                    <a:cubicBezTo>
                      <a:pt x="1" y="516"/>
                      <a:pt x="145" y="660"/>
                      <a:pt x="326" y="660"/>
                    </a:cubicBezTo>
                    <a:cubicBezTo>
                      <a:pt x="507" y="660"/>
                      <a:pt x="651" y="516"/>
                      <a:pt x="651" y="335"/>
                    </a:cubicBezTo>
                    <a:cubicBezTo>
                      <a:pt x="651" y="154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13"/>
              <p:cNvSpPr/>
              <p:nvPr/>
            </p:nvSpPr>
            <p:spPr>
              <a:xfrm>
                <a:off x="8757542" y="4353930"/>
                <a:ext cx="43123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61" extrusionOk="0">
                    <a:moveTo>
                      <a:pt x="326" y="1"/>
                    </a:moveTo>
                    <a:cubicBezTo>
                      <a:pt x="145" y="1"/>
                      <a:pt x="1" y="155"/>
                      <a:pt x="1" y="335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51" y="516"/>
                      <a:pt x="651" y="335"/>
                    </a:cubicBezTo>
                    <a:cubicBezTo>
                      <a:pt x="651" y="15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13"/>
              <p:cNvSpPr/>
              <p:nvPr/>
            </p:nvSpPr>
            <p:spPr>
              <a:xfrm>
                <a:off x="8834065" y="5053932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5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28"/>
                      <a:pt x="162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13"/>
              <p:cNvSpPr/>
              <p:nvPr/>
            </p:nvSpPr>
            <p:spPr>
              <a:xfrm>
                <a:off x="8834065" y="497624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5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28"/>
                      <a:pt x="162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13"/>
              <p:cNvSpPr/>
              <p:nvPr/>
            </p:nvSpPr>
            <p:spPr>
              <a:xfrm>
                <a:off x="8834065" y="489855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5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27"/>
                      <a:pt x="162" y="659"/>
                      <a:pt x="330" y="659"/>
                    </a:cubicBezTo>
                    <a:cubicBezTo>
                      <a:pt x="411" y="659"/>
                      <a:pt x="494" y="628"/>
                      <a:pt x="561" y="561"/>
                    </a:cubicBezTo>
                    <a:cubicBezTo>
                      <a:pt x="769" y="353"/>
                      <a:pt x="625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13"/>
              <p:cNvSpPr/>
              <p:nvPr/>
            </p:nvSpPr>
            <p:spPr>
              <a:xfrm>
                <a:off x="8834065" y="482079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5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28"/>
                      <a:pt x="162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13"/>
              <p:cNvSpPr/>
              <p:nvPr/>
            </p:nvSpPr>
            <p:spPr>
              <a:xfrm>
                <a:off x="8834065" y="4743106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5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28"/>
                      <a:pt x="162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13"/>
              <p:cNvSpPr/>
              <p:nvPr/>
            </p:nvSpPr>
            <p:spPr>
              <a:xfrm>
                <a:off x="8834065" y="466541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5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27"/>
                      <a:pt x="162" y="659"/>
                      <a:pt x="330" y="659"/>
                    </a:cubicBezTo>
                    <a:cubicBezTo>
                      <a:pt x="411" y="659"/>
                      <a:pt x="494" y="628"/>
                      <a:pt x="561" y="561"/>
                    </a:cubicBezTo>
                    <a:cubicBezTo>
                      <a:pt x="769" y="353"/>
                      <a:pt x="625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13"/>
              <p:cNvSpPr/>
              <p:nvPr/>
            </p:nvSpPr>
            <p:spPr>
              <a:xfrm>
                <a:off x="8834065" y="458766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5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23"/>
                      <a:pt x="164" y="657"/>
                      <a:pt x="334" y="657"/>
                    </a:cubicBezTo>
                    <a:cubicBezTo>
                      <a:pt x="414" y="657"/>
                      <a:pt x="495" y="628"/>
                      <a:pt x="561" y="561"/>
                    </a:cubicBezTo>
                    <a:cubicBezTo>
                      <a:pt x="769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13"/>
              <p:cNvSpPr/>
              <p:nvPr/>
            </p:nvSpPr>
            <p:spPr>
              <a:xfrm>
                <a:off x="8834065" y="4509971"/>
                <a:ext cx="50729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8" extrusionOk="0">
                    <a:moveTo>
                      <a:pt x="319" y="0"/>
                    </a:moveTo>
                    <a:cubicBezTo>
                      <a:pt x="137" y="0"/>
                      <a:pt x="1" y="150"/>
                      <a:pt x="1" y="326"/>
                    </a:cubicBezTo>
                    <a:cubicBezTo>
                      <a:pt x="1" y="523"/>
                      <a:pt x="164" y="657"/>
                      <a:pt x="334" y="657"/>
                    </a:cubicBezTo>
                    <a:cubicBezTo>
                      <a:pt x="414" y="657"/>
                      <a:pt x="495" y="628"/>
                      <a:pt x="561" y="561"/>
                    </a:cubicBezTo>
                    <a:cubicBezTo>
                      <a:pt x="767" y="356"/>
                      <a:pt x="628" y="0"/>
                      <a:pt x="346" y="0"/>
                    </a:cubicBezTo>
                    <a:cubicBezTo>
                      <a:pt x="342" y="0"/>
                      <a:pt x="339" y="0"/>
                      <a:pt x="335" y="1"/>
                    </a:cubicBezTo>
                    <a:cubicBezTo>
                      <a:pt x="330" y="0"/>
                      <a:pt x="325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13"/>
              <p:cNvSpPr/>
              <p:nvPr/>
            </p:nvSpPr>
            <p:spPr>
              <a:xfrm>
                <a:off x="8834065" y="4431686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5" y="0"/>
                    </a:moveTo>
                    <a:cubicBezTo>
                      <a:pt x="145" y="0"/>
                      <a:pt x="1" y="154"/>
                      <a:pt x="1" y="335"/>
                    </a:cubicBezTo>
                    <a:cubicBezTo>
                      <a:pt x="1" y="530"/>
                      <a:pt x="161" y="659"/>
                      <a:pt x="329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25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13"/>
              <p:cNvSpPr/>
              <p:nvPr/>
            </p:nvSpPr>
            <p:spPr>
              <a:xfrm>
                <a:off x="8834065" y="4353930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5" y="1"/>
                    </a:moveTo>
                    <a:cubicBezTo>
                      <a:pt x="145" y="1"/>
                      <a:pt x="1" y="155"/>
                      <a:pt x="1" y="335"/>
                    </a:cubicBezTo>
                    <a:cubicBezTo>
                      <a:pt x="1" y="530"/>
                      <a:pt x="161" y="660"/>
                      <a:pt x="329" y="660"/>
                    </a:cubicBezTo>
                    <a:cubicBezTo>
                      <a:pt x="410" y="660"/>
                      <a:pt x="493" y="629"/>
                      <a:pt x="561" y="561"/>
                    </a:cubicBezTo>
                    <a:cubicBezTo>
                      <a:pt x="769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13"/>
              <p:cNvSpPr/>
              <p:nvPr/>
            </p:nvSpPr>
            <p:spPr>
              <a:xfrm>
                <a:off x="8834065" y="4276240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5" y="1"/>
                    </a:moveTo>
                    <a:cubicBezTo>
                      <a:pt x="145" y="1"/>
                      <a:pt x="1" y="145"/>
                      <a:pt x="1" y="335"/>
                    </a:cubicBezTo>
                    <a:cubicBezTo>
                      <a:pt x="1" y="530"/>
                      <a:pt x="161" y="659"/>
                      <a:pt x="329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13"/>
              <p:cNvSpPr/>
              <p:nvPr/>
            </p:nvSpPr>
            <p:spPr>
              <a:xfrm>
                <a:off x="8834065" y="4198550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5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27"/>
                      <a:pt x="162" y="659"/>
                      <a:pt x="330" y="659"/>
                    </a:cubicBezTo>
                    <a:cubicBezTo>
                      <a:pt x="411" y="659"/>
                      <a:pt x="494" y="628"/>
                      <a:pt x="561" y="561"/>
                    </a:cubicBezTo>
                    <a:cubicBezTo>
                      <a:pt x="769" y="353"/>
                      <a:pt x="625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13"/>
              <p:cNvSpPr/>
              <p:nvPr/>
            </p:nvSpPr>
            <p:spPr>
              <a:xfrm>
                <a:off x="8834065" y="4120794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35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28"/>
                      <a:pt x="162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13"/>
              <p:cNvSpPr/>
              <p:nvPr/>
            </p:nvSpPr>
            <p:spPr>
              <a:xfrm>
                <a:off x="8834065" y="4043105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35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28"/>
                      <a:pt x="162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13"/>
              <p:cNvSpPr/>
              <p:nvPr/>
            </p:nvSpPr>
            <p:spPr>
              <a:xfrm>
                <a:off x="8834065" y="3965415"/>
                <a:ext cx="50928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335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23"/>
                      <a:pt x="164" y="657"/>
                      <a:pt x="334" y="657"/>
                    </a:cubicBezTo>
                    <a:cubicBezTo>
                      <a:pt x="414" y="657"/>
                      <a:pt x="495" y="627"/>
                      <a:pt x="561" y="561"/>
                    </a:cubicBezTo>
                    <a:cubicBezTo>
                      <a:pt x="769" y="353"/>
                      <a:pt x="625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13"/>
              <p:cNvSpPr/>
              <p:nvPr/>
            </p:nvSpPr>
            <p:spPr>
              <a:xfrm>
                <a:off x="8834065" y="3887659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35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23"/>
                      <a:pt x="164" y="657"/>
                      <a:pt x="334" y="657"/>
                    </a:cubicBezTo>
                    <a:cubicBezTo>
                      <a:pt x="414" y="657"/>
                      <a:pt x="495" y="628"/>
                      <a:pt x="561" y="561"/>
                    </a:cubicBezTo>
                    <a:cubicBezTo>
                      <a:pt x="769" y="353"/>
                      <a:pt x="62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13"/>
              <p:cNvSpPr/>
              <p:nvPr/>
            </p:nvSpPr>
            <p:spPr>
              <a:xfrm>
                <a:off x="8911249" y="5053932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28"/>
                      <a:pt x="161" y="659"/>
                      <a:pt x="329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13"/>
              <p:cNvSpPr/>
              <p:nvPr/>
            </p:nvSpPr>
            <p:spPr>
              <a:xfrm>
                <a:off x="8911249" y="497624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28"/>
                      <a:pt x="161" y="659"/>
                      <a:pt x="329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13"/>
              <p:cNvSpPr/>
              <p:nvPr/>
            </p:nvSpPr>
            <p:spPr>
              <a:xfrm>
                <a:off x="8911249" y="489855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27"/>
                      <a:pt x="161" y="659"/>
                      <a:pt x="329" y="659"/>
                    </a:cubicBezTo>
                    <a:cubicBezTo>
                      <a:pt x="410" y="659"/>
                      <a:pt x="493" y="628"/>
                      <a:pt x="561" y="561"/>
                    </a:cubicBezTo>
                    <a:cubicBezTo>
                      <a:pt x="769" y="353"/>
                      <a:pt x="624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13"/>
              <p:cNvSpPr/>
              <p:nvPr/>
            </p:nvSpPr>
            <p:spPr>
              <a:xfrm>
                <a:off x="8911249" y="482079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28"/>
                      <a:pt x="161" y="659"/>
                      <a:pt x="329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13"/>
              <p:cNvSpPr/>
              <p:nvPr/>
            </p:nvSpPr>
            <p:spPr>
              <a:xfrm>
                <a:off x="8911249" y="4743106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28"/>
                      <a:pt x="161" y="659"/>
                      <a:pt x="329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13"/>
              <p:cNvSpPr/>
              <p:nvPr/>
            </p:nvSpPr>
            <p:spPr>
              <a:xfrm>
                <a:off x="8911249" y="466541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27"/>
                      <a:pt x="161" y="659"/>
                      <a:pt x="329" y="659"/>
                    </a:cubicBezTo>
                    <a:cubicBezTo>
                      <a:pt x="410" y="659"/>
                      <a:pt x="493" y="628"/>
                      <a:pt x="561" y="561"/>
                    </a:cubicBezTo>
                    <a:cubicBezTo>
                      <a:pt x="769" y="353"/>
                      <a:pt x="624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13"/>
              <p:cNvSpPr/>
              <p:nvPr/>
            </p:nvSpPr>
            <p:spPr>
              <a:xfrm>
                <a:off x="8911249" y="4587661"/>
                <a:ext cx="50862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23"/>
                      <a:pt x="163" y="657"/>
                      <a:pt x="333" y="657"/>
                    </a:cubicBezTo>
                    <a:cubicBezTo>
                      <a:pt x="413" y="657"/>
                      <a:pt x="494" y="628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13"/>
              <p:cNvSpPr/>
              <p:nvPr/>
            </p:nvSpPr>
            <p:spPr>
              <a:xfrm>
                <a:off x="8911249" y="4509971"/>
                <a:ext cx="50663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6" h="658" extrusionOk="0">
                    <a:moveTo>
                      <a:pt x="336" y="0"/>
                    </a:moveTo>
                    <a:cubicBezTo>
                      <a:pt x="333" y="0"/>
                      <a:pt x="329" y="0"/>
                      <a:pt x="326" y="1"/>
                    </a:cubicBez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23"/>
                      <a:pt x="163" y="657"/>
                      <a:pt x="333" y="657"/>
                    </a:cubicBezTo>
                    <a:cubicBezTo>
                      <a:pt x="413" y="657"/>
                      <a:pt x="494" y="628"/>
                      <a:pt x="561" y="561"/>
                    </a:cubicBezTo>
                    <a:cubicBezTo>
                      <a:pt x="766" y="356"/>
                      <a:pt x="627" y="0"/>
                      <a:pt x="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13"/>
              <p:cNvSpPr/>
              <p:nvPr/>
            </p:nvSpPr>
            <p:spPr>
              <a:xfrm>
                <a:off x="8911249" y="4431686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0"/>
                    </a:moveTo>
                    <a:cubicBezTo>
                      <a:pt x="145" y="0"/>
                      <a:pt x="0" y="154"/>
                      <a:pt x="0" y="335"/>
                    </a:cubicBezTo>
                    <a:cubicBezTo>
                      <a:pt x="0" y="530"/>
                      <a:pt x="160" y="659"/>
                      <a:pt x="328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24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13"/>
              <p:cNvSpPr/>
              <p:nvPr/>
            </p:nvSpPr>
            <p:spPr>
              <a:xfrm>
                <a:off x="8911249" y="4353930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6" y="1"/>
                    </a:moveTo>
                    <a:cubicBezTo>
                      <a:pt x="145" y="1"/>
                      <a:pt x="0" y="155"/>
                      <a:pt x="0" y="335"/>
                    </a:cubicBezTo>
                    <a:cubicBezTo>
                      <a:pt x="0" y="530"/>
                      <a:pt x="160" y="660"/>
                      <a:pt x="328" y="660"/>
                    </a:cubicBezTo>
                    <a:cubicBezTo>
                      <a:pt x="410" y="660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13"/>
              <p:cNvSpPr/>
              <p:nvPr/>
            </p:nvSpPr>
            <p:spPr>
              <a:xfrm>
                <a:off x="8911249" y="4276240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6" y="1"/>
                    </a:moveTo>
                    <a:cubicBezTo>
                      <a:pt x="145" y="1"/>
                      <a:pt x="0" y="154"/>
                      <a:pt x="0" y="335"/>
                    </a:cubicBezTo>
                    <a:cubicBezTo>
                      <a:pt x="0" y="530"/>
                      <a:pt x="160" y="659"/>
                      <a:pt x="328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13"/>
              <p:cNvSpPr/>
              <p:nvPr/>
            </p:nvSpPr>
            <p:spPr>
              <a:xfrm>
                <a:off x="8911249" y="4198550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27"/>
                      <a:pt x="161" y="659"/>
                      <a:pt x="329" y="659"/>
                    </a:cubicBezTo>
                    <a:cubicBezTo>
                      <a:pt x="410" y="659"/>
                      <a:pt x="493" y="628"/>
                      <a:pt x="561" y="561"/>
                    </a:cubicBezTo>
                    <a:cubicBezTo>
                      <a:pt x="769" y="353"/>
                      <a:pt x="624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13"/>
              <p:cNvSpPr/>
              <p:nvPr/>
            </p:nvSpPr>
            <p:spPr>
              <a:xfrm>
                <a:off x="8911249" y="4120794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28"/>
                      <a:pt x="161" y="659"/>
                      <a:pt x="329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13"/>
              <p:cNvSpPr/>
              <p:nvPr/>
            </p:nvSpPr>
            <p:spPr>
              <a:xfrm>
                <a:off x="8911249" y="4043105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26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28"/>
                      <a:pt x="161" y="659"/>
                      <a:pt x="329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13"/>
              <p:cNvSpPr/>
              <p:nvPr/>
            </p:nvSpPr>
            <p:spPr>
              <a:xfrm>
                <a:off x="8911249" y="3965415"/>
                <a:ext cx="50862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23"/>
                      <a:pt x="163" y="657"/>
                      <a:pt x="333" y="657"/>
                    </a:cubicBezTo>
                    <a:cubicBezTo>
                      <a:pt x="413" y="657"/>
                      <a:pt x="494" y="627"/>
                      <a:pt x="561" y="561"/>
                    </a:cubicBezTo>
                    <a:cubicBezTo>
                      <a:pt x="769" y="353"/>
                      <a:pt x="615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13"/>
              <p:cNvSpPr/>
              <p:nvPr/>
            </p:nvSpPr>
            <p:spPr>
              <a:xfrm>
                <a:off x="8911249" y="3887659"/>
                <a:ext cx="50862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23"/>
                      <a:pt x="163" y="657"/>
                      <a:pt x="333" y="657"/>
                    </a:cubicBezTo>
                    <a:cubicBezTo>
                      <a:pt x="413" y="657"/>
                      <a:pt x="494" y="628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13"/>
              <p:cNvSpPr/>
              <p:nvPr/>
            </p:nvSpPr>
            <p:spPr>
              <a:xfrm>
                <a:off x="8911249" y="3809969"/>
                <a:ext cx="50862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26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23"/>
                      <a:pt x="163" y="657"/>
                      <a:pt x="333" y="657"/>
                    </a:cubicBezTo>
                    <a:cubicBezTo>
                      <a:pt x="413" y="657"/>
                      <a:pt x="494" y="628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13"/>
              <p:cNvSpPr/>
              <p:nvPr/>
            </p:nvSpPr>
            <p:spPr>
              <a:xfrm>
                <a:off x="8987772" y="5053932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16"/>
                      <a:pt x="154" y="661"/>
                      <a:pt x="335" y="661"/>
                    </a:cubicBezTo>
                    <a:cubicBezTo>
                      <a:pt x="516" y="661"/>
                      <a:pt x="660" y="516"/>
                      <a:pt x="660" y="326"/>
                    </a:cubicBezTo>
                    <a:cubicBezTo>
                      <a:pt x="660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13"/>
              <p:cNvSpPr/>
              <p:nvPr/>
            </p:nvSpPr>
            <p:spPr>
              <a:xfrm>
                <a:off x="8987772" y="497624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5" y="1"/>
                    </a:moveTo>
                    <a:cubicBezTo>
                      <a:pt x="154" y="1"/>
                      <a:pt x="0" y="145"/>
                      <a:pt x="0" y="326"/>
                    </a:cubicBezTo>
                    <a:cubicBezTo>
                      <a:pt x="0" y="528"/>
                      <a:pt x="165" y="659"/>
                      <a:pt x="334" y="659"/>
                    </a:cubicBezTo>
                    <a:cubicBezTo>
                      <a:pt x="415" y="659"/>
                      <a:pt x="496" y="629"/>
                      <a:pt x="561" y="561"/>
                    </a:cubicBezTo>
                    <a:cubicBezTo>
                      <a:pt x="769" y="353"/>
                      <a:pt x="62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13"/>
              <p:cNvSpPr/>
              <p:nvPr/>
            </p:nvSpPr>
            <p:spPr>
              <a:xfrm>
                <a:off x="8987772" y="489855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26"/>
                    </a:cubicBezTo>
                    <a:cubicBezTo>
                      <a:pt x="0" y="527"/>
                      <a:pt x="161" y="659"/>
                      <a:pt x="330" y="659"/>
                    </a:cubicBezTo>
                    <a:cubicBezTo>
                      <a:pt x="411" y="659"/>
                      <a:pt x="493" y="628"/>
                      <a:pt x="561" y="561"/>
                    </a:cubicBezTo>
                    <a:cubicBezTo>
                      <a:pt x="769" y="353"/>
                      <a:pt x="624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13"/>
              <p:cNvSpPr/>
              <p:nvPr/>
            </p:nvSpPr>
            <p:spPr>
              <a:xfrm>
                <a:off x="8987772" y="482079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28"/>
                      <a:pt x="161" y="659"/>
                      <a:pt x="330" y="659"/>
                    </a:cubicBezTo>
                    <a:cubicBezTo>
                      <a:pt x="411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13"/>
              <p:cNvSpPr/>
              <p:nvPr/>
            </p:nvSpPr>
            <p:spPr>
              <a:xfrm>
                <a:off x="8987772" y="4743106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5" y="1"/>
                    </a:moveTo>
                    <a:cubicBezTo>
                      <a:pt x="154" y="1"/>
                      <a:pt x="0" y="145"/>
                      <a:pt x="0" y="326"/>
                    </a:cubicBezTo>
                    <a:cubicBezTo>
                      <a:pt x="0" y="528"/>
                      <a:pt x="165" y="659"/>
                      <a:pt x="334" y="659"/>
                    </a:cubicBezTo>
                    <a:cubicBezTo>
                      <a:pt x="415" y="659"/>
                      <a:pt x="496" y="629"/>
                      <a:pt x="561" y="561"/>
                    </a:cubicBezTo>
                    <a:cubicBezTo>
                      <a:pt x="769" y="353"/>
                      <a:pt x="62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13"/>
              <p:cNvSpPr/>
              <p:nvPr/>
            </p:nvSpPr>
            <p:spPr>
              <a:xfrm>
                <a:off x="8987772" y="466541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26"/>
                    </a:cubicBezTo>
                    <a:cubicBezTo>
                      <a:pt x="0" y="507"/>
                      <a:pt x="154" y="651"/>
                      <a:pt x="335" y="651"/>
                    </a:cubicBezTo>
                    <a:cubicBezTo>
                      <a:pt x="516" y="651"/>
                      <a:pt x="660" y="507"/>
                      <a:pt x="660" y="326"/>
                    </a:cubicBezTo>
                    <a:cubicBezTo>
                      <a:pt x="660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13"/>
              <p:cNvSpPr/>
              <p:nvPr/>
            </p:nvSpPr>
            <p:spPr>
              <a:xfrm>
                <a:off x="8987772" y="4587661"/>
                <a:ext cx="50862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23"/>
                      <a:pt x="164" y="657"/>
                      <a:pt x="334" y="657"/>
                    </a:cubicBezTo>
                    <a:cubicBezTo>
                      <a:pt x="413" y="657"/>
                      <a:pt x="494" y="628"/>
                      <a:pt x="561" y="561"/>
                    </a:cubicBezTo>
                    <a:cubicBezTo>
                      <a:pt x="769" y="353"/>
                      <a:pt x="62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13"/>
              <p:cNvSpPr/>
              <p:nvPr/>
            </p:nvSpPr>
            <p:spPr>
              <a:xfrm>
                <a:off x="8987772" y="4509971"/>
                <a:ext cx="50862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20" y="0"/>
                    </a:moveTo>
                    <a:cubicBezTo>
                      <a:pt x="145" y="0"/>
                      <a:pt x="0" y="150"/>
                      <a:pt x="0" y="326"/>
                    </a:cubicBezTo>
                    <a:cubicBezTo>
                      <a:pt x="0" y="523"/>
                      <a:pt x="164" y="657"/>
                      <a:pt x="334" y="657"/>
                    </a:cubicBezTo>
                    <a:cubicBezTo>
                      <a:pt x="413" y="657"/>
                      <a:pt x="494" y="628"/>
                      <a:pt x="561" y="561"/>
                    </a:cubicBezTo>
                    <a:cubicBezTo>
                      <a:pt x="769" y="353"/>
                      <a:pt x="624" y="1"/>
                      <a:pt x="335" y="1"/>
                    </a:cubicBezTo>
                    <a:cubicBezTo>
                      <a:pt x="330" y="0"/>
                      <a:pt x="325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13"/>
              <p:cNvSpPr/>
              <p:nvPr/>
            </p:nvSpPr>
            <p:spPr>
              <a:xfrm>
                <a:off x="8987772" y="4431686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0"/>
                    </a:moveTo>
                    <a:cubicBezTo>
                      <a:pt x="154" y="0"/>
                      <a:pt x="0" y="154"/>
                      <a:pt x="0" y="335"/>
                    </a:cubicBezTo>
                    <a:cubicBezTo>
                      <a:pt x="0" y="516"/>
                      <a:pt x="154" y="660"/>
                      <a:pt x="335" y="660"/>
                    </a:cubicBezTo>
                    <a:cubicBezTo>
                      <a:pt x="516" y="660"/>
                      <a:pt x="660" y="516"/>
                      <a:pt x="660" y="335"/>
                    </a:cubicBezTo>
                    <a:cubicBezTo>
                      <a:pt x="660" y="154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13"/>
              <p:cNvSpPr/>
              <p:nvPr/>
            </p:nvSpPr>
            <p:spPr>
              <a:xfrm>
                <a:off x="8987772" y="4353930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0" y="155"/>
                      <a:pt x="0" y="335"/>
                    </a:cubicBezTo>
                    <a:cubicBezTo>
                      <a:pt x="0" y="516"/>
                      <a:pt x="154" y="661"/>
                      <a:pt x="335" y="661"/>
                    </a:cubicBezTo>
                    <a:cubicBezTo>
                      <a:pt x="516" y="661"/>
                      <a:pt x="660" y="516"/>
                      <a:pt x="660" y="335"/>
                    </a:cubicBezTo>
                    <a:cubicBezTo>
                      <a:pt x="660" y="15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13"/>
              <p:cNvSpPr/>
              <p:nvPr/>
            </p:nvSpPr>
            <p:spPr>
              <a:xfrm>
                <a:off x="8987772" y="4276240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335" y="1"/>
                    </a:moveTo>
                    <a:cubicBezTo>
                      <a:pt x="154" y="1"/>
                      <a:pt x="0" y="145"/>
                      <a:pt x="0" y="335"/>
                    </a:cubicBezTo>
                    <a:cubicBezTo>
                      <a:pt x="0" y="530"/>
                      <a:pt x="160" y="659"/>
                      <a:pt x="328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13"/>
              <p:cNvSpPr/>
              <p:nvPr/>
            </p:nvSpPr>
            <p:spPr>
              <a:xfrm>
                <a:off x="8987772" y="4198550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26"/>
                    </a:cubicBezTo>
                    <a:cubicBezTo>
                      <a:pt x="0" y="506"/>
                      <a:pt x="154" y="660"/>
                      <a:pt x="335" y="660"/>
                    </a:cubicBezTo>
                    <a:cubicBezTo>
                      <a:pt x="516" y="660"/>
                      <a:pt x="660" y="506"/>
                      <a:pt x="660" y="326"/>
                    </a:cubicBezTo>
                    <a:cubicBezTo>
                      <a:pt x="660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13"/>
              <p:cNvSpPr/>
              <p:nvPr/>
            </p:nvSpPr>
            <p:spPr>
              <a:xfrm>
                <a:off x="8987772" y="4120794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61"/>
                      <a:pt x="335" y="661"/>
                    </a:cubicBezTo>
                    <a:cubicBezTo>
                      <a:pt x="516" y="661"/>
                      <a:pt x="660" y="507"/>
                      <a:pt x="660" y="326"/>
                    </a:cubicBezTo>
                    <a:cubicBezTo>
                      <a:pt x="660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13"/>
              <p:cNvSpPr/>
              <p:nvPr/>
            </p:nvSpPr>
            <p:spPr>
              <a:xfrm>
                <a:off x="8987772" y="4043105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335" y="1"/>
                    </a:moveTo>
                    <a:cubicBezTo>
                      <a:pt x="154" y="1"/>
                      <a:pt x="0" y="145"/>
                      <a:pt x="0" y="326"/>
                    </a:cubicBezTo>
                    <a:cubicBezTo>
                      <a:pt x="0" y="528"/>
                      <a:pt x="165" y="659"/>
                      <a:pt x="334" y="659"/>
                    </a:cubicBezTo>
                    <a:cubicBezTo>
                      <a:pt x="415" y="659"/>
                      <a:pt x="496" y="629"/>
                      <a:pt x="561" y="561"/>
                    </a:cubicBezTo>
                    <a:cubicBezTo>
                      <a:pt x="769" y="353"/>
                      <a:pt x="62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13"/>
              <p:cNvSpPr/>
              <p:nvPr/>
            </p:nvSpPr>
            <p:spPr>
              <a:xfrm>
                <a:off x="8987772" y="3965415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26"/>
                    </a:cubicBezTo>
                    <a:cubicBezTo>
                      <a:pt x="0" y="507"/>
                      <a:pt x="154" y="651"/>
                      <a:pt x="335" y="651"/>
                    </a:cubicBezTo>
                    <a:cubicBezTo>
                      <a:pt x="516" y="651"/>
                      <a:pt x="660" y="507"/>
                      <a:pt x="660" y="326"/>
                    </a:cubicBezTo>
                    <a:cubicBezTo>
                      <a:pt x="660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13"/>
              <p:cNvSpPr/>
              <p:nvPr/>
            </p:nvSpPr>
            <p:spPr>
              <a:xfrm>
                <a:off x="8987772" y="3887659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6" y="652"/>
                      <a:pt x="660" y="507"/>
                      <a:pt x="660" y="326"/>
                    </a:cubicBezTo>
                    <a:cubicBezTo>
                      <a:pt x="660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13"/>
              <p:cNvSpPr/>
              <p:nvPr/>
            </p:nvSpPr>
            <p:spPr>
              <a:xfrm>
                <a:off x="8987772" y="3809969"/>
                <a:ext cx="50862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335" y="1"/>
                    </a:moveTo>
                    <a:cubicBezTo>
                      <a:pt x="154" y="1"/>
                      <a:pt x="0" y="145"/>
                      <a:pt x="0" y="326"/>
                    </a:cubicBezTo>
                    <a:cubicBezTo>
                      <a:pt x="0" y="523"/>
                      <a:pt x="168" y="657"/>
                      <a:pt x="338" y="657"/>
                    </a:cubicBezTo>
                    <a:cubicBezTo>
                      <a:pt x="417" y="657"/>
                      <a:pt x="497" y="628"/>
                      <a:pt x="561" y="561"/>
                    </a:cubicBezTo>
                    <a:cubicBezTo>
                      <a:pt x="769" y="353"/>
                      <a:pt x="62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13"/>
              <p:cNvSpPr/>
              <p:nvPr/>
            </p:nvSpPr>
            <p:spPr>
              <a:xfrm>
                <a:off x="9062510" y="5054857"/>
                <a:ext cx="49076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56" extrusionOk="0">
                    <a:moveTo>
                      <a:pt x="372" y="0"/>
                    </a:moveTo>
                    <a:cubicBezTo>
                      <a:pt x="241" y="0"/>
                      <a:pt x="119" y="73"/>
                      <a:pt x="64" y="204"/>
                    </a:cubicBezTo>
                    <a:cubicBezTo>
                      <a:pt x="0" y="367"/>
                      <a:pt x="73" y="565"/>
                      <a:pt x="245" y="629"/>
                    </a:cubicBezTo>
                    <a:cubicBezTo>
                      <a:pt x="285" y="647"/>
                      <a:pt x="328" y="655"/>
                      <a:pt x="371" y="655"/>
                    </a:cubicBezTo>
                    <a:cubicBezTo>
                      <a:pt x="498" y="655"/>
                      <a:pt x="622" y="579"/>
                      <a:pt x="669" y="457"/>
                    </a:cubicBezTo>
                    <a:cubicBezTo>
                      <a:pt x="742" y="285"/>
                      <a:pt x="660" y="95"/>
                      <a:pt x="498" y="23"/>
                    </a:cubicBezTo>
                    <a:cubicBezTo>
                      <a:pt x="456" y="8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13"/>
              <p:cNvSpPr/>
              <p:nvPr/>
            </p:nvSpPr>
            <p:spPr>
              <a:xfrm>
                <a:off x="9064891" y="497624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28"/>
                      <a:pt x="161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13"/>
              <p:cNvSpPr/>
              <p:nvPr/>
            </p:nvSpPr>
            <p:spPr>
              <a:xfrm>
                <a:off x="9064891" y="489855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27"/>
                      <a:pt x="161" y="659"/>
                      <a:pt x="330" y="659"/>
                    </a:cubicBezTo>
                    <a:cubicBezTo>
                      <a:pt x="411" y="659"/>
                      <a:pt x="494" y="628"/>
                      <a:pt x="561" y="561"/>
                    </a:cubicBezTo>
                    <a:cubicBezTo>
                      <a:pt x="769" y="353"/>
                      <a:pt x="624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13"/>
              <p:cNvSpPr/>
              <p:nvPr/>
            </p:nvSpPr>
            <p:spPr>
              <a:xfrm>
                <a:off x="9064891" y="482079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28"/>
                      <a:pt x="161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13"/>
              <p:cNvSpPr/>
              <p:nvPr/>
            </p:nvSpPr>
            <p:spPr>
              <a:xfrm>
                <a:off x="9064891" y="4743106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28"/>
                      <a:pt x="161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13"/>
              <p:cNvSpPr/>
              <p:nvPr/>
            </p:nvSpPr>
            <p:spPr>
              <a:xfrm>
                <a:off x="9062510" y="4666012"/>
                <a:ext cx="49076" cy="43309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55" extrusionOk="0">
                    <a:moveTo>
                      <a:pt x="368" y="1"/>
                    </a:moveTo>
                    <a:cubicBezTo>
                      <a:pt x="238" y="1"/>
                      <a:pt x="118" y="77"/>
                      <a:pt x="64" y="199"/>
                    </a:cubicBezTo>
                    <a:cubicBezTo>
                      <a:pt x="0" y="371"/>
                      <a:pt x="73" y="561"/>
                      <a:pt x="245" y="633"/>
                    </a:cubicBezTo>
                    <a:cubicBezTo>
                      <a:pt x="282" y="648"/>
                      <a:pt x="321" y="655"/>
                      <a:pt x="361" y="655"/>
                    </a:cubicBezTo>
                    <a:cubicBezTo>
                      <a:pt x="492" y="655"/>
                      <a:pt x="621" y="578"/>
                      <a:pt x="669" y="452"/>
                    </a:cubicBezTo>
                    <a:cubicBezTo>
                      <a:pt x="742" y="281"/>
                      <a:pt x="660" y="91"/>
                      <a:pt x="498" y="27"/>
                    </a:cubicBezTo>
                    <a:cubicBezTo>
                      <a:pt x="455" y="9"/>
                      <a:pt x="411" y="1"/>
                      <a:pt x="3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13"/>
              <p:cNvSpPr/>
              <p:nvPr/>
            </p:nvSpPr>
            <p:spPr>
              <a:xfrm>
                <a:off x="9064891" y="458766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23"/>
                      <a:pt x="164" y="657"/>
                      <a:pt x="334" y="657"/>
                    </a:cubicBezTo>
                    <a:cubicBezTo>
                      <a:pt x="414" y="657"/>
                      <a:pt x="495" y="628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13"/>
              <p:cNvSpPr/>
              <p:nvPr/>
            </p:nvSpPr>
            <p:spPr>
              <a:xfrm>
                <a:off x="9064891" y="4509971"/>
                <a:ext cx="50729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8" extrusionOk="0">
                    <a:moveTo>
                      <a:pt x="311" y="0"/>
                    </a:moveTo>
                    <a:cubicBezTo>
                      <a:pt x="137" y="0"/>
                      <a:pt x="1" y="150"/>
                      <a:pt x="1" y="326"/>
                    </a:cubicBezTo>
                    <a:cubicBezTo>
                      <a:pt x="1" y="523"/>
                      <a:pt x="164" y="657"/>
                      <a:pt x="334" y="657"/>
                    </a:cubicBezTo>
                    <a:cubicBezTo>
                      <a:pt x="414" y="657"/>
                      <a:pt x="495" y="628"/>
                      <a:pt x="561" y="561"/>
                    </a:cubicBezTo>
                    <a:cubicBezTo>
                      <a:pt x="767" y="356"/>
                      <a:pt x="628" y="0"/>
                      <a:pt x="337" y="0"/>
                    </a:cubicBezTo>
                    <a:cubicBezTo>
                      <a:pt x="333" y="0"/>
                      <a:pt x="330" y="0"/>
                      <a:pt x="326" y="1"/>
                    </a:cubicBezTo>
                    <a:cubicBezTo>
                      <a:pt x="321" y="0"/>
                      <a:pt x="316" y="0"/>
                      <a:pt x="3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13"/>
              <p:cNvSpPr/>
              <p:nvPr/>
            </p:nvSpPr>
            <p:spPr>
              <a:xfrm>
                <a:off x="9062510" y="4432612"/>
                <a:ext cx="49076" cy="43309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55" extrusionOk="0">
                    <a:moveTo>
                      <a:pt x="378" y="1"/>
                    </a:moveTo>
                    <a:cubicBezTo>
                      <a:pt x="245" y="1"/>
                      <a:pt x="119" y="78"/>
                      <a:pt x="64" y="203"/>
                    </a:cubicBezTo>
                    <a:cubicBezTo>
                      <a:pt x="0" y="375"/>
                      <a:pt x="73" y="565"/>
                      <a:pt x="245" y="628"/>
                    </a:cubicBezTo>
                    <a:cubicBezTo>
                      <a:pt x="285" y="646"/>
                      <a:pt x="328" y="655"/>
                      <a:pt x="371" y="655"/>
                    </a:cubicBezTo>
                    <a:cubicBezTo>
                      <a:pt x="498" y="655"/>
                      <a:pt x="622" y="578"/>
                      <a:pt x="669" y="456"/>
                    </a:cubicBezTo>
                    <a:cubicBezTo>
                      <a:pt x="742" y="285"/>
                      <a:pt x="660" y="95"/>
                      <a:pt x="498" y="22"/>
                    </a:cubicBezTo>
                    <a:cubicBezTo>
                      <a:pt x="458" y="8"/>
                      <a:pt x="418" y="1"/>
                      <a:pt x="3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13"/>
              <p:cNvSpPr/>
              <p:nvPr/>
            </p:nvSpPr>
            <p:spPr>
              <a:xfrm>
                <a:off x="9062510" y="4354856"/>
                <a:ext cx="49076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56" extrusionOk="0">
                    <a:moveTo>
                      <a:pt x="372" y="0"/>
                    </a:moveTo>
                    <a:cubicBezTo>
                      <a:pt x="241" y="0"/>
                      <a:pt x="119" y="73"/>
                      <a:pt x="64" y="204"/>
                    </a:cubicBezTo>
                    <a:cubicBezTo>
                      <a:pt x="0" y="367"/>
                      <a:pt x="73" y="565"/>
                      <a:pt x="245" y="629"/>
                    </a:cubicBezTo>
                    <a:cubicBezTo>
                      <a:pt x="285" y="647"/>
                      <a:pt x="327" y="655"/>
                      <a:pt x="370" y="655"/>
                    </a:cubicBezTo>
                    <a:cubicBezTo>
                      <a:pt x="498" y="655"/>
                      <a:pt x="622" y="577"/>
                      <a:pt x="669" y="448"/>
                    </a:cubicBezTo>
                    <a:cubicBezTo>
                      <a:pt x="742" y="285"/>
                      <a:pt x="660" y="95"/>
                      <a:pt x="498" y="23"/>
                    </a:cubicBezTo>
                    <a:cubicBezTo>
                      <a:pt x="456" y="8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13"/>
              <p:cNvSpPr/>
              <p:nvPr/>
            </p:nvSpPr>
            <p:spPr>
              <a:xfrm>
                <a:off x="9064891" y="4276240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35"/>
                    </a:cubicBezTo>
                    <a:cubicBezTo>
                      <a:pt x="1" y="530"/>
                      <a:pt x="161" y="659"/>
                      <a:pt x="329" y="659"/>
                    </a:cubicBezTo>
                    <a:cubicBezTo>
                      <a:pt x="410" y="659"/>
                      <a:pt x="493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13"/>
              <p:cNvSpPr/>
              <p:nvPr/>
            </p:nvSpPr>
            <p:spPr>
              <a:xfrm>
                <a:off x="9061915" y="4199145"/>
                <a:ext cx="49671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660" extrusionOk="0">
                    <a:moveTo>
                      <a:pt x="374" y="1"/>
                    </a:moveTo>
                    <a:cubicBezTo>
                      <a:pt x="248" y="1"/>
                      <a:pt x="127" y="79"/>
                      <a:pt x="73" y="208"/>
                    </a:cubicBezTo>
                    <a:cubicBezTo>
                      <a:pt x="0" y="371"/>
                      <a:pt x="82" y="561"/>
                      <a:pt x="254" y="633"/>
                    </a:cubicBezTo>
                    <a:cubicBezTo>
                      <a:pt x="294" y="651"/>
                      <a:pt x="336" y="660"/>
                      <a:pt x="377" y="660"/>
                    </a:cubicBezTo>
                    <a:cubicBezTo>
                      <a:pt x="503" y="660"/>
                      <a:pt x="624" y="581"/>
                      <a:pt x="678" y="452"/>
                    </a:cubicBezTo>
                    <a:cubicBezTo>
                      <a:pt x="751" y="290"/>
                      <a:pt x="669" y="100"/>
                      <a:pt x="498" y="27"/>
                    </a:cubicBezTo>
                    <a:cubicBezTo>
                      <a:pt x="457" y="9"/>
                      <a:pt x="415" y="1"/>
                      <a:pt x="3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13"/>
              <p:cNvSpPr/>
              <p:nvPr/>
            </p:nvSpPr>
            <p:spPr>
              <a:xfrm>
                <a:off x="9062510" y="4121456"/>
                <a:ext cx="49076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60" extrusionOk="0">
                    <a:moveTo>
                      <a:pt x="369" y="1"/>
                    </a:moveTo>
                    <a:cubicBezTo>
                      <a:pt x="239" y="1"/>
                      <a:pt x="118" y="79"/>
                      <a:pt x="64" y="208"/>
                    </a:cubicBezTo>
                    <a:cubicBezTo>
                      <a:pt x="0" y="371"/>
                      <a:pt x="73" y="560"/>
                      <a:pt x="245" y="633"/>
                    </a:cubicBezTo>
                    <a:cubicBezTo>
                      <a:pt x="285" y="651"/>
                      <a:pt x="327" y="659"/>
                      <a:pt x="370" y="659"/>
                    </a:cubicBezTo>
                    <a:cubicBezTo>
                      <a:pt x="498" y="659"/>
                      <a:pt x="622" y="581"/>
                      <a:pt x="669" y="452"/>
                    </a:cubicBezTo>
                    <a:cubicBezTo>
                      <a:pt x="742" y="289"/>
                      <a:pt x="660" y="99"/>
                      <a:pt x="498" y="27"/>
                    </a:cubicBezTo>
                    <a:cubicBezTo>
                      <a:pt x="455" y="9"/>
                      <a:pt x="411" y="1"/>
                      <a:pt x="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13"/>
              <p:cNvSpPr/>
              <p:nvPr/>
            </p:nvSpPr>
            <p:spPr>
              <a:xfrm>
                <a:off x="9064891" y="4043105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28"/>
                      <a:pt x="161" y="659"/>
                      <a:pt x="330" y="659"/>
                    </a:cubicBezTo>
                    <a:cubicBezTo>
                      <a:pt x="411" y="659"/>
                      <a:pt x="494" y="629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13"/>
              <p:cNvSpPr/>
              <p:nvPr/>
            </p:nvSpPr>
            <p:spPr>
              <a:xfrm>
                <a:off x="9062510" y="3966010"/>
                <a:ext cx="49076" cy="43309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55" extrusionOk="0">
                    <a:moveTo>
                      <a:pt x="364" y="1"/>
                    </a:moveTo>
                    <a:cubicBezTo>
                      <a:pt x="238" y="1"/>
                      <a:pt x="118" y="77"/>
                      <a:pt x="64" y="199"/>
                    </a:cubicBezTo>
                    <a:cubicBezTo>
                      <a:pt x="0" y="371"/>
                      <a:pt x="73" y="561"/>
                      <a:pt x="245" y="633"/>
                    </a:cubicBezTo>
                    <a:cubicBezTo>
                      <a:pt x="282" y="648"/>
                      <a:pt x="321" y="655"/>
                      <a:pt x="361" y="655"/>
                    </a:cubicBezTo>
                    <a:cubicBezTo>
                      <a:pt x="492" y="655"/>
                      <a:pt x="621" y="578"/>
                      <a:pt x="669" y="452"/>
                    </a:cubicBezTo>
                    <a:cubicBezTo>
                      <a:pt x="742" y="281"/>
                      <a:pt x="660" y="91"/>
                      <a:pt x="489" y="27"/>
                    </a:cubicBezTo>
                    <a:cubicBezTo>
                      <a:pt x="448" y="9"/>
                      <a:pt x="406" y="1"/>
                      <a:pt x="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13"/>
              <p:cNvSpPr/>
              <p:nvPr/>
            </p:nvSpPr>
            <p:spPr>
              <a:xfrm>
                <a:off x="9061915" y="3888320"/>
                <a:ext cx="49671" cy="4330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655" extrusionOk="0">
                    <a:moveTo>
                      <a:pt x="373" y="0"/>
                    </a:moveTo>
                    <a:cubicBezTo>
                      <a:pt x="247" y="0"/>
                      <a:pt x="127" y="77"/>
                      <a:pt x="73" y="199"/>
                    </a:cubicBezTo>
                    <a:cubicBezTo>
                      <a:pt x="0" y="371"/>
                      <a:pt x="82" y="560"/>
                      <a:pt x="254" y="633"/>
                    </a:cubicBezTo>
                    <a:cubicBezTo>
                      <a:pt x="291" y="647"/>
                      <a:pt x="330" y="654"/>
                      <a:pt x="369" y="654"/>
                    </a:cubicBezTo>
                    <a:cubicBezTo>
                      <a:pt x="498" y="654"/>
                      <a:pt x="623" y="577"/>
                      <a:pt x="678" y="452"/>
                    </a:cubicBezTo>
                    <a:cubicBezTo>
                      <a:pt x="751" y="280"/>
                      <a:pt x="669" y="90"/>
                      <a:pt x="498" y="27"/>
                    </a:cubicBezTo>
                    <a:cubicBezTo>
                      <a:pt x="457" y="9"/>
                      <a:pt x="415" y="0"/>
                      <a:pt x="3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13"/>
              <p:cNvSpPr/>
              <p:nvPr/>
            </p:nvSpPr>
            <p:spPr>
              <a:xfrm>
                <a:off x="9064891" y="3809969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23"/>
                      <a:pt x="164" y="657"/>
                      <a:pt x="334" y="657"/>
                    </a:cubicBezTo>
                    <a:cubicBezTo>
                      <a:pt x="414" y="657"/>
                      <a:pt x="495" y="628"/>
                      <a:pt x="561" y="561"/>
                    </a:cubicBezTo>
                    <a:cubicBezTo>
                      <a:pt x="769" y="353"/>
                      <a:pt x="624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1" name="Google Shape;4341;p13"/>
            <p:cNvGrpSpPr/>
            <p:nvPr/>
          </p:nvGrpSpPr>
          <p:grpSpPr>
            <a:xfrm rot="10800000">
              <a:off x="6647368" y="45269"/>
              <a:ext cx="2468450" cy="1273320"/>
              <a:chOff x="28182" y="3824912"/>
              <a:chExt cx="2468450" cy="1273320"/>
            </a:xfrm>
          </p:grpSpPr>
          <p:sp>
            <p:nvSpPr>
              <p:cNvPr id="4342" name="Google Shape;4342;p13"/>
              <p:cNvSpPr/>
              <p:nvPr/>
            </p:nvSpPr>
            <p:spPr>
              <a:xfrm>
                <a:off x="494596" y="3824912"/>
                <a:ext cx="50862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5" y="627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13"/>
              <p:cNvSpPr/>
              <p:nvPr/>
            </p:nvSpPr>
            <p:spPr>
              <a:xfrm>
                <a:off x="572310" y="3824912"/>
                <a:ext cx="50928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5" y="627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13"/>
              <p:cNvSpPr/>
              <p:nvPr/>
            </p:nvSpPr>
            <p:spPr>
              <a:xfrm>
                <a:off x="650089" y="3824912"/>
                <a:ext cx="50862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7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5" y="627"/>
                      <a:pt x="356" y="657"/>
                      <a:pt x="435" y="657"/>
                    </a:cubicBezTo>
                    <a:cubicBezTo>
                      <a:pt x="605" y="657"/>
                      <a:pt x="769" y="523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13"/>
              <p:cNvSpPr/>
              <p:nvPr/>
            </p:nvSpPr>
            <p:spPr>
              <a:xfrm>
                <a:off x="260794" y="3901412"/>
                <a:ext cx="51457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60" extrusionOk="0">
                    <a:moveTo>
                      <a:pt x="443" y="0"/>
                    </a:moveTo>
                    <a:cubicBezTo>
                      <a:pt x="154" y="0"/>
                      <a:pt x="0" y="362"/>
                      <a:pt x="208" y="561"/>
                    </a:cubicBezTo>
                    <a:cubicBezTo>
                      <a:pt x="276" y="629"/>
                      <a:pt x="360" y="659"/>
                      <a:pt x="443" y="659"/>
                    </a:cubicBezTo>
                    <a:cubicBezTo>
                      <a:pt x="614" y="659"/>
                      <a:pt x="778" y="530"/>
                      <a:pt x="778" y="335"/>
                    </a:cubicBezTo>
                    <a:cubicBezTo>
                      <a:pt x="778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13"/>
              <p:cNvSpPr/>
              <p:nvPr/>
            </p:nvSpPr>
            <p:spPr>
              <a:xfrm>
                <a:off x="339103" y="3901412"/>
                <a:ext cx="50928" cy="4377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2" extrusionOk="0">
                    <a:moveTo>
                      <a:pt x="444" y="0"/>
                    </a:moveTo>
                    <a:cubicBezTo>
                      <a:pt x="145" y="0"/>
                      <a:pt x="1" y="362"/>
                      <a:pt x="209" y="570"/>
                    </a:cubicBezTo>
                    <a:cubicBezTo>
                      <a:pt x="275" y="633"/>
                      <a:pt x="356" y="662"/>
                      <a:pt x="436" y="662"/>
                    </a:cubicBezTo>
                    <a:cubicBezTo>
                      <a:pt x="606" y="662"/>
                      <a:pt x="769" y="532"/>
                      <a:pt x="769" y="335"/>
                    </a:cubicBezTo>
                    <a:cubicBezTo>
                      <a:pt x="769" y="154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13"/>
              <p:cNvSpPr/>
              <p:nvPr/>
            </p:nvSpPr>
            <p:spPr>
              <a:xfrm>
                <a:off x="416882" y="3901412"/>
                <a:ext cx="50862" cy="43771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2" extrusionOk="0">
                    <a:moveTo>
                      <a:pt x="443" y="0"/>
                    </a:moveTo>
                    <a:cubicBezTo>
                      <a:pt x="145" y="0"/>
                      <a:pt x="0" y="362"/>
                      <a:pt x="208" y="570"/>
                    </a:cubicBezTo>
                    <a:cubicBezTo>
                      <a:pt x="274" y="633"/>
                      <a:pt x="355" y="662"/>
                      <a:pt x="435" y="662"/>
                    </a:cubicBezTo>
                    <a:cubicBezTo>
                      <a:pt x="605" y="662"/>
                      <a:pt x="769" y="532"/>
                      <a:pt x="769" y="335"/>
                    </a:cubicBezTo>
                    <a:cubicBezTo>
                      <a:pt x="769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13"/>
              <p:cNvSpPr/>
              <p:nvPr/>
            </p:nvSpPr>
            <p:spPr>
              <a:xfrm>
                <a:off x="494596" y="3901412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0"/>
                    </a:moveTo>
                    <a:cubicBezTo>
                      <a:pt x="145" y="0"/>
                      <a:pt x="0" y="362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13"/>
              <p:cNvSpPr/>
              <p:nvPr/>
            </p:nvSpPr>
            <p:spPr>
              <a:xfrm>
                <a:off x="572310" y="3901412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55" y="0"/>
                      <a:pt x="1" y="362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13"/>
              <p:cNvSpPr/>
              <p:nvPr/>
            </p:nvSpPr>
            <p:spPr>
              <a:xfrm>
                <a:off x="650089" y="3901412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54" y="0"/>
                      <a:pt x="0" y="362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13"/>
              <p:cNvSpPr/>
              <p:nvPr/>
            </p:nvSpPr>
            <p:spPr>
              <a:xfrm>
                <a:off x="35391" y="3978506"/>
                <a:ext cx="43652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13"/>
              <p:cNvSpPr/>
              <p:nvPr/>
            </p:nvSpPr>
            <p:spPr>
              <a:xfrm>
                <a:off x="105896" y="397850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13"/>
              <p:cNvSpPr/>
              <p:nvPr/>
            </p:nvSpPr>
            <p:spPr>
              <a:xfrm>
                <a:off x="183675" y="397850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13"/>
              <p:cNvSpPr/>
              <p:nvPr/>
            </p:nvSpPr>
            <p:spPr>
              <a:xfrm>
                <a:off x="268532" y="3978506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1"/>
                    </a:moveTo>
                    <a:cubicBezTo>
                      <a:pt x="155" y="1"/>
                      <a:pt x="1" y="145"/>
                      <a:pt x="1" y="326"/>
                    </a:cubicBezTo>
                    <a:cubicBezTo>
                      <a:pt x="1" y="507"/>
                      <a:pt x="155" y="652"/>
                      <a:pt x="33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13"/>
              <p:cNvSpPr/>
              <p:nvPr/>
            </p:nvSpPr>
            <p:spPr>
              <a:xfrm>
                <a:off x="424025" y="3978506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1" y="145"/>
                      <a:pt x="1" y="326"/>
                    </a:cubicBezTo>
                    <a:cubicBezTo>
                      <a:pt x="1" y="507"/>
                      <a:pt x="154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13"/>
              <p:cNvSpPr/>
              <p:nvPr/>
            </p:nvSpPr>
            <p:spPr>
              <a:xfrm>
                <a:off x="572310" y="397850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13"/>
              <p:cNvSpPr/>
              <p:nvPr/>
            </p:nvSpPr>
            <p:spPr>
              <a:xfrm>
                <a:off x="650089" y="397850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13"/>
              <p:cNvSpPr/>
              <p:nvPr/>
            </p:nvSpPr>
            <p:spPr>
              <a:xfrm>
                <a:off x="735607" y="3978506"/>
                <a:ext cx="43057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13"/>
              <p:cNvSpPr/>
              <p:nvPr/>
            </p:nvSpPr>
            <p:spPr>
              <a:xfrm>
                <a:off x="35391" y="4055601"/>
                <a:ext cx="43652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6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13"/>
              <p:cNvSpPr/>
              <p:nvPr/>
            </p:nvSpPr>
            <p:spPr>
              <a:xfrm>
                <a:off x="105896" y="405560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0" y="1"/>
                    </a:moveTo>
                    <a:cubicBezTo>
                      <a:pt x="445" y="1"/>
                      <a:pt x="440" y="1"/>
                      <a:pt x="435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51"/>
                      <a:pt x="624" y="1"/>
                      <a:pt x="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13"/>
              <p:cNvSpPr/>
              <p:nvPr/>
            </p:nvSpPr>
            <p:spPr>
              <a:xfrm>
                <a:off x="183808" y="4055601"/>
                <a:ext cx="50729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8" extrusionOk="0">
                    <a:moveTo>
                      <a:pt x="430" y="1"/>
                    </a:moveTo>
                    <a:cubicBezTo>
                      <a:pt x="139" y="1"/>
                      <a:pt x="1" y="356"/>
                      <a:pt x="206" y="562"/>
                    </a:cubicBezTo>
                    <a:cubicBezTo>
                      <a:pt x="273" y="628"/>
                      <a:pt x="354" y="657"/>
                      <a:pt x="433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6"/>
                      <a:pt x="622" y="1"/>
                      <a:pt x="441" y="1"/>
                    </a:cubicBezTo>
                    <a:cubicBezTo>
                      <a:pt x="438" y="1"/>
                      <a:pt x="43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13"/>
              <p:cNvSpPr/>
              <p:nvPr/>
            </p:nvSpPr>
            <p:spPr>
              <a:xfrm>
                <a:off x="268532" y="4055601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1"/>
                    </a:moveTo>
                    <a:cubicBezTo>
                      <a:pt x="155" y="1"/>
                      <a:pt x="1" y="146"/>
                      <a:pt x="1" y="326"/>
                    </a:cubicBezTo>
                    <a:cubicBezTo>
                      <a:pt x="1" y="507"/>
                      <a:pt x="155" y="652"/>
                      <a:pt x="33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13"/>
              <p:cNvSpPr/>
              <p:nvPr/>
            </p:nvSpPr>
            <p:spPr>
              <a:xfrm>
                <a:off x="339103" y="405560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13"/>
              <p:cNvSpPr/>
              <p:nvPr/>
            </p:nvSpPr>
            <p:spPr>
              <a:xfrm>
                <a:off x="424025" y="4055601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1" y="146"/>
                      <a:pt x="1" y="326"/>
                    </a:cubicBezTo>
                    <a:cubicBezTo>
                      <a:pt x="1" y="507"/>
                      <a:pt x="154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13"/>
              <p:cNvSpPr/>
              <p:nvPr/>
            </p:nvSpPr>
            <p:spPr>
              <a:xfrm>
                <a:off x="494794" y="4055601"/>
                <a:ext cx="50663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6" h="658" extrusionOk="0">
                    <a:moveTo>
                      <a:pt x="430" y="1"/>
                    </a:moveTo>
                    <a:cubicBezTo>
                      <a:pt x="139" y="1"/>
                      <a:pt x="0" y="356"/>
                      <a:pt x="205" y="562"/>
                    </a:cubicBezTo>
                    <a:cubicBezTo>
                      <a:pt x="272" y="628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6"/>
                      <a:pt x="621" y="1"/>
                      <a:pt x="441" y="1"/>
                    </a:cubicBezTo>
                    <a:cubicBezTo>
                      <a:pt x="437" y="1"/>
                      <a:pt x="433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13"/>
              <p:cNvSpPr/>
              <p:nvPr/>
            </p:nvSpPr>
            <p:spPr>
              <a:xfrm>
                <a:off x="572508" y="4055601"/>
                <a:ext cx="50729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8" extrusionOk="0">
                    <a:moveTo>
                      <a:pt x="430" y="1"/>
                    </a:moveTo>
                    <a:cubicBezTo>
                      <a:pt x="148" y="1"/>
                      <a:pt x="0" y="356"/>
                      <a:pt x="206" y="562"/>
                    </a:cubicBezTo>
                    <a:cubicBezTo>
                      <a:pt x="272" y="628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6"/>
                      <a:pt x="622" y="1"/>
                      <a:pt x="441" y="1"/>
                    </a:cubicBezTo>
                    <a:cubicBezTo>
                      <a:pt x="437" y="1"/>
                      <a:pt x="434" y="1"/>
                      <a:pt x="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13"/>
              <p:cNvSpPr/>
              <p:nvPr/>
            </p:nvSpPr>
            <p:spPr>
              <a:xfrm>
                <a:off x="650222" y="4055601"/>
                <a:ext cx="50729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8" extrusionOk="0">
                    <a:moveTo>
                      <a:pt x="431" y="1"/>
                    </a:moveTo>
                    <a:cubicBezTo>
                      <a:pt x="148" y="1"/>
                      <a:pt x="1" y="356"/>
                      <a:pt x="206" y="562"/>
                    </a:cubicBezTo>
                    <a:cubicBezTo>
                      <a:pt x="273" y="628"/>
                      <a:pt x="354" y="657"/>
                      <a:pt x="433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6"/>
                      <a:pt x="622" y="1"/>
                      <a:pt x="441" y="1"/>
                    </a:cubicBezTo>
                    <a:cubicBezTo>
                      <a:pt x="438" y="1"/>
                      <a:pt x="434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13"/>
              <p:cNvSpPr/>
              <p:nvPr/>
            </p:nvSpPr>
            <p:spPr>
              <a:xfrm>
                <a:off x="735607" y="4055601"/>
                <a:ext cx="43057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6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13"/>
              <p:cNvSpPr/>
              <p:nvPr/>
            </p:nvSpPr>
            <p:spPr>
              <a:xfrm>
                <a:off x="28182" y="413216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13"/>
              <p:cNvSpPr/>
              <p:nvPr/>
            </p:nvSpPr>
            <p:spPr>
              <a:xfrm>
                <a:off x="105896" y="413216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13"/>
              <p:cNvSpPr/>
              <p:nvPr/>
            </p:nvSpPr>
            <p:spPr>
              <a:xfrm>
                <a:off x="183675" y="413216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13"/>
              <p:cNvSpPr/>
              <p:nvPr/>
            </p:nvSpPr>
            <p:spPr>
              <a:xfrm>
                <a:off x="260794" y="4132167"/>
                <a:ext cx="51457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60" y="659"/>
                      <a:pt x="442" y="659"/>
                    </a:cubicBezTo>
                    <a:cubicBezTo>
                      <a:pt x="613" y="659"/>
                      <a:pt x="778" y="527"/>
                      <a:pt x="778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13"/>
              <p:cNvSpPr/>
              <p:nvPr/>
            </p:nvSpPr>
            <p:spPr>
              <a:xfrm>
                <a:off x="339103" y="413216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13"/>
              <p:cNvSpPr/>
              <p:nvPr/>
            </p:nvSpPr>
            <p:spPr>
              <a:xfrm>
                <a:off x="416882" y="413216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13"/>
              <p:cNvSpPr/>
              <p:nvPr/>
            </p:nvSpPr>
            <p:spPr>
              <a:xfrm>
                <a:off x="494596" y="413216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13"/>
              <p:cNvSpPr/>
              <p:nvPr/>
            </p:nvSpPr>
            <p:spPr>
              <a:xfrm>
                <a:off x="572310" y="413216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13"/>
              <p:cNvSpPr/>
              <p:nvPr/>
            </p:nvSpPr>
            <p:spPr>
              <a:xfrm>
                <a:off x="650089" y="413216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13"/>
              <p:cNvSpPr/>
              <p:nvPr/>
            </p:nvSpPr>
            <p:spPr>
              <a:xfrm>
                <a:off x="727803" y="4132167"/>
                <a:ext cx="51523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60" y="659"/>
                      <a:pt x="442" y="659"/>
                    </a:cubicBezTo>
                    <a:cubicBezTo>
                      <a:pt x="613" y="659"/>
                      <a:pt x="778" y="527"/>
                      <a:pt x="778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13"/>
              <p:cNvSpPr/>
              <p:nvPr/>
            </p:nvSpPr>
            <p:spPr>
              <a:xfrm>
                <a:off x="35391" y="4209262"/>
                <a:ext cx="43652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13"/>
              <p:cNvSpPr/>
              <p:nvPr/>
            </p:nvSpPr>
            <p:spPr>
              <a:xfrm>
                <a:off x="105896" y="4208667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13"/>
              <p:cNvSpPr/>
              <p:nvPr/>
            </p:nvSpPr>
            <p:spPr>
              <a:xfrm>
                <a:off x="183675" y="4208667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13"/>
              <p:cNvSpPr/>
              <p:nvPr/>
            </p:nvSpPr>
            <p:spPr>
              <a:xfrm>
                <a:off x="268532" y="4209262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1"/>
                    </a:moveTo>
                    <a:cubicBezTo>
                      <a:pt x="155" y="1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13"/>
              <p:cNvSpPr/>
              <p:nvPr/>
            </p:nvSpPr>
            <p:spPr>
              <a:xfrm>
                <a:off x="339103" y="4208667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13"/>
              <p:cNvSpPr/>
              <p:nvPr/>
            </p:nvSpPr>
            <p:spPr>
              <a:xfrm>
                <a:off x="424025" y="4209262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1" y="145"/>
                      <a:pt x="1" y="326"/>
                    </a:cubicBezTo>
                    <a:cubicBezTo>
                      <a:pt x="1" y="507"/>
                      <a:pt x="154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13"/>
              <p:cNvSpPr/>
              <p:nvPr/>
            </p:nvSpPr>
            <p:spPr>
              <a:xfrm>
                <a:off x="494596" y="4208667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13"/>
              <p:cNvSpPr/>
              <p:nvPr/>
            </p:nvSpPr>
            <p:spPr>
              <a:xfrm>
                <a:off x="572310" y="4208667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13"/>
              <p:cNvSpPr/>
              <p:nvPr/>
            </p:nvSpPr>
            <p:spPr>
              <a:xfrm>
                <a:off x="650089" y="4208667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13"/>
              <p:cNvSpPr/>
              <p:nvPr/>
            </p:nvSpPr>
            <p:spPr>
              <a:xfrm>
                <a:off x="735607" y="4209262"/>
                <a:ext cx="43057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51" y="507"/>
                      <a:pt x="651" y="326"/>
                    </a:cubicBezTo>
                    <a:cubicBezTo>
                      <a:pt x="651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13"/>
              <p:cNvSpPr/>
              <p:nvPr/>
            </p:nvSpPr>
            <p:spPr>
              <a:xfrm>
                <a:off x="35391" y="4285761"/>
                <a:ext cx="43652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1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35"/>
                    </a:cubicBezTo>
                    <a:cubicBezTo>
                      <a:pt x="0" y="516"/>
                      <a:pt x="145" y="661"/>
                      <a:pt x="325" y="661"/>
                    </a:cubicBezTo>
                    <a:cubicBezTo>
                      <a:pt x="506" y="661"/>
                      <a:pt x="660" y="516"/>
                      <a:pt x="660" y="335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13"/>
              <p:cNvSpPr/>
              <p:nvPr/>
            </p:nvSpPr>
            <p:spPr>
              <a:xfrm>
                <a:off x="105896" y="4285761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13"/>
              <p:cNvSpPr/>
              <p:nvPr/>
            </p:nvSpPr>
            <p:spPr>
              <a:xfrm>
                <a:off x="183675" y="4285761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13"/>
              <p:cNvSpPr/>
              <p:nvPr/>
            </p:nvSpPr>
            <p:spPr>
              <a:xfrm>
                <a:off x="268532" y="4285761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6" y="1"/>
                    </a:moveTo>
                    <a:cubicBezTo>
                      <a:pt x="155" y="1"/>
                      <a:pt x="1" y="145"/>
                      <a:pt x="1" y="335"/>
                    </a:cubicBezTo>
                    <a:cubicBezTo>
                      <a:pt x="1" y="516"/>
                      <a:pt x="155" y="661"/>
                      <a:pt x="336" y="661"/>
                    </a:cubicBezTo>
                    <a:cubicBezTo>
                      <a:pt x="516" y="661"/>
                      <a:pt x="661" y="516"/>
                      <a:pt x="661" y="335"/>
                    </a:cubicBezTo>
                    <a:cubicBezTo>
                      <a:pt x="661" y="145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13"/>
              <p:cNvSpPr/>
              <p:nvPr/>
            </p:nvSpPr>
            <p:spPr>
              <a:xfrm>
                <a:off x="339103" y="4285761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13"/>
              <p:cNvSpPr/>
              <p:nvPr/>
            </p:nvSpPr>
            <p:spPr>
              <a:xfrm>
                <a:off x="424025" y="4285761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1"/>
                    </a:moveTo>
                    <a:cubicBezTo>
                      <a:pt x="154" y="1"/>
                      <a:pt x="1" y="145"/>
                      <a:pt x="1" y="335"/>
                    </a:cubicBezTo>
                    <a:cubicBezTo>
                      <a:pt x="1" y="516"/>
                      <a:pt x="154" y="661"/>
                      <a:pt x="335" y="661"/>
                    </a:cubicBezTo>
                    <a:cubicBezTo>
                      <a:pt x="516" y="661"/>
                      <a:pt x="661" y="516"/>
                      <a:pt x="661" y="335"/>
                    </a:cubicBezTo>
                    <a:cubicBezTo>
                      <a:pt x="661" y="14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13"/>
              <p:cNvSpPr/>
              <p:nvPr/>
            </p:nvSpPr>
            <p:spPr>
              <a:xfrm>
                <a:off x="494596" y="4285761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13"/>
              <p:cNvSpPr/>
              <p:nvPr/>
            </p:nvSpPr>
            <p:spPr>
              <a:xfrm>
                <a:off x="572310" y="4285761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13"/>
              <p:cNvSpPr/>
              <p:nvPr/>
            </p:nvSpPr>
            <p:spPr>
              <a:xfrm>
                <a:off x="650089" y="4285761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13"/>
              <p:cNvSpPr/>
              <p:nvPr/>
            </p:nvSpPr>
            <p:spPr>
              <a:xfrm>
                <a:off x="735607" y="4285761"/>
                <a:ext cx="43057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61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35"/>
                    </a:cubicBezTo>
                    <a:cubicBezTo>
                      <a:pt x="0" y="516"/>
                      <a:pt x="145" y="661"/>
                      <a:pt x="325" y="661"/>
                    </a:cubicBezTo>
                    <a:cubicBezTo>
                      <a:pt x="506" y="661"/>
                      <a:pt x="651" y="516"/>
                      <a:pt x="651" y="335"/>
                    </a:cubicBezTo>
                    <a:cubicBezTo>
                      <a:pt x="651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13"/>
              <p:cNvSpPr/>
              <p:nvPr/>
            </p:nvSpPr>
            <p:spPr>
              <a:xfrm>
                <a:off x="806112" y="4285761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4" y="629"/>
                      <a:pt x="356" y="659"/>
                      <a:pt x="437" y="659"/>
                    </a:cubicBezTo>
                    <a:cubicBezTo>
                      <a:pt x="605" y="659"/>
                      <a:pt x="769" y="530"/>
                      <a:pt x="769" y="335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13"/>
              <p:cNvSpPr/>
              <p:nvPr/>
            </p:nvSpPr>
            <p:spPr>
              <a:xfrm>
                <a:off x="891035" y="4285761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35"/>
                    </a:cubicBezTo>
                    <a:cubicBezTo>
                      <a:pt x="1" y="516"/>
                      <a:pt x="145" y="661"/>
                      <a:pt x="326" y="661"/>
                    </a:cubicBezTo>
                    <a:cubicBezTo>
                      <a:pt x="507" y="661"/>
                      <a:pt x="661" y="516"/>
                      <a:pt x="661" y="335"/>
                    </a:cubicBezTo>
                    <a:cubicBezTo>
                      <a:pt x="661" y="14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13"/>
              <p:cNvSpPr/>
              <p:nvPr/>
            </p:nvSpPr>
            <p:spPr>
              <a:xfrm>
                <a:off x="968814" y="4285761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35"/>
                    </a:cubicBezTo>
                    <a:cubicBezTo>
                      <a:pt x="0" y="516"/>
                      <a:pt x="145" y="661"/>
                      <a:pt x="325" y="661"/>
                    </a:cubicBezTo>
                    <a:cubicBezTo>
                      <a:pt x="506" y="661"/>
                      <a:pt x="660" y="516"/>
                      <a:pt x="660" y="335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13"/>
              <p:cNvSpPr/>
              <p:nvPr/>
            </p:nvSpPr>
            <p:spPr>
              <a:xfrm>
                <a:off x="28182" y="436292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3" y="628"/>
                      <a:pt x="355" y="658"/>
                      <a:pt x="436" y="658"/>
                    </a:cubicBezTo>
                    <a:cubicBezTo>
                      <a:pt x="604" y="658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13"/>
              <p:cNvSpPr/>
              <p:nvPr/>
            </p:nvSpPr>
            <p:spPr>
              <a:xfrm>
                <a:off x="105896" y="436292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13"/>
              <p:cNvSpPr/>
              <p:nvPr/>
            </p:nvSpPr>
            <p:spPr>
              <a:xfrm>
                <a:off x="183675" y="436292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8"/>
                      <a:pt x="439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13"/>
              <p:cNvSpPr/>
              <p:nvPr/>
            </p:nvSpPr>
            <p:spPr>
              <a:xfrm>
                <a:off x="260794" y="4362922"/>
                <a:ext cx="51457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9" y="658"/>
                      <a:pt x="772" y="527"/>
                      <a:pt x="778" y="326"/>
                    </a:cubicBezTo>
                    <a:cubicBezTo>
                      <a:pt x="778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13"/>
              <p:cNvSpPr/>
              <p:nvPr/>
            </p:nvSpPr>
            <p:spPr>
              <a:xfrm>
                <a:off x="339103" y="436292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13"/>
              <p:cNvSpPr/>
              <p:nvPr/>
            </p:nvSpPr>
            <p:spPr>
              <a:xfrm>
                <a:off x="416882" y="436292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8"/>
                      <a:pt x="439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13"/>
              <p:cNvSpPr/>
              <p:nvPr/>
            </p:nvSpPr>
            <p:spPr>
              <a:xfrm>
                <a:off x="494596" y="436292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13"/>
              <p:cNvSpPr/>
              <p:nvPr/>
            </p:nvSpPr>
            <p:spPr>
              <a:xfrm>
                <a:off x="572310" y="436292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13"/>
              <p:cNvSpPr/>
              <p:nvPr/>
            </p:nvSpPr>
            <p:spPr>
              <a:xfrm>
                <a:off x="650089" y="436292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58" y="658"/>
                      <a:pt x="439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13"/>
              <p:cNvSpPr/>
              <p:nvPr/>
            </p:nvSpPr>
            <p:spPr>
              <a:xfrm>
                <a:off x="727803" y="4362922"/>
                <a:ext cx="51523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9" y="658"/>
                      <a:pt x="772" y="527"/>
                      <a:pt x="778" y="326"/>
                    </a:cubicBezTo>
                    <a:cubicBezTo>
                      <a:pt x="778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13"/>
              <p:cNvSpPr/>
              <p:nvPr/>
            </p:nvSpPr>
            <p:spPr>
              <a:xfrm>
                <a:off x="806112" y="4362922"/>
                <a:ext cx="50928" cy="4317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3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2" y="624"/>
                      <a:pt x="351" y="653"/>
                      <a:pt x="430" y="653"/>
                    </a:cubicBezTo>
                    <a:cubicBezTo>
                      <a:pt x="598" y="653"/>
                      <a:pt x="763" y="523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13"/>
              <p:cNvSpPr/>
              <p:nvPr/>
            </p:nvSpPr>
            <p:spPr>
              <a:xfrm>
                <a:off x="883892" y="436292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199" y="561"/>
                    </a:cubicBezTo>
                    <a:cubicBezTo>
                      <a:pt x="267" y="628"/>
                      <a:pt x="350" y="658"/>
                      <a:pt x="433" y="658"/>
                    </a:cubicBezTo>
                    <a:cubicBezTo>
                      <a:pt x="604" y="658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13"/>
              <p:cNvSpPr/>
              <p:nvPr/>
            </p:nvSpPr>
            <p:spPr>
              <a:xfrm>
                <a:off x="961605" y="436292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13"/>
              <p:cNvSpPr/>
              <p:nvPr/>
            </p:nvSpPr>
            <p:spPr>
              <a:xfrm>
                <a:off x="1039319" y="436292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8"/>
                      <a:pt x="359" y="658"/>
                      <a:pt x="440" y="658"/>
                    </a:cubicBezTo>
                    <a:cubicBezTo>
                      <a:pt x="608" y="658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13"/>
              <p:cNvSpPr/>
              <p:nvPr/>
            </p:nvSpPr>
            <p:spPr>
              <a:xfrm>
                <a:off x="35391" y="4440017"/>
                <a:ext cx="43652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13"/>
              <p:cNvSpPr/>
              <p:nvPr/>
            </p:nvSpPr>
            <p:spPr>
              <a:xfrm>
                <a:off x="105896" y="443995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0" y="1"/>
                    </a:moveTo>
                    <a:cubicBezTo>
                      <a:pt x="445" y="1"/>
                      <a:pt x="440" y="1"/>
                      <a:pt x="435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24" y="1"/>
                      <a:pt x="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13"/>
              <p:cNvSpPr/>
              <p:nvPr/>
            </p:nvSpPr>
            <p:spPr>
              <a:xfrm>
                <a:off x="183675" y="443942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13"/>
              <p:cNvSpPr/>
              <p:nvPr/>
            </p:nvSpPr>
            <p:spPr>
              <a:xfrm>
                <a:off x="268532" y="444001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13"/>
              <p:cNvSpPr/>
              <p:nvPr/>
            </p:nvSpPr>
            <p:spPr>
              <a:xfrm>
                <a:off x="339103" y="443995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13"/>
              <p:cNvSpPr/>
              <p:nvPr/>
            </p:nvSpPr>
            <p:spPr>
              <a:xfrm>
                <a:off x="424025" y="444001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1" y="145"/>
                      <a:pt x="1" y="326"/>
                    </a:cubicBezTo>
                    <a:cubicBezTo>
                      <a:pt x="1" y="507"/>
                      <a:pt x="154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13"/>
              <p:cNvSpPr/>
              <p:nvPr/>
            </p:nvSpPr>
            <p:spPr>
              <a:xfrm>
                <a:off x="494596" y="443942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13"/>
              <p:cNvSpPr/>
              <p:nvPr/>
            </p:nvSpPr>
            <p:spPr>
              <a:xfrm>
                <a:off x="572310" y="4439422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13"/>
              <p:cNvSpPr/>
              <p:nvPr/>
            </p:nvSpPr>
            <p:spPr>
              <a:xfrm>
                <a:off x="650089" y="4439422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13"/>
              <p:cNvSpPr/>
              <p:nvPr/>
            </p:nvSpPr>
            <p:spPr>
              <a:xfrm>
                <a:off x="735607" y="4440017"/>
                <a:ext cx="43057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13"/>
              <p:cNvSpPr/>
              <p:nvPr/>
            </p:nvSpPr>
            <p:spPr>
              <a:xfrm>
                <a:off x="806310" y="4440017"/>
                <a:ext cx="50729" cy="42978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0" extrusionOk="0">
                    <a:moveTo>
                      <a:pt x="430" y="0"/>
                    </a:moveTo>
                    <a:cubicBezTo>
                      <a:pt x="139" y="0"/>
                      <a:pt x="0" y="347"/>
                      <a:pt x="206" y="552"/>
                    </a:cubicBezTo>
                    <a:cubicBezTo>
                      <a:pt x="271" y="620"/>
                      <a:pt x="352" y="650"/>
                      <a:pt x="432" y="650"/>
                    </a:cubicBezTo>
                    <a:cubicBezTo>
                      <a:pt x="598" y="650"/>
                      <a:pt x="760" y="521"/>
                      <a:pt x="766" y="326"/>
                    </a:cubicBezTo>
                    <a:cubicBezTo>
                      <a:pt x="766" y="145"/>
                      <a:pt x="613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13"/>
              <p:cNvSpPr/>
              <p:nvPr/>
            </p:nvSpPr>
            <p:spPr>
              <a:xfrm>
                <a:off x="891035" y="444001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13"/>
              <p:cNvSpPr/>
              <p:nvPr/>
            </p:nvSpPr>
            <p:spPr>
              <a:xfrm>
                <a:off x="968814" y="444001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13"/>
              <p:cNvSpPr/>
              <p:nvPr/>
            </p:nvSpPr>
            <p:spPr>
              <a:xfrm>
                <a:off x="1039319" y="443995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1" y="1"/>
                    </a:moveTo>
                    <a:cubicBezTo>
                      <a:pt x="445" y="1"/>
                      <a:pt x="440" y="1"/>
                      <a:pt x="435" y="1"/>
                    </a:cubicBezTo>
                    <a:cubicBezTo>
                      <a:pt x="146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33" y="1"/>
                      <a:pt x="4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13"/>
              <p:cNvSpPr/>
              <p:nvPr/>
            </p:nvSpPr>
            <p:spPr>
              <a:xfrm>
                <a:off x="35391" y="4516517"/>
                <a:ext cx="43652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13"/>
              <p:cNvSpPr/>
              <p:nvPr/>
            </p:nvSpPr>
            <p:spPr>
              <a:xfrm>
                <a:off x="105896" y="451651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13"/>
              <p:cNvSpPr/>
              <p:nvPr/>
            </p:nvSpPr>
            <p:spPr>
              <a:xfrm>
                <a:off x="183675" y="451651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13"/>
              <p:cNvSpPr/>
              <p:nvPr/>
            </p:nvSpPr>
            <p:spPr>
              <a:xfrm>
                <a:off x="268532" y="451651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1"/>
                    </a:moveTo>
                    <a:cubicBezTo>
                      <a:pt x="155" y="1"/>
                      <a:pt x="1" y="145"/>
                      <a:pt x="1" y="326"/>
                    </a:cubicBezTo>
                    <a:cubicBezTo>
                      <a:pt x="1" y="507"/>
                      <a:pt x="155" y="652"/>
                      <a:pt x="33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13"/>
              <p:cNvSpPr/>
              <p:nvPr/>
            </p:nvSpPr>
            <p:spPr>
              <a:xfrm>
                <a:off x="339103" y="451651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13"/>
              <p:cNvSpPr/>
              <p:nvPr/>
            </p:nvSpPr>
            <p:spPr>
              <a:xfrm>
                <a:off x="424025" y="451651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1" y="145"/>
                      <a:pt x="1" y="326"/>
                    </a:cubicBezTo>
                    <a:cubicBezTo>
                      <a:pt x="1" y="507"/>
                      <a:pt x="154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5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13"/>
              <p:cNvSpPr/>
              <p:nvPr/>
            </p:nvSpPr>
            <p:spPr>
              <a:xfrm>
                <a:off x="494596" y="451651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13"/>
              <p:cNvSpPr/>
              <p:nvPr/>
            </p:nvSpPr>
            <p:spPr>
              <a:xfrm>
                <a:off x="572310" y="451651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13"/>
              <p:cNvSpPr/>
              <p:nvPr/>
            </p:nvSpPr>
            <p:spPr>
              <a:xfrm>
                <a:off x="650089" y="451651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5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13"/>
              <p:cNvSpPr/>
              <p:nvPr/>
            </p:nvSpPr>
            <p:spPr>
              <a:xfrm>
                <a:off x="735607" y="4516517"/>
                <a:ext cx="43057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13"/>
              <p:cNvSpPr/>
              <p:nvPr/>
            </p:nvSpPr>
            <p:spPr>
              <a:xfrm>
                <a:off x="806112" y="451651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3" y="629"/>
                      <a:pt x="355" y="659"/>
                      <a:pt x="436" y="659"/>
                    </a:cubicBezTo>
                    <a:cubicBezTo>
                      <a:pt x="604" y="659"/>
                      <a:pt x="769" y="528"/>
                      <a:pt x="769" y="326"/>
                    </a:cubicBezTo>
                    <a:cubicBezTo>
                      <a:pt x="769" y="145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13"/>
              <p:cNvSpPr/>
              <p:nvPr/>
            </p:nvSpPr>
            <p:spPr>
              <a:xfrm>
                <a:off x="891035" y="451651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5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5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13"/>
              <p:cNvSpPr/>
              <p:nvPr/>
            </p:nvSpPr>
            <p:spPr>
              <a:xfrm>
                <a:off x="968814" y="451651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5" y="1"/>
                    </a:moveTo>
                    <a:cubicBezTo>
                      <a:pt x="145" y="1"/>
                      <a:pt x="0" y="145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5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13"/>
              <p:cNvSpPr/>
              <p:nvPr/>
            </p:nvSpPr>
            <p:spPr>
              <a:xfrm>
                <a:off x="35391" y="4593611"/>
                <a:ext cx="43652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6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13"/>
              <p:cNvSpPr/>
              <p:nvPr/>
            </p:nvSpPr>
            <p:spPr>
              <a:xfrm>
                <a:off x="105896" y="459361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35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6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13"/>
              <p:cNvSpPr/>
              <p:nvPr/>
            </p:nvSpPr>
            <p:spPr>
              <a:xfrm>
                <a:off x="183675" y="4593611"/>
                <a:ext cx="50862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5" y="628"/>
                      <a:pt x="356" y="657"/>
                      <a:pt x="435" y="657"/>
                    </a:cubicBezTo>
                    <a:cubicBezTo>
                      <a:pt x="605" y="657"/>
                      <a:pt x="769" y="523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13"/>
              <p:cNvSpPr/>
              <p:nvPr/>
            </p:nvSpPr>
            <p:spPr>
              <a:xfrm>
                <a:off x="268532" y="4593611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1"/>
                    </a:moveTo>
                    <a:cubicBezTo>
                      <a:pt x="155" y="1"/>
                      <a:pt x="1" y="146"/>
                      <a:pt x="1" y="326"/>
                    </a:cubicBezTo>
                    <a:cubicBezTo>
                      <a:pt x="1" y="507"/>
                      <a:pt x="155" y="652"/>
                      <a:pt x="336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13"/>
              <p:cNvSpPr/>
              <p:nvPr/>
            </p:nvSpPr>
            <p:spPr>
              <a:xfrm>
                <a:off x="339103" y="459361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13"/>
              <p:cNvSpPr/>
              <p:nvPr/>
            </p:nvSpPr>
            <p:spPr>
              <a:xfrm>
                <a:off x="424025" y="4593611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1" y="146"/>
                      <a:pt x="1" y="326"/>
                    </a:cubicBezTo>
                    <a:cubicBezTo>
                      <a:pt x="1" y="507"/>
                      <a:pt x="154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13"/>
              <p:cNvSpPr/>
              <p:nvPr/>
            </p:nvSpPr>
            <p:spPr>
              <a:xfrm>
                <a:off x="494596" y="4593611"/>
                <a:ext cx="50862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44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6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13"/>
              <p:cNvSpPr/>
              <p:nvPr/>
            </p:nvSpPr>
            <p:spPr>
              <a:xfrm>
                <a:off x="572310" y="459361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13"/>
              <p:cNvSpPr/>
              <p:nvPr/>
            </p:nvSpPr>
            <p:spPr>
              <a:xfrm>
                <a:off x="650089" y="4593611"/>
                <a:ext cx="50862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5" y="628"/>
                      <a:pt x="356" y="657"/>
                      <a:pt x="435" y="657"/>
                    </a:cubicBezTo>
                    <a:cubicBezTo>
                      <a:pt x="605" y="657"/>
                      <a:pt x="769" y="523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13"/>
              <p:cNvSpPr/>
              <p:nvPr/>
            </p:nvSpPr>
            <p:spPr>
              <a:xfrm>
                <a:off x="735607" y="4593611"/>
                <a:ext cx="43057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6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13"/>
              <p:cNvSpPr/>
              <p:nvPr/>
            </p:nvSpPr>
            <p:spPr>
              <a:xfrm>
                <a:off x="806112" y="4593611"/>
                <a:ext cx="50928" cy="43242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4" extrusionOk="0">
                    <a:moveTo>
                      <a:pt x="435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2" y="625"/>
                      <a:pt x="351" y="653"/>
                      <a:pt x="430" y="653"/>
                    </a:cubicBezTo>
                    <a:cubicBezTo>
                      <a:pt x="598" y="653"/>
                      <a:pt x="763" y="523"/>
                      <a:pt x="769" y="326"/>
                    </a:cubicBezTo>
                    <a:cubicBezTo>
                      <a:pt x="769" y="146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13"/>
              <p:cNvSpPr/>
              <p:nvPr/>
            </p:nvSpPr>
            <p:spPr>
              <a:xfrm>
                <a:off x="891035" y="4593611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61" y="507"/>
                      <a:pt x="661" y="326"/>
                    </a:cubicBezTo>
                    <a:cubicBezTo>
                      <a:pt x="661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13"/>
              <p:cNvSpPr/>
              <p:nvPr/>
            </p:nvSpPr>
            <p:spPr>
              <a:xfrm>
                <a:off x="968814" y="4593611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5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5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6"/>
                      <a:pt x="506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13"/>
              <p:cNvSpPr/>
              <p:nvPr/>
            </p:nvSpPr>
            <p:spPr>
              <a:xfrm>
                <a:off x="1039319" y="459361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5" y="628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13"/>
              <p:cNvSpPr/>
              <p:nvPr/>
            </p:nvSpPr>
            <p:spPr>
              <a:xfrm>
                <a:off x="1117099" y="4593611"/>
                <a:ext cx="50862" cy="4324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4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4" y="625"/>
                      <a:pt x="355" y="653"/>
                      <a:pt x="435" y="653"/>
                    </a:cubicBezTo>
                    <a:cubicBezTo>
                      <a:pt x="605" y="653"/>
                      <a:pt x="769" y="523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13"/>
              <p:cNvSpPr/>
              <p:nvPr/>
            </p:nvSpPr>
            <p:spPr>
              <a:xfrm>
                <a:off x="1202617" y="4593611"/>
                <a:ext cx="43057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06" y="652"/>
                      <a:pt x="651" y="507"/>
                      <a:pt x="651" y="326"/>
                    </a:cubicBezTo>
                    <a:cubicBezTo>
                      <a:pt x="651" y="146"/>
                      <a:pt x="50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13"/>
              <p:cNvSpPr/>
              <p:nvPr/>
            </p:nvSpPr>
            <p:spPr>
              <a:xfrm>
                <a:off x="28182" y="467017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13"/>
              <p:cNvSpPr/>
              <p:nvPr/>
            </p:nvSpPr>
            <p:spPr>
              <a:xfrm>
                <a:off x="105896" y="467017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13"/>
              <p:cNvSpPr/>
              <p:nvPr/>
            </p:nvSpPr>
            <p:spPr>
              <a:xfrm>
                <a:off x="183675" y="467017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13"/>
              <p:cNvSpPr/>
              <p:nvPr/>
            </p:nvSpPr>
            <p:spPr>
              <a:xfrm>
                <a:off x="260794" y="4670177"/>
                <a:ext cx="51457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60" y="659"/>
                      <a:pt x="442" y="659"/>
                    </a:cubicBezTo>
                    <a:cubicBezTo>
                      <a:pt x="613" y="659"/>
                      <a:pt x="778" y="527"/>
                      <a:pt x="778" y="326"/>
                    </a:cubicBezTo>
                    <a:cubicBezTo>
                      <a:pt x="778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13"/>
              <p:cNvSpPr/>
              <p:nvPr/>
            </p:nvSpPr>
            <p:spPr>
              <a:xfrm>
                <a:off x="339103" y="467017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13"/>
              <p:cNvSpPr/>
              <p:nvPr/>
            </p:nvSpPr>
            <p:spPr>
              <a:xfrm>
                <a:off x="416882" y="467017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13"/>
              <p:cNvSpPr/>
              <p:nvPr/>
            </p:nvSpPr>
            <p:spPr>
              <a:xfrm>
                <a:off x="494596" y="467017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13"/>
              <p:cNvSpPr/>
              <p:nvPr/>
            </p:nvSpPr>
            <p:spPr>
              <a:xfrm>
                <a:off x="572310" y="467017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13"/>
              <p:cNvSpPr/>
              <p:nvPr/>
            </p:nvSpPr>
            <p:spPr>
              <a:xfrm>
                <a:off x="650089" y="467017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13"/>
              <p:cNvSpPr/>
              <p:nvPr/>
            </p:nvSpPr>
            <p:spPr>
              <a:xfrm>
                <a:off x="727803" y="4670177"/>
                <a:ext cx="51523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8"/>
                      <a:pt x="360" y="659"/>
                      <a:pt x="442" y="659"/>
                    </a:cubicBezTo>
                    <a:cubicBezTo>
                      <a:pt x="613" y="659"/>
                      <a:pt x="778" y="527"/>
                      <a:pt x="778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13"/>
              <p:cNvSpPr/>
              <p:nvPr/>
            </p:nvSpPr>
            <p:spPr>
              <a:xfrm>
                <a:off x="806112" y="467017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3" y="628"/>
                      <a:pt x="354" y="659"/>
                      <a:pt x="434" y="659"/>
                    </a:cubicBezTo>
                    <a:cubicBezTo>
                      <a:pt x="600" y="659"/>
                      <a:pt x="763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13"/>
              <p:cNvSpPr/>
              <p:nvPr/>
            </p:nvSpPr>
            <p:spPr>
              <a:xfrm>
                <a:off x="883892" y="467017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3" y="628"/>
                      <a:pt x="354" y="659"/>
                      <a:pt x="435" y="659"/>
                    </a:cubicBezTo>
                    <a:cubicBezTo>
                      <a:pt x="604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13"/>
              <p:cNvSpPr/>
              <p:nvPr/>
            </p:nvSpPr>
            <p:spPr>
              <a:xfrm>
                <a:off x="961605" y="467017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4" y="0"/>
                    </a:moveTo>
                    <a:cubicBezTo>
                      <a:pt x="145" y="0"/>
                      <a:pt x="1" y="353"/>
                      <a:pt x="208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13"/>
              <p:cNvSpPr/>
              <p:nvPr/>
            </p:nvSpPr>
            <p:spPr>
              <a:xfrm>
                <a:off x="1039319" y="467017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8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13"/>
              <p:cNvSpPr/>
              <p:nvPr/>
            </p:nvSpPr>
            <p:spPr>
              <a:xfrm>
                <a:off x="1117099" y="467017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8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13"/>
              <p:cNvSpPr/>
              <p:nvPr/>
            </p:nvSpPr>
            <p:spPr>
              <a:xfrm>
                <a:off x="35391" y="4747272"/>
                <a:ext cx="43652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13"/>
              <p:cNvSpPr/>
              <p:nvPr/>
            </p:nvSpPr>
            <p:spPr>
              <a:xfrm>
                <a:off x="105896" y="4746677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13"/>
              <p:cNvSpPr/>
              <p:nvPr/>
            </p:nvSpPr>
            <p:spPr>
              <a:xfrm>
                <a:off x="183675" y="4746677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13"/>
              <p:cNvSpPr/>
              <p:nvPr/>
            </p:nvSpPr>
            <p:spPr>
              <a:xfrm>
                <a:off x="268532" y="4747272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13"/>
              <p:cNvSpPr/>
              <p:nvPr/>
            </p:nvSpPr>
            <p:spPr>
              <a:xfrm>
                <a:off x="339103" y="4746677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13"/>
              <p:cNvSpPr/>
              <p:nvPr/>
            </p:nvSpPr>
            <p:spPr>
              <a:xfrm>
                <a:off x="424025" y="4747272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1" y="145"/>
                      <a:pt x="1" y="326"/>
                    </a:cubicBezTo>
                    <a:cubicBezTo>
                      <a:pt x="1" y="507"/>
                      <a:pt x="154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13"/>
              <p:cNvSpPr/>
              <p:nvPr/>
            </p:nvSpPr>
            <p:spPr>
              <a:xfrm>
                <a:off x="494596" y="4746677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13"/>
              <p:cNvSpPr/>
              <p:nvPr/>
            </p:nvSpPr>
            <p:spPr>
              <a:xfrm>
                <a:off x="572310" y="4746677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13"/>
              <p:cNvSpPr/>
              <p:nvPr/>
            </p:nvSpPr>
            <p:spPr>
              <a:xfrm>
                <a:off x="650089" y="4746677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13"/>
              <p:cNvSpPr/>
              <p:nvPr/>
            </p:nvSpPr>
            <p:spPr>
              <a:xfrm>
                <a:off x="735607" y="4747272"/>
                <a:ext cx="43057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13"/>
              <p:cNvSpPr/>
              <p:nvPr/>
            </p:nvSpPr>
            <p:spPr>
              <a:xfrm>
                <a:off x="806112" y="4746677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4" y="629"/>
                      <a:pt x="355" y="659"/>
                      <a:pt x="435" y="659"/>
                    </a:cubicBezTo>
                    <a:cubicBezTo>
                      <a:pt x="601" y="659"/>
                      <a:pt x="763" y="530"/>
                      <a:pt x="769" y="335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13"/>
              <p:cNvSpPr/>
              <p:nvPr/>
            </p:nvSpPr>
            <p:spPr>
              <a:xfrm>
                <a:off x="28182" y="4823771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1" y="353"/>
                      <a:pt x="208" y="561"/>
                    </a:cubicBezTo>
                    <a:cubicBezTo>
                      <a:pt x="273" y="629"/>
                      <a:pt x="356" y="659"/>
                      <a:pt x="437" y="659"/>
                    </a:cubicBezTo>
                    <a:cubicBezTo>
                      <a:pt x="605" y="659"/>
                      <a:pt x="769" y="530"/>
                      <a:pt x="769" y="335"/>
                    </a:cubicBezTo>
                    <a:cubicBezTo>
                      <a:pt x="769" y="154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13"/>
              <p:cNvSpPr/>
              <p:nvPr/>
            </p:nvSpPr>
            <p:spPr>
              <a:xfrm>
                <a:off x="105896" y="4823771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13"/>
              <p:cNvSpPr/>
              <p:nvPr/>
            </p:nvSpPr>
            <p:spPr>
              <a:xfrm>
                <a:off x="183675" y="4823771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13"/>
              <p:cNvSpPr/>
              <p:nvPr/>
            </p:nvSpPr>
            <p:spPr>
              <a:xfrm>
                <a:off x="260794" y="4823771"/>
                <a:ext cx="51457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10" y="659"/>
                      <a:pt x="772" y="530"/>
                      <a:pt x="778" y="335"/>
                    </a:cubicBezTo>
                    <a:cubicBezTo>
                      <a:pt x="778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13"/>
              <p:cNvSpPr/>
              <p:nvPr/>
            </p:nvSpPr>
            <p:spPr>
              <a:xfrm>
                <a:off x="339103" y="4823771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13"/>
              <p:cNvSpPr/>
              <p:nvPr/>
            </p:nvSpPr>
            <p:spPr>
              <a:xfrm>
                <a:off x="416882" y="4823771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13"/>
              <p:cNvSpPr/>
              <p:nvPr/>
            </p:nvSpPr>
            <p:spPr>
              <a:xfrm>
                <a:off x="494596" y="4823771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13"/>
              <p:cNvSpPr/>
              <p:nvPr/>
            </p:nvSpPr>
            <p:spPr>
              <a:xfrm>
                <a:off x="572310" y="4823771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13"/>
              <p:cNvSpPr/>
              <p:nvPr/>
            </p:nvSpPr>
            <p:spPr>
              <a:xfrm>
                <a:off x="650089" y="4823771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13"/>
              <p:cNvSpPr/>
              <p:nvPr/>
            </p:nvSpPr>
            <p:spPr>
              <a:xfrm>
                <a:off x="727803" y="4823771"/>
                <a:ext cx="51523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60" y="659"/>
                      <a:pt x="443" y="659"/>
                    </a:cubicBezTo>
                    <a:cubicBezTo>
                      <a:pt x="614" y="659"/>
                      <a:pt x="778" y="530"/>
                      <a:pt x="778" y="335"/>
                    </a:cubicBezTo>
                    <a:cubicBezTo>
                      <a:pt x="778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13"/>
              <p:cNvSpPr/>
              <p:nvPr/>
            </p:nvSpPr>
            <p:spPr>
              <a:xfrm>
                <a:off x="806112" y="4823771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4" y="629"/>
                      <a:pt x="355" y="659"/>
                      <a:pt x="435" y="659"/>
                    </a:cubicBezTo>
                    <a:cubicBezTo>
                      <a:pt x="601" y="659"/>
                      <a:pt x="763" y="530"/>
                      <a:pt x="769" y="335"/>
                    </a:cubicBezTo>
                    <a:cubicBezTo>
                      <a:pt x="769" y="154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13"/>
              <p:cNvSpPr/>
              <p:nvPr/>
            </p:nvSpPr>
            <p:spPr>
              <a:xfrm>
                <a:off x="883892" y="4823771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0" y="353"/>
                      <a:pt x="199" y="561"/>
                    </a:cubicBezTo>
                    <a:cubicBezTo>
                      <a:pt x="267" y="629"/>
                      <a:pt x="351" y="659"/>
                      <a:pt x="434" y="659"/>
                    </a:cubicBezTo>
                    <a:cubicBezTo>
                      <a:pt x="605" y="659"/>
                      <a:pt x="769" y="530"/>
                      <a:pt x="769" y="335"/>
                    </a:cubicBezTo>
                    <a:cubicBezTo>
                      <a:pt x="769" y="154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13"/>
              <p:cNvSpPr/>
              <p:nvPr/>
            </p:nvSpPr>
            <p:spPr>
              <a:xfrm>
                <a:off x="961605" y="4823771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4" y="1"/>
                    </a:moveTo>
                    <a:cubicBezTo>
                      <a:pt x="145" y="1"/>
                      <a:pt x="1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13"/>
              <p:cNvSpPr/>
              <p:nvPr/>
            </p:nvSpPr>
            <p:spPr>
              <a:xfrm>
                <a:off x="1039319" y="4823771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13"/>
              <p:cNvSpPr/>
              <p:nvPr/>
            </p:nvSpPr>
            <p:spPr>
              <a:xfrm>
                <a:off x="1117099" y="4823771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13"/>
              <p:cNvSpPr/>
              <p:nvPr/>
            </p:nvSpPr>
            <p:spPr>
              <a:xfrm>
                <a:off x="1194812" y="4823771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8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13"/>
              <p:cNvSpPr/>
              <p:nvPr/>
            </p:nvSpPr>
            <p:spPr>
              <a:xfrm>
                <a:off x="28182" y="490086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1" y="354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13"/>
              <p:cNvSpPr/>
              <p:nvPr/>
            </p:nvSpPr>
            <p:spPr>
              <a:xfrm>
                <a:off x="105896" y="490086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5" y="1"/>
                    </a:moveTo>
                    <a:cubicBezTo>
                      <a:pt x="145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13"/>
              <p:cNvSpPr/>
              <p:nvPr/>
            </p:nvSpPr>
            <p:spPr>
              <a:xfrm>
                <a:off x="183675" y="490086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13"/>
              <p:cNvSpPr/>
              <p:nvPr/>
            </p:nvSpPr>
            <p:spPr>
              <a:xfrm>
                <a:off x="260794" y="4900866"/>
                <a:ext cx="51457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8" h="660" extrusionOk="0">
                    <a:moveTo>
                      <a:pt x="443" y="1"/>
                    </a:moveTo>
                    <a:cubicBezTo>
                      <a:pt x="154" y="1"/>
                      <a:pt x="0" y="354"/>
                      <a:pt x="208" y="561"/>
                    </a:cubicBezTo>
                    <a:cubicBezTo>
                      <a:pt x="276" y="629"/>
                      <a:pt x="360" y="659"/>
                      <a:pt x="442" y="659"/>
                    </a:cubicBezTo>
                    <a:cubicBezTo>
                      <a:pt x="613" y="659"/>
                      <a:pt x="778" y="528"/>
                      <a:pt x="778" y="326"/>
                    </a:cubicBezTo>
                    <a:cubicBezTo>
                      <a:pt x="778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13"/>
              <p:cNvSpPr/>
              <p:nvPr/>
            </p:nvSpPr>
            <p:spPr>
              <a:xfrm>
                <a:off x="339103" y="490086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13"/>
              <p:cNvSpPr/>
              <p:nvPr/>
            </p:nvSpPr>
            <p:spPr>
              <a:xfrm>
                <a:off x="416882" y="490086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13"/>
              <p:cNvSpPr/>
              <p:nvPr/>
            </p:nvSpPr>
            <p:spPr>
              <a:xfrm>
                <a:off x="494596" y="490086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13"/>
              <p:cNvSpPr/>
              <p:nvPr/>
            </p:nvSpPr>
            <p:spPr>
              <a:xfrm>
                <a:off x="572310" y="490086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55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13"/>
              <p:cNvSpPr/>
              <p:nvPr/>
            </p:nvSpPr>
            <p:spPr>
              <a:xfrm>
                <a:off x="650089" y="490086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54" y="1"/>
                      <a:pt x="0" y="354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13"/>
              <p:cNvSpPr/>
              <p:nvPr/>
            </p:nvSpPr>
            <p:spPr>
              <a:xfrm>
                <a:off x="727803" y="4900866"/>
                <a:ext cx="51523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443" y="1"/>
                    </a:moveTo>
                    <a:cubicBezTo>
                      <a:pt x="154" y="1"/>
                      <a:pt x="0" y="354"/>
                      <a:pt x="208" y="561"/>
                    </a:cubicBezTo>
                    <a:cubicBezTo>
                      <a:pt x="276" y="629"/>
                      <a:pt x="360" y="659"/>
                      <a:pt x="442" y="659"/>
                    </a:cubicBezTo>
                    <a:cubicBezTo>
                      <a:pt x="613" y="659"/>
                      <a:pt x="778" y="528"/>
                      <a:pt x="778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13"/>
              <p:cNvSpPr/>
              <p:nvPr/>
            </p:nvSpPr>
            <p:spPr>
              <a:xfrm>
                <a:off x="806112" y="4900866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35" y="1"/>
                    </a:moveTo>
                    <a:cubicBezTo>
                      <a:pt x="146" y="1"/>
                      <a:pt x="1" y="354"/>
                      <a:pt x="209" y="561"/>
                    </a:cubicBezTo>
                    <a:cubicBezTo>
                      <a:pt x="272" y="628"/>
                      <a:pt x="352" y="657"/>
                      <a:pt x="432" y="657"/>
                    </a:cubicBezTo>
                    <a:cubicBezTo>
                      <a:pt x="602" y="657"/>
                      <a:pt x="769" y="523"/>
                      <a:pt x="769" y="326"/>
                    </a:cubicBezTo>
                    <a:cubicBezTo>
                      <a:pt x="769" y="146"/>
                      <a:pt x="616" y="1"/>
                      <a:pt x="4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13"/>
              <p:cNvSpPr/>
              <p:nvPr/>
            </p:nvSpPr>
            <p:spPr>
              <a:xfrm>
                <a:off x="883892" y="490086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3" y="629"/>
                      <a:pt x="354" y="659"/>
                      <a:pt x="435" y="659"/>
                    </a:cubicBezTo>
                    <a:cubicBezTo>
                      <a:pt x="604" y="659"/>
                      <a:pt x="769" y="528"/>
                      <a:pt x="769" y="326"/>
                    </a:cubicBezTo>
                    <a:cubicBezTo>
                      <a:pt x="769" y="146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13"/>
              <p:cNvSpPr/>
              <p:nvPr/>
            </p:nvSpPr>
            <p:spPr>
              <a:xfrm>
                <a:off x="961605" y="490086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34" y="1"/>
                    </a:moveTo>
                    <a:cubicBezTo>
                      <a:pt x="145" y="1"/>
                      <a:pt x="1" y="354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13"/>
              <p:cNvSpPr/>
              <p:nvPr/>
            </p:nvSpPr>
            <p:spPr>
              <a:xfrm>
                <a:off x="1039319" y="490086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13"/>
              <p:cNvSpPr/>
              <p:nvPr/>
            </p:nvSpPr>
            <p:spPr>
              <a:xfrm>
                <a:off x="1117099" y="4900866"/>
                <a:ext cx="50862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443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5" y="628"/>
                      <a:pt x="356" y="657"/>
                      <a:pt x="435" y="657"/>
                    </a:cubicBezTo>
                    <a:cubicBezTo>
                      <a:pt x="605" y="657"/>
                      <a:pt x="769" y="523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13"/>
              <p:cNvSpPr/>
              <p:nvPr/>
            </p:nvSpPr>
            <p:spPr>
              <a:xfrm>
                <a:off x="1194812" y="490086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4" y="1"/>
                    </a:moveTo>
                    <a:cubicBezTo>
                      <a:pt x="145" y="1"/>
                      <a:pt x="1" y="354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13"/>
              <p:cNvSpPr/>
              <p:nvPr/>
            </p:nvSpPr>
            <p:spPr>
              <a:xfrm>
                <a:off x="1272526" y="490086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13"/>
              <p:cNvSpPr/>
              <p:nvPr/>
            </p:nvSpPr>
            <p:spPr>
              <a:xfrm>
                <a:off x="35391" y="4978027"/>
                <a:ext cx="43652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13"/>
              <p:cNvSpPr/>
              <p:nvPr/>
            </p:nvSpPr>
            <p:spPr>
              <a:xfrm>
                <a:off x="105896" y="497796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0" y="1"/>
                    </a:moveTo>
                    <a:cubicBezTo>
                      <a:pt x="445" y="1"/>
                      <a:pt x="440" y="1"/>
                      <a:pt x="435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24" y="1"/>
                      <a:pt x="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0" name="Google Shape;4520;p13"/>
              <p:cNvSpPr/>
              <p:nvPr/>
            </p:nvSpPr>
            <p:spPr>
              <a:xfrm>
                <a:off x="183808" y="4978027"/>
                <a:ext cx="50729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55"/>
                      <a:pt x="206" y="561"/>
                    </a:cubicBezTo>
                    <a:cubicBezTo>
                      <a:pt x="273" y="627"/>
                      <a:pt x="354" y="657"/>
                      <a:pt x="433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5"/>
                      <a:pt x="622" y="0"/>
                      <a:pt x="441" y="0"/>
                    </a:cubicBezTo>
                    <a:cubicBezTo>
                      <a:pt x="438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1" name="Google Shape;4521;p13"/>
              <p:cNvSpPr/>
              <p:nvPr/>
            </p:nvSpPr>
            <p:spPr>
              <a:xfrm>
                <a:off x="268532" y="497802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6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51"/>
                      <a:pt x="336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13"/>
              <p:cNvSpPr/>
              <p:nvPr/>
            </p:nvSpPr>
            <p:spPr>
              <a:xfrm>
                <a:off x="339103" y="497796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13"/>
              <p:cNvSpPr/>
              <p:nvPr/>
            </p:nvSpPr>
            <p:spPr>
              <a:xfrm>
                <a:off x="424025" y="497802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1" y="145"/>
                      <a:pt x="1" y="326"/>
                    </a:cubicBezTo>
                    <a:cubicBezTo>
                      <a:pt x="1" y="507"/>
                      <a:pt x="154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13"/>
              <p:cNvSpPr/>
              <p:nvPr/>
            </p:nvSpPr>
            <p:spPr>
              <a:xfrm>
                <a:off x="494794" y="4978027"/>
                <a:ext cx="50663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766" h="657" extrusionOk="0">
                    <a:moveTo>
                      <a:pt x="430" y="0"/>
                    </a:moveTo>
                    <a:cubicBezTo>
                      <a:pt x="139" y="0"/>
                      <a:pt x="0" y="355"/>
                      <a:pt x="205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21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13"/>
              <p:cNvSpPr/>
              <p:nvPr/>
            </p:nvSpPr>
            <p:spPr>
              <a:xfrm>
                <a:off x="572508" y="4978027"/>
                <a:ext cx="50729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48" y="0"/>
                      <a:pt x="0" y="355"/>
                      <a:pt x="206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22" y="0"/>
                      <a:pt x="441" y="0"/>
                    </a:cubicBezTo>
                    <a:cubicBezTo>
                      <a:pt x="437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13"/>
              <p:cNvSpPr/>
              <p:nvPr/>
            </p:nvSpPr>
            <p:spPr>
              <a:xfrm>
                <a:off x="650222" y="4978027"/>
                <a:ext cx="50729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1" y="0"/>
                    </a:moveTo>
                    <a:cubicBezTo>
                      <a:pt x="148" y="0"/>
                      <a:pt x="1" y="355"/>
                      <a:pt x="206" y="561"/>
                    </a:cubicBezTo>
                    <a:cubicBezTo>
                      <a:pt x="273" y="627"/>
                      <a:pt x="354" y="657"/>
                      <a:pt x="433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5"/>
                      <a:pt x="622" y="0"/>
                      <a:pt x="441" y="0"/>
                    </a:cubicBezTo>
                    <a:cubicBezTo>
                      <a:pt x="438" y="0"/>
                      <a:pt x="434" y="0"/>
                      <a:pt x="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13"/>
              <p:cNvSpPr/>
              <p:nvPr/>
            </p:nvSpPr>
            <p:spPr>
              <a:xfrm>
                <a:off x="735607" y="4978027"/>
                <a:ext cx="43057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13"/>
              <p:cNvSpPr/>
              <p:nvPr/>
            </p:nvSpPr>
            <p:spPr>
              <a:xfrm>
                <a:off x="806310" y="4978027"/>
                <a:ext cx="50729" cy="42978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0" extrusionOk="0">
                    <a:moveTo>
                      <a:pt x="430" y="0"/>
                    </a:moveTo>
                    <a:cubicBezTo>
                      <a:pt x="139" y="0"/>
                      <a:pt x="0" y="346"/>
                      <a:pt x="206" y="552"/>
                    </a:cubicBezTo>
                    <a:cubicBezTo>
                      <a:pt x="271" y="620"/>
                      <a:pt x="352" y="650"/>
                      <a:pt x="432" y="650"/>
                    </a:cubicBezTo>
                    <a:cubicBezTo>
                      <a:pt x="598" y="650"/>
                      <a:pt x="760" y="521"/>
                      <a:pt x="766" y="326"/>
                    </a:cubicBezTo>
                    <a:cubicBezTo>
                      <a:pt x="766" y="145"/>
                      <a:pt x="613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13"/>
              <p:cNvSpPr/>
              <p:nvPr/>
            </p:nvSpPr>
            <p:spPr>
              <a:xfrm>
                <a:off x="891035" y="497802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13"/>
              <p:cNvSpPr/>
              <p:nvPr/>
            </p:nvSpPr>
            <p:spPr>
              <a:xfrm>
                <a:off x="968814" y="497802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5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13"/>
              <p:cNvSpPr/>
              <p:nvPr/>
            </p:nvSpPr>
            <p:spPr>
              <a:xfrm>
                <a:off x="1039319" y="497796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6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13"/>
              <p:cNvSpPr/>
              <p:nvPr/>
            </p:nvSpPr>
            <p:spPr>
              <a:xfrm>
                <a:off x="1117099" y="4978027"/>
                <a:ext cx="50862" cy="4297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0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52"/>
                    </a:cubicBezTo>
                    <a:cubicBezTo>
                      <a:pt x="276" y="620"/>
                      <a:pt x="359" y="650"/>
                      <a:pt x="441" y="650"/>
                    </a:cubicBezTo>
                    <a:cubicBezTo>
                      <a:pt x="609" y="650"/>
                      <a:pt x="769" y="521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13"/>
              <p:cNvSpPr/>
              <p:nvPr/>
            </p:nvSpPr>
            <p:spPr>
              <a:xfrm>
                <a:off x="1202617" y="4978027"/>
                <a:ext cx="43057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2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6" y="651"/>
                    </a:cubicBezTo>
                    <a:cubicBezTo>
                      <a:pt x="506" y="651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13"/>
              <p:cNvSpPr/>
              <p:nvPr/>
            </p:nvSpPr>
            <p:spPr>
              <a:xfrm>
                <a:off x="1272526" y="4977961"/>
                <a:ext cx="50928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45" y="1"/>
                      <a:pt x="1" y="354"/>
                      <a:pt x="209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6" y="658"/>
                      <a:pt x="769" y="524"/>
                      <a:pt x="769" y="327"/>
                    </a:cubicBezTo>
                    <a:cubicBezTo>
                      <a:pt x="769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13"/>
              <p:cNvSpPr/>
              <p:nvPr/>
            </p:nvSpPr>
            <p:spPr>
              <a:xfrm>
                <a:off x="35391" y="5054527"/>
                <a:ext cx="43652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1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60"/>
                      <a:pt x="325" y="660"/>
                    </a:cubicBezTo>
                    <a:cubicBezTo>
                      <a:pt x="506" y="660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13"/>
              <p:cNvSpPr/>
              <p:nvPr/>
            </p:nvSpPr>
            <p:spPr>
              <a:xfrm>
                <a:off x="105896" y="505452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13"/>
              <p:cNvSpPr/>
              <p:nvPr/>
            </p:nvSpPr>
            <p:spPr>
              <a:xfrm>
                <a:off x="183675" y="505452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13"/>
              <p:cNvSpPr/>
              <p:nvPr/>
            </p:nvSpPr>
            <p:spPr>
              <a:xfrm>
                <a:off x="268532" y="5054527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6" y="0"/>
                    </a:moveTo>
                    <a:cubicBezTo>
                      <a:pt x="155" y="0"/>
                      <a:pt x="1" y="145"/>
                      <a:pt x="1" y="326"/>
                    </a:cubicBezTo>
                    <a:cubicBezTo>
                      <a:pt x="1" y="507"/>
                      <a:pt x="155" y="660"/>
                      <a:pt x="336" y="660"/>
                    </a:cubicBezTo>
                    <a:cubicBezTo>
                      <a:pt x="516" y="660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13"/>
              <p:cNvSpPr/>
              <p:nvPr/>
            </p:nvSpPr>
            <p:spPr>
              <a:xfrm>
                <a:off x="339103" y="505452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13"/>
              <p:cNvSpPr/>
              <p:nvPr/>
            </p:nvSpPr>
            <p:spPr>
              <a:xfrm>
                <a:off x="424025" y="5054527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5" y="0"/>
                    </a:moveTo>
                    <a:cubicBezTo>
                      <a:pt x="154" y="0"/>
                      <a:pt x="1" y="145"/>
                      <a:pt x="1" y="326"/>
                    </a:cubicBezTo>
                    <a:cubicBezTo>
                      <a:pt x="1" y="507"/>
                      <a:pt x="154" y="660"/>
                      <a:pt x="335" y="660"/>
                    </a:cubicBezTo>
                    <a:cubicBezTo>
                      <a:pt x="516" y="660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13"/>
              <p:cNvSpPr/>
              <p:nvPr/>
            </p:nvSpPr>
            <p:spPr>
              <a:xfrm>
                <a:off x="494596" y="505452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13"/>
              <p:cNvSpPr/>
              <p:nvPr/>
            </p:nvSpPr>
            <p:spPr>
              <a:xfrm>
                <a:off x="572310" y="505452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13"/>
              <p:cNvSpPr/>
              <p:nvPr/>
            </p:nvSpPr>
            <p:spPr>
              <a:xfrm>
                <a:off x="650089" y="505452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13"/>
              <p:cNvSpPr/>
              <p:nvPr/>
            </p:nvSpPr>
            <p:spPr>
              <a:xfrm>
                <a:off x="735607" y="5054527"/>
                <a:ext cx="43057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61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60"/>
                      <a:pt x="325" y="660"/>
                    </a:cubicBezTo>
                    <a:cubicBezTo>
                      <a:pt x="506" y="660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13"/>
              <p:cNvSpPr/>
              <p:nvPr/>
            </p:nvSpPr>
            <p:spPr>
              <a:xfrm>
                <a:off x="806112" y="505452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3" y="629"/>
                      <a:pt x="354" y="659"/>
                      <a:pt x="434" y="659"/>
                    </a:cubicBezTo>
                    <a:cubicBezTo>
                      <a:pt x="600" y="659"/>
                      <a:pt x="763" y="527"/>
                      <a:pt x="769" y="326"/>
                    </a:cubicBezTo>
                    <a:cubicBezTo>
                      <a:pt x="769" y="145"/>
                      <a:pt x="616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13"/>
              <p:cNvSpPr/>
              <p:nvPr/>
            </p:nvSpPr>
            <p:spPr>
              <a:xfrm>
                <a:off x="891035" y="5054527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60"/>
                      <a:pt x="326" y="660"/>
                    </a:cubicBezTo>
                    <a:cubicBezTo>
                      <a:pt x="507" y="660"/>
                      <a:pt x="661" y="507"/>
                      <a:pt x="661" y="326"/>
                    </a:cubicBezTo>
                    <a:cubicBezTo>
                      <a:pt x="661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13"/>
              <p:cNvSpPr/>
              <p:nvPr/>
            </p:nvSpPr>
            <p:spPr>
              <a:xfrm>
                <a:off x="968814" y="5054527"/>
                <a:ext cx="43719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25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60"/>
                      <a:pt x="325" y="660"/>
                    </a:cubicBezTo>
                    <a:cubicBezTo>
                      <a:pt x="506" y="660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13"/>
              <p:cNvSpPr/>
              <p:nvPr/>
            </p:nvSpPr>
            <p:spPr>
              <a:xfrm>
                <a:off x="1039319" y="505452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13"/>
              <p:cNvSpPr/>
              <p:nvPr/>
            </p:nvSpPr>
            <p:spPr>
              <a:xfrm>
                <a:off x="1117099" y="505452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13"/>
              <p:cNvSpPr/>
              <p:nvPr/>
            </p:nvSpPr>
            <p:spPr>
              <a:xfrm>
                <a:off x="1202617" y="5054527"/>
                <a:ext cx="43057" cy="4370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61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60"/>
                      <a:pt x="326" y="660"/>
                    </a:cubicBezTo>
                    <a:cubicBezTo>
                      <a:pt x="506" y="660"/>
                      <a:pt x="651" y="507"/>
                      <a:pt x="651" y="326"/>
                    </a:cubicBezTo>
                    <a:cubicBezTo>
                      <a:pt x="651" y="145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13"/>
              <p:cNvSpPr/>
              <p:nvPr/>
            </p:nvSpPr>
            <p:spPr>
              <a:xfrm>
                <a:off x="1272526" y="505452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13"/>
              <p:cNvSpPr/>
              <p:nvPr/>
            </p:nvSpPr>
            <p:spPr>
              <a:xfrm>
                <a:off x="1823267" y="4746677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13"/>
              <p:cNvSpPr/>
              <p:nvPr/>
            </p:nvSpPr>
            <p:spPr>
              <a:xfrm>
                <a:off x="1900981" y="4746677"/>
                <a:ext cx="51523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7" y="629"/>
                      <a:pt x="361" y="659"/>
                      <a:pt x="444" y="659"/>
                    </a:cubicBezTo>
                    <a:cubicBezTo>
                      <a:pt x="614" y="659"/>
                      <a:pt x="778" y="530"/>
                      <a:pt x="778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13"/>
              <p:cNvSpPr/>
              <p:nvPr/>
            </p:nvSpPr>
            <p:spPr>
              <a:xfrm>
                <a:off x="1979356" y="4746677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13"/>
              <p:cNvSpPr/>
              <p:nvPr/>
            </p:nvSpPr>
            <p:spPr>
              <a:xfrm>
                <a:off x="2064279" y="4747272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6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13"/>
              <p:cNvSpPr/>
              <p:nvPr/>
            </p:nvSpPr>
            <p:spPr>
              <a:xfrm>
                <a:off x="2134783" y="4746677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13"/>
              <p:cNvSpPr/>
              <p:nvPr/>
            </p:nvSpPr>
            <p:spPr>
              <a:xfrm>
                <a:off x="1590060" y="4823771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13"/>
              <p:cNvSpPr/>
              <p:nvPr/>
            </p:nvSpPr>
            <p:spPr>
              <a:xfrm>
                <a:off x="1667774" y="4823771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13"/>
              <p:cNvSpPr/>
              <p:nvPr/>
            </p:nvSpPr>
            <p:spPr>
              <a:xfrm>
                <a:off x="1745554" y="4823771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54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13"/>
              <p:cNvSpPr/>
              <p:nvPr/>
            </p:nvSpPr>
            <p:spPr>
              <a:xfrm>
                <a:off x="1823267" y="4823771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13"/>
              <p:cNvSpPr/>
              <p:nvPr/>
            </p:nvSpPr>
            <p:spPr>
              <a:xfrm>
                <a:off x="1900981" y="4823771"/>
                <a:ext cx="51523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444" y="1"/>
                    </a:moveTo>
                    <a:cubicBezTo>
                      <a:pt x="155" y="1"/>
                      <a:pt x="1" y="353"/>
                      <a:pt x="209" y="561"/>
                    </a:cubicBezTo>
                    <a:cubicBezTo>
                      <a:pt x="277" y="629"/>
                      <a:pt x="361" y="659"/>
                      <a:pt x="444" y="659"/>
                    </a:cubicBezTo>
                    <a:cubicBezTo>
                      <a:pt x="614" y="659"/>
                      <a:pt x="778" y="530"/>
                      <a:pt x="778" y="335"/>
                    </a:cubicBezTo>
                    <a:cubicBezTo>
                      <a:pt x="778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13"/>
              <p:cNvSpPr/>
              <p:nvPr/>
            </p:nvSpPr>
            <p:spPr>
              <a:xfrm>
                <a:off x="1979356" y="4823771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3" y="629"/>
                      <a:pt x="355" y="659"/>
                      <a:pt x="437" y="659"/>
                    </a:cubicBezTo>
                    <a:cubicBezTo>
                      <a:pt x="605" y="659"/>
                      <a:pt x="769" y="530"/>
                      <a:pt x="769" y="335"/>
                    </a:cubicBezTo>
                    <a:cubicBezTo>
                      <a:pt x="769" y="154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13"/>
              <p:cNvSpPr/>
              <p:nvPr/>
            </p:nvSpPr>
            <p:spPr>
              <a:xfrm>
                <a:off x="2134783" y="4823771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13"/>
              <p:cNvSpPr/>
              <p:nvPr/>
            </p:nvSpPr>
            <p:spPr>
              <a:xfrm>
                <a:off x="2212563" y="4823771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0" y="353"/>
                      <a:pt x="208" y="561"/>
                    </a:cubicBezTo>
                    <a:cubicBezTo>
                      <a:pt x="276" y="629"/>
                      <a:pt x="359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13"/>
              <p:cNvSpPr/>
              <p:nvPr/>
            </p:nvSpPr>
            <p:spPr>
              <a:xfrm>
                <a:off x="2290277" y="4823771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5" y="1"/>
                      <a:pt x="1" y="353"/>
                      <a:pt x="209" y="561"/>
                    </a:cubicBezTo>
                    <a:cubicBezTo>
                      <a:pt x="276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4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13"/>
              <p:cNvSpPr/>
              <p:nvPr/>
            </p:nvSpPr>
            <p:spPr>
              <a:xfrm>
                <a:off x="2367990" y="4823771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3"/>
                      <a:pt x="209" y="561"/>
                    </a:cubicBezTo>
                    <a:cubicBezTo>
                      <a:pt x="277" y="629"/>
                      <a:pt x="360" y="659"/>
                      <a:pt x="441" y="659"/>
                    </a:cubicBezTo>
                    <a:cubicBezTo>
                      <a:pt x="609" y="659"/>
                      <a:pt x="769" y="530"/>
                      <a:pt x="769" y="335"/>
                    </a:cubicBezTo>
                    <a:cubicBezTo>
                      <a:pt x="769" y="154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13"/>
              <p:cNvSpPr/>
              <p:nvPr/>
            </p:nvSpPr>
            <p:spPr>
              <a:xfrm>
                <a:off x="1364063" y="4900866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15" y="652"/>
                      <a:pt x="660" y="507"/>
                      <a:pt x="660" y="326"/>
                    </a:cubicBezTo>
                    <a:cubicBezTo>
                      <a:pt x="660" y="146"/>
                      <a:pt x="515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13"/>
              <p:cNvSpPr/>
              <p:nvPr/>
            </p:nvSpPr>
            <p:spPr>
              <a:xfrm>
                <a:off x="1434567" y="490086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9" name="Google Shape;4569;p13"/>
              <p:cNvSpPr/>
              <p:nvPr/>
            </p:nvSpPr>
            <p:spPr>
              <a:xfrm>
                <a:off x="1512347" y="490086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43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24" y="1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0" name="Google Shape;4570;p13"/>
              <p:cNvSpPr/>
              <p:nvPr/>
            </p:nvSpPr>
            <p:spPr>
              <a:xfrm>
                <a:off x="1597269" y="4900866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5" y="652"/>
                      <a:pt x="660" y="507"/>
                      <a:pt x="660" y="326"/>
                    </a:cubicBezTo>
                    <a:cubicBezTo>
                      <a:pt x="660" y="146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1" name="Google Shape;4571;p13"/>
              <p:cNvSpPr/>
              <p:nvPr/>
            </p:nvSpPr>
            <p:spPr>
              <a:xfrm>
                <a:off x="1753292" y="4900866"/>
                <a:ext cx="43123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26" y="652"/>
                    </a:cubicBezTo>
                    <a:cubicBezTo>
                      <a:pt x="507" y="652"/>
                      <a:pt x="652" y="507"/>
                      <a:pt x="652" y="326"/>
                    </a:cubicBezTo>
                    <a:cubicBezTo>
                      <a:pt x="652" y="146"/>
                      <a:pt x="507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2" name="Google Shape;4572;p13"/>
              <p:cNvSpPr/>
              <p:nvPr/>
            </p:nvSpPr>
            <p:spPr>
              <a:xfrm>
                <a:off x="1900981" y="4900866"/>
                <a:ext cx="51523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60" extrusionOk="0">
                    <a:moveTo>
                      <a:pt x="444" y="1"/>
                    </a:moveTo>
                    <a:cubicBezTo>
                      <a:pt x="155" y="1"/>
                      <a:pt x="1" y="354"/>
                      <a:pt x="209" y="561"/>
                    </a:cubicBezTo>
                    <a:cubicBezTo>
                      <a:pt x="276" y="629"/>
                      <a:pt x="360" y="659"/>
                      <a:pt x="442" y="659"/>
                    </a:cubicBezTo>
                    <a:cubicBezTo>
                      <a:pt x="613" y="659"/>
                      <a:pt x="778" y="528"/>
                      <a:pt x="778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3" name="Google Shape;4573;p13"/>
              <p:cNvSpPr/>
              <p:nvPr/>
            </p:nvSpPr>
            <p:spPr>
              <a:xfrm>
                <a:off x="1979356" y="4900866"/>
                <a:ext cx="50862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0" extrusionOk="0">
                    <a:moveTo>
                      <a:pt x="434" y="1"/>
                    </a:moveTo>
                    <a:cubicBezTo>
                      <a:pt x="145" y="1"/>
                      <a:pt x="0" y="354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8"/>
                      <a:pt x="769" y="326"/>
                    </a:cubicBezTo>
                    <a:cubicBezTo>
                      <a:pt x="769" y="146"/>
                      <a:pt x="615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4" name="Google Shape;4574;p13"/>
              <p:cNvSpPr/>
              <p:nvPr/>
            </p:nvSpPr>
            <p:spPr>
              <a:xfrm>
                <a:off x="2064279" y="4900866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1"/>
                    </a:moveTo>
                    <a:cubicBezTo>
                      <a:pt x="145" y="1"/>
                      <a:pt x="0" y="146"/>
                      <a:pt x="0" y="326"/>
                    </a:cubicBezTo>
                    <a:cubicBezTo>
                      <a:pt x="0" y="507"/>
                      <a:pt x="145" y="652"/>
                      <a:pt x="326" y="652"/>
                    </a:cubicBezTo>
                    <a:cubicBezTo>
                      <a:pt x="506" y="652"/>
                      <a:pt x="660" y="507"/>
                      <a:pt x="660" y="326"/>
                    </a:cubicBezTo>
                    <a:cubicBezTo>
                      <a:pt x="660" y="146"/>
                      <a:pt x="506" y="1"/>
                      <a:pt x="3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5" name="Google Shape;4575;p13"/>
              <p:cNvSpPr/>
              <p:nvPr/>
            </p:nvSpPr>
            <p:spPr>
              <a:xfrm>
                <a:off x="2134783" y="490086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6" name="Google Shape;4576;p13"/>
              <p:cNvSpPr/>
              <p:nvPr/>
            </p:nvSpPr>
            <p:spPr>
              <a:xfrm>
                <a:off x="2219706" y="4900866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45" y="1"/>
                      <a:pt x="1" y="146"/>
                      <a:pt x="1" y="326"/>
                    </a:cubicBezTo>
                    <a:cubicBezTo>
                      <a:pt x="1" y="507"/>
                      <a:pt x="145" y="652"/>
                      <a:pt x="335" y="652"/>
                    </a:cubicBezTo>
                    <a:cubicBezTo>
                      <a:pt x="516" y="652"/>
                      <a:pt x="661" y="507"/>
                      <a:pt x="661" y="326"/>
                    </a:cubicBezTo>
                    <a:cubicBezTo>
                      <a:pt x="661" y="146"/>
                      <a:pt x="516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7" name="Google Shape;4577;p13"/>
              <p:cNvSpPr/>
              <p:nvPr/>
            </p:nvSpPr>
            <p:spPr>
              <a:xfrm>
                <a:off x="2297486" y="4900866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1"/>
                    </a:moveTo>
                    <a:cubicBezTo>
                      <a:pt x="154" y="1"/>
                      <a:pt x="0" y="146"/>
                      <a:pt x="0" y="326"/>
                    </a:cubicBezTo>
                    <a:cubicBezTo>
                      <a:pt x="0" y="507"/>
                      <a:pt x="154" y="652"/>
                      <a:pt x="335" y="652"/>
                    </a:cubicBezTo>
                    <a:cubicBezTo>
                      <a:pt x="515" y="652"/>
                      <a:pt x="660" y="507"/>
                      <a:pt x="660" y="326"/>
                    </a:cubicBezTo>
                    <a:cubicBezTo>
                      <a:pt x="660" y="146"/>
                      <a:pt x="515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8" name="Google Shape;4578;p13"/>
              <p:cNvSpPr/>
              <p:nvPr/>
            </p:nvSpPr>
            <p:spPr>
              <a:xfrm>
                <a:off x="2367990" y="4900866"/>
                <a:ext cx="50928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60" extrusionOk="0">
                    <a:moveTo>
                      <a:pt x="444" y="1"/>
                    </a:moveTo>
                    <a:cubicBezTo>
                      <a:pt x="146" y="1"/>
                      <a:pt x="1" y="354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8"/>
                      <a:pt x="769" y="326"/>
                    </a:cubicBezTo>
                    <a:cubicBezTo>
                      <a:pt x="769" y="146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9" name="Google Shape;4579;p13"/>
              <p:cNvSpPr/>
              <p:nvPr/>
            </p:nvSpPr>
            <p:spPr>
              <a:xfrm>
                <a:off x="1364063" y="497802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6" y="651"/>
                    </a:cubicBezTo>
                    <a:cubicBezTo>
                      <a:pt x="515" y="651"/>
                      <a:pt x="660" y="507"/>
                      <a:pt x="660" y="326"/>
                    </a:cubicBezTo>
                    <a:cubicBezTo>
                      <a:pt x="660" y="145"/>
                      <a:pt x="515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0" name="Google Shape;4580;p13"/>
              <p:cNvSpPr/>
              <p:nvPr/>
            </p:nvSpPr>
            <p:spPr>
              <a:xfrm>
                <a:off x="1434765" y="4978027"/>
                <a:ext cx="50729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55"/>
                      <a:pt x="206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22" y="0"/>
                      <a:pt x="441" y="0"/>
                    </a:cubicBezTo>
                    <a:cubicBezTo>
                      <a:pt x="437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13"/>
              <p:cNvSpPr/>
              <p:nvPr/>
            </p:nvSpPr>
            <p:spPr>
              <a:xfrm>
                <a:off x="1512479" y="4978027"/>
                <a:ext cx="50729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55"/>
                      <a:pt x="206" y="561"/>
                    </a:cubicBezTo>
                    <a:cubicBezTo>
                      <a:pt x="273" y="627"/>
                      <a:pt x="354" y="657"/>
                      <a:pt x="434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5"/>
                      <a:pt x="622" y="0"/>
                      <a:pt x="441" y="0"/>
                    </a:cubicBezTo>
                    <a:cubicBezTo>
                      <a:pt x="438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13"/>
              <p:cNvSpPr/>
              <p:nvPr/>
            </p:nvSpPr>
            <p:spPr>
              <a:xfrm>
                <a:off x="1597269" y="497802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54" y="0"/>
                      <a:pt x="0" y="145"/>
                      <a:pt x="0" y="326"/>
                    </a:cubicBezTo>
                    <a:cubicBezTo>
                      <a:pt x="0" y="507"/>
                      <a:pt x="154" y="651"/>
                      <a:pt x="335" y="651"/>
                    </a:cubicBezTo>
                    <a:cubicBezTo>
                      <a:pt x="515" y="651"/>
                      <a:pt x="660" y="507"/>
                      <a:pt x="660" y="326"/>
                    </a:cubicBezTo>
                    <a:cubicBezTo>
                      <a:pt x="660" y="145"/>
                      <a:pt x="515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13"/>
              <p:cNvSpPr/>
              <p:nvPr/>
            </p:nvSpPr>
            <p:spPr>
              <a:xfrm>
                <a:off x="1667774" y="4978027"/>
                <a:ext cx="50928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7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5" y="627"/>
                      <a:pt x="356" y="657"/>
                      <a:pt x="436" y="657"/>
                    </a:cubicBezTo>
                    <a:cubicBezTo>
                      <a:pt x="606" y="657"/>
                      <a:pt x="769" y="523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13"/>
              <p:cNvSpPr/>
              <p:nvPr/>
            </p:nvSpPr>
            <p:spPr>
              <a:xfrm>
                <a:off x="1753292" y="4978027"/>
                <a:ext cx="43123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26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26" y="651"/>
                    </a:cubicBezTo>
                    <a:cubicBezTo>
                      <a:pt x="507" y="651"/>
                      <a:pt x="652" y="507"/>
                      <a:pt x="652" y="326"/>
                    </a:cubicBezTo>
                    <a:cubicBezTo>
                      <a:pt x="652" y="145"/>
                      <a:pt x="507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13"/>
              <p:cNvSpPr/>
              <p:nvPr/>
            </p:nvSpPr>
            <p:spPr>
              <a:xfrm>
                <a:off x="1823466" y="4978027"/>
                <a:ext cx="50729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0" y="355"/>
                      <a:pt x="206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21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13"/>
              <p:cNvSpPr/>
              <p:nvPr/>
            </p:nvSpPr>
            <p:spPr>
              <a:xfrm>
                <a:off x="1900981" y="4977961"/>
                <a:ext cx="51523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8" extrusionOk="0">
                    <a:moveTo>
                      <a:pt x="459" y="1"/>
                    </a:moveTo>
                    <a:cubicBezTo>
                      <a:pt x="454" y="1"/>
                      <a:pt x="449" y="1"/>
                      <a:pt x="444" y="1"/>
                    </a:cubicBezTo>
                    <a:cubicBezTo>
                      <a:pt x="155" y="1"/>
                      <a:pt x="1" y="354"/>
                      <a:pt x="209" y="562"/>
                    </a:cubicBezTo>
                    <a:cubicBezTo>
                      <a:pt x="275" y="628"/>
                      <a:pt x="357" y="658"/>
                      <a:pt x="438" y="658"/>
                    </a:cubicBezTo>
                    <a:cubicBezTo>
                      <a:pt x="611" y="658"/>
                      <a:pt x="778" y="524"/>
                      <a:pt x="778" y="327"/>
                    </a:cubicBezTo>
                    <a:cubicBezTo>
                      <a:pt x="770" y="151"/>
                      <a:pt x="633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87;p13"/>
              <p:cNvSpPr/>
              <p:nvPr/>
            </p:nvSpPr>
            <p:spPr>
              <a:xfrm>
                <a:off x="1979356" y="4977961"/>
                <a:ext cx="50862" cy="43507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8" extrusionOk="0">
                    <a:moveTo>
                      <a:pt x="449" y="1"/>
                    </a:moveTo>
                    <a:cubicBezTo>
                      <a:pt x="444" y="1"/>
                      <a:pt x="439" y="1"/>
                      <a:pt x="434" y="1"/>
                    </a:cubicBezTo>
                    <a:cubicBezTo>
                      <a:pt x="145" y="1"/>
                      <a:pt x="0" y="354"/>
                      <a:pt x="208" y="562"/>
                    </a:cubicBezTo>
                    <a:cubicBezTo>
                      <a:pt x="275" y="628"/>
                      <a:pt x="356" y="658"/>
                      <a:pt x="436" y="658"/>
                    </a:cubicBezTo>
                    <a:cubicBezTo>
                      <a:pt x="605" y="658"/>
                      <a:pt x="769" y="524"/>
                      <a:pt x="769" y="327"/>
                    </a:cubicBezTo>
                    <a:cubicBezTo>
                      <a:pt x="769" y="151"/>
                      <a:pt x="624" y="1"/>
                      <a:pt x="4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13"/>
              <p:cNvSpPr/>
              <p:nvPr/>
            </p:nvSpPr>
            <p:spPr>
              <a:xfrm>
                <a:off x="2064279" y="497802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26" y="0"/>
                    </a:moveTo>
                    <a:cubicBezTo>
                      <a:pt x="145" y="0"/>
                      <a:pt x="0" y="145"/>
                      <a:pt x="0" y="326"/>
                    </a:cubicBezTo>
                    <a:cubicBezTo>
                      <a:pt x="0" y="507"/>
                      <a:pt x="145" y="651"/>
                      <a:pt x="326" y="651"/>
                    </a:cubicBezTo>
                    <a:cubicBezTo>
                      <a:pt x="506" y="651"/>
                      <a:pt x="660" y="507"/>
                      <a:pt x="660" y="326"/>
                    </a:cubicBezTo>
                    <a:cubicBezTo>
                      <a:pt x="660" y="145"/>
                      <a:pt x="506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13"/>
              <p:cNvSpPr/>
              <p:nvPr/>
            </p:nvSpPr>
            <p:spPr>
              <a:xfrm>
                <a:off x="2134982" y="4978027"/>
                <a:ext cx="50729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55"/>
                      <a:pt x="206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13" y="0"/>
                      <a:pt x="441" y="0"/>
                    </a:cubicBezTo>
                    <a:cubicBezTo>
                      <a:pt x="437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13"/>
              <p:cNvSpPr/>
              <p:nvPr/>
            </p:nvSpPr>
            <p:spPr>
              <a:xfrm>
                <a:off x="2219706" y="4978027"/>
                <a:ext cx="43719" cy="4311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2" extrusionOk="0">
                    <a:moveTo>
                      <a:pt x="335" y="0"/>
                    </a:moveTo>
                    <a:cubicBezTo>
                      <a:pt x="145" y="0"/>
                      <a:pt x="1" y="145"/>
                      <a:pt x="1" y="326"/>
                    </a:cubicBezTo>
                    <a:cubicBezTo>
                      <a:pt x="1" y="507"/>
                      <a:pt x="145" y="651"/>
                      <a:pt x="335" y="651"/>
                    </a:cubicBezTo>
                    <a:cubicBezTo>
                      <a:pt x="516" y="651"/>
                      <a:pt x="661" y="507"/>
                      <a:pt x="661" y="326"/>
                    </a:cubicBezTo>
                    <a:cubicBezTo>
                      <a:pt x="661" y="145"/>
                      <a:pt x="516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13"/>
              <p:cNvSpPr/>
              <p:nvPr/>
            </p:nvSpPr>
            <p:spPr>
              <a:xfrm>
                <a:off x="2368189" y="4978027"/>
                <a:ext cx="50729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47"/>
                      <a:pt x="206" y="561"/>
                    </a:cubicBezTo>
                    <a:cubicBezTo>
                      <a:pt x="272" y="627"/>
                      <a:pt x="353" y="657"/>
                      <a:pt x="433" y="657"/>
                    </a:cubicBezTo>
                    <a:cubicBezTo>
                      <a:pt x="603" y="657"/>
                      <a:pt x="766" y="523"/>
                      <a:pt x="766" y="326"/>
                    </a:cubicBezTo>
                    <a:cubicBezTo>
                      <a:pt x="766" y="145"/>
                      <a:pt x="622" y="0"/>
                      <a:pt x="441" y="0"/>
                    </a:cubicBezTo>
                    <a:cubicBezTo>
                      <a:pt x="437" y="0"/>
                      <a:pt x="433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13"/>
              <p:cNvSpPr/>
              <p:nvPr/>
            </p:nvSpPr>
            <p:spPr>
              <a:xfrm>
                <a:off x="2445902" y="4978027"/>
                <a:ext cx="50729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767" h="657" extrusionOk="0">
                    <a:moveTo>
                      <a:pt x="430" y="0"/>
                    </a:moveTo>
                    <a:cubicBezTo>
                      <a:pt x="139" y="0"/>
                      <a:pt x="1" y="355"/>
                      <a:pt x="206" y="561"/>
                    </a:cubicBezTo>
                    <a:cubicBezTo>
                      <a:pt x="273" y="627"/>
                      <a:pt x="354" y="657"/>
                      <a:pt x="434" y="657"/>
                    </a:cubicBezTo>
                    <a:cubicBezTo>
                      <a:pt x="603" y="657"/>
                      <a:pt x="767" y="523"/>
                      <a:pt x="767" y="326"/>
                    </a:cubicBezTo>
                    <a:cubicBezTo>
                      <a:pt x="767" y="145"/>
                      <a:pt x="622" y="0"/>
                      <a:pt x="441" y="0"/>
                    </a:cubicBezTo>
                    <a:cubicBezTo>
                      <a:pt x="438" y="0"/>
                      <a:pt x="43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3" name="Google Shape;4593;p13"/>
              <p:cNvSpPr/>
              <p:nvPr/>
            </p:nvSpPr>
            <p:spPr>
              <a:xfrm>
                <a:off x="1356853" y="505452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4" name="Google Shape;4594;p13"/>
              <p:cNvSpPr/>
              <p:nvPr/>
            </p:nvSpPr>
            <p:spPr>
              <a:xfrm>
                <a:off x="1434567" y="505452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5" name="Google Shape;4595;p13"/>
              <p:cNvSpPr/>
              <p:nvPr/>
            </p:nvSpPr>
            <p:spPr>
              <a:xfrm>
                <a:off x="1512347" y="505452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6" name="Google Shape;4596;p13"/>
              <p:cNvSpPr/>
              <p:nvPr/>
            </p:nvSpPr>
            <p:spPr>
              <a:xfrm>
                <a:off x="1590060" y="505452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97;p13"/>
              <p:cNvSpPr/>
              <p:nvPr/>
            </p:nvSpPr>
            <p:spPr>
              <a:xfrm>
                <a:off x="1667774" y="505452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98;p13"/>
              <p:cNvSpPr/>
              <p:nvPr/>
            </p:nvSpPr>
            <p:spPr>
              <a:xfrm>
                <a:off x="1745554" y="505452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54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9" name="Google Shape;4599;p13"/>
              <p:cNvSpPr/>
              <p:nvPr/>
            </p:nvSpPr>
            <p:spPr>
              <a:xfrm>
                <a:off x="1823267" y="505452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0" name="Google Shape;4600;p13"/>
              <p:cNvSpPr/>
              <p:nvPr/>
            </p:nvSpPr>
            <p:spPr>
              <a:xfrm>
                <a:off x="1900981" y="5054527"/>
                <a:ext cx="51523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9" extrusionOk="0">
                    <a:moveTo>
                      <a:pt x="444" y="0"/>
                    </a:moveTo>
                    <a:cubicBezTo>
                      <a:pt x="155" y="0"/>
                      <a:pt x="1" y="353"/>
                      <a:pt x="209" y="561"/>
                    </a:cubicBezTo>
                    <a:cubicBezTo>
                      <a:pt x="276" y="629"/>
                      <a:pt x="360" y="659"/>
                      <a:pt x="442" y="659"/>
                    </a:cubicBezTo>
                    <a:cubicBezTo>
                      <a:pt x="613" y="659"/>
                      <a:pt x="778" y="527"/>
                      <a:pt x="778" y="326"/>
                    </a:cubicBezTo>
                    <a:cubicBezTo>
                      <a:pt x="778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1" name="Google Shape;4601;p13"/>
              <p:cNvSpPr/>
              <p:nvPr/>
            </p:nvSpPr>
            <p:spPr>
              <a:xfrm>
                <a:off x="1979356" y="505452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3" y="629"/>
                      <a:pt x="355" y="659"/>
                      <a:pt x="435" y="659"/>
                    </a:cubicBezTo>
                    <a:cubicBezTo>
                      <a:pt x="604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2" name="Google Shape;4602;p13"/>
              <p:cNvSpPr/>
              <p:nvPr/>
            </p:nvSpPr>
            <p:spPr>
              <a:xfrm>
                <a:off x="2057070" y="505452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35" y="0"/>
                    </a:moveTo>
                    <a:cubicBezTo>
                      <a:pt x="145" y="0"/>
                      <a:pt x="1" y="353"/>
                      <a:pt x="200" y="561"/>
                    </a:cubicBezTo>
                    <a:cubicBezTo>
                      <a:pt x="267" y="629"/>
                      <a:pt x="351" y="659"/>
                      <a:pt x="433" y="659"/>
                    </a:cubicBezTo>
                    <a:cubicBezTo>
                      <a:pt x="604" y="659"/>
                      <a:pt x="769" y="527"/>
                      <a:pt x="769" y="326"/>
                    </a:cubicBezTo>
                    <a:cubicBezTo>
                      <a:pt x="769" y="145"/>
                      <a:pt x="615" y="0"/>
                      <a:pt x="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3" name="Google Shape;4603;p13"/>
              <p:cNvSpPr/>
              <p:nvPr/>
            </p:nvSpPr>
            <p:spPr>
              <a:xfrm>
                <a:off x="2134783" y="505452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4" name="Google Shape;4604;p13"/>
              <p:cNvSpPr/>
              <p:nvPr/>
            </p:nvSpPr>
            <p:spPr>
              <a:xfrm>
                <a:off x="2212563" y="505452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34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5" name="Google Shape;4605;p13"/>
              <p:cNvSpPr/>
              <p:nvPr/>
            </p:nvSpPr>
            <p:spPr>
              <a:xfrm>
                <a:off x="2290277" y="505452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5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6" name="Google Shape;4606;p13"/>
              <p:cNvSpPr/>
              <p:nvPr/>
            </p:nvSpPr>
            <p:spPr>
              <a:xfrm>
                <a:off x="2367990" y="5054527"/>
                <a:ext cx="50928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659" extrusionOk="0">
                    <a:moveTo>
                      <a:pt x="444" y="0"/>
                    </a:moveTo>
                    <a:cubicBezTo>
                      <a:pt x="146" y="0"/>
                      <a:pt x="1" y="353"/>
                      <a:pt x="209" y="561"/>
                    </a:cubicBezTo>
                    <a:cubicBezTo>
                      <a:pt x="276" y="629"/>
                      <a:pt x="359" y="659"/>
                      <a:pt x="440" y="659"/>
                    </a:cubicBezTo>
                    <a:cubicBezTo>
                      <a:pt x="609" y="659"/>
                      <a:pt x="769" y="527"/>
                      <a:pt x="769" y="326"/>
                    </a:cubicBezTo>
                    <a:cubicBezTo>
                      <a:pt x="769" y="145"/>
                      <a:pt x="625" y="0"/>
                      <a:pt x="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7" name="Google Shape;4607;p13"/>
              <p:cNvSpPr/>
              <p:nvPr/>
            </p:nvSpPr>
            <p:spPr>
              <a:xfrm>
                <a:off x="2445770" y="5054527"/>
                <a:ext cx="50862" cy="4357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59" extrusionOk="0">
                    <a:moveTo>
                      <a:pt x="443" y="0"/>
                    </a:moveTo>
                    <a:cubicBezTo>
                      <a:pt x="145" y="0"/>
                      <a:pt x="0" y="353"/>
                      <a:pt x="208" y="561"/>
                    </a:cubicBezTo>
                    <a:cubicBezTo>
                      <a:pt x="276" y="629"/>
                      <a:pt x="358" y="659"/>
                      <a:pt x="439" y="659"/>
                    </a:cubicBezTo>
                    <a:cubicBezTo>
                      <a:pt x="608" y="659"/>
                      <a:pt x="769" y="527"/>
                      <a:pt x="769" y="326"/>
                    </a:cubicBezTo>
                    <a:cubicBezTo>
                      <a:pt x="769" y="145"/>
                      <a:pt x="624" y="0"/>
                      <a:pt x="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538896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ncode Sans Condensed Black"/>
              <a:buNone/>
              <a:defRPr sz="2800">
                <a:solidFill>
                  <a:schemeClr val="lt1"/>
                </a:solidFill>
                <a:latin typeface="Encode Sans Condensed Black"/>
                <a:ea typeface="Encode Sans Condensed Black"/>
                <a:cs typeface="Encode Sans Condensed Black"/>
                <a:sym typeface="Encode Sans Condensed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ld Standard TT"/>
              <a:buNone/>
              <a:defRPr sz="2800" i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ld Standard TT"/>
              <a:buNone/>
              <a:defRPr sz="2800" i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ld Standard TT"/>
              <a:buNone/>
              <a:defRPr sz="2800" i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ld Standard TT"/>
              <a:buNone/>
              <a:defRPr sz="2800" i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ld Standard TT"/>
              <a:buNone/>
              <a:defRPr sz="2800" i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ld Standard TT"/>
              <a:buNone/>
              <a:defRPr sz="2800" i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ld Standard TT"/>
              <a:buNone/>
              <a:defRPr sz="2800" i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ld Standard TT"/>
              <a:buNone/>
              <a:defRPr sz="2800" i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■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Open Sans"/>
              <a:buChar char="■"/>
              <a:def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4D08EC46-CEDE-3F79-5B32-A60E70C02C27}"/>
              </a:ext>
            </a:extLst>
          </p:cNvPr>
          <p:cNvSpPr txBox="1"/>
          <p:nvPr/>
        </p:nvSpPr>
        <p:spPr>
          <a:xfrm>
            <a:off x="1920797" y="1194938"/>
            <a:ext cx="5302405" cy="322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Encode Sans Condensed Black" panose="020B0604020202020204" charset="0"/>
              </a:rPr>
              <a:t>Assiut National University</a:t>
            </a:r>
          </a:p>
          <a:p>
            <a:pPr algn="ctr"/>
            <a:br>
              <a:rPr lang="en-US" sz="1600" dirty="0">
                <a:solidFill>
                  <a:schemeClr val="bg1"/>
                </a:solidFill>
                <a:latin typeface="Aptos Black" panose="020F050202020403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ptos Black" panose="020F0502020204030204" pitchFamily="34" charset="0"/>
              </a:rPr>
              <a:t>Dr. Prof. Ibrahim Elawady – Software Engineering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Aptos Black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bg1"/>
                </a:solidFill>
                <a:latin typeface="Aptos Black" panose="020B0004020202020204" pitchFamily="34" charset="0"/>
              </a:rPr>
              <a:t>Ahmed Abdelfattah Saad - 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bg1"/>
                </a:solidFill>
                <a:latin typeface="Aptos Black" panose="020B0004020202020204" pitchFamily="34" charset="0"/>
              </a:rPr>
              <a:t>Khaled Ibrahim Abdelmonem - 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bg1"/>
                </a:solidFill>
                <a:latin typeface="Aptos Black" panose="020B0004020202020204" pitchFamily="34" charset="0"/>
              </a:rPr>
              <a:t>Khaled Ayman Elwan - SE</a:t>
            </a:r>
          </a:p>
          <a:p>
            <a:pPr algn="ctr"/>
            <a:endParaRPr lang="en-US" dirty="0">
              <a:solidFill>
                <a:schemeClr val="bg1"/>
              </a:solidFill>
              <a:latin typeface="Aptos Black" panose="020F050202020403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Aptos Black" panose="020F050202020403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Aptos Black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2DD63B-3596-9DDA-30ED-31DE198B2C7C}"/>
              </a:ext>
            </a:extLst>
          </p:cNvPr>
          <p:cNvSpPr txBox="1"/>
          <p:nvPr/>
        </p:nvSpPr>
        <p:spPr>
          <a:xfrm>
            <a:off x="140318" y="4631473"/>
            <a:ext cx="356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Dreaming Outloud Pro" panose="020F0502020204030204" pitchFamily="66" charset="0"/>
                <a:ea typeface="ADLaM Display" panose="020F0502020204030204" pitchFamily="2" charset="0"/>
                <a:cs typeface="Dreaming Outloud Pro" panose="020F0502020204030204" pitchFamily="66" charset="0"/>
              </a:rPr>
              <a:t>We represent to you…</a:t>
            </a:r>
          </a:p>
        </p:txBody>
      </p:sp>
    </p:spTree>
    <p:extLst>
      <p:ext uri="{BB962C8B-B14F-4D97-AF65-F5344CB8AC3E}">
        <p14:creationId xmlns:p14="http://schemas.microsoft.com/office/powerpoint/2010/main" val="37271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D39C2F-AE87-85F2-8273-6726622F0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865873"/>
            <a:ext cx="8290560" cy="34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4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4">
          <a:extLst>
            <a:ext uri="{FF2B5EF4-FFF2-40B4-BE49-F238E27FC236}">
              <a16:creationId xmlns:a16="http://schemas.microsoft.com/office/drawing/2014/main" id="{516AC68A-F1D5-013D-75D6-5B651CBB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6" name="Google Shape;9746;p39">
            <a:extLst>
              <a:ext uri="{FF2B5EF4-FFF2-40B4-BE49-F238E27FC236}">
                <a16:creationId xmlns:a16="http://schemas.microsoft.com/office/drawing/2014/main" id="{321F4DF5-434F-4EFB-7EEF-DFD5BAB968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3320" y="2119935"/>
            <a:ext cx="6817360" cy="689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ER Modeling</a:t>
            </a:r>
            <a:endParaRPr lang="en-US" sz="3200" dirty="0">
              <a:latin typeface="Encode Sans Condensed Light"/>
              <a:ea typeface="Encode Sans Condensed Light"/>
              <a:cs typeface="Encode Sans Condensed Light"/>
              <a:sym typeface="Encode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3564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4">
          <a:extLst>
            <a:ext uri="{FF2B5EF4-FFF2-40B4-BE49-F238E27FC236}">
              <a16:creationId xmlns:a16="http://schemas.microsoft.com/office/drawing/2014/main" id="{331EECAA-98D1-2F63-DCF0-A972B0545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0C7B4D-956C-41C4-0DBF-1BF4DAC5C6A8}"/>
              </a:ext>
            </a:extLst>
          </p:cNvPr>
          <p:cNvSpPr txBox="1"/>
          <p:nvPr/>
        </p:nvSpPr>
        <p:spPr>
          <a:xfrm>
            <a:off x="362414" y="394903"/>
            <a:ext cx="2865863" cy="413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chemeClr val="accent6">
                    <a:lumMod val="25000"/>
                  </a:schemeClr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Entities</a:t>
            </a:r>
            <a:r>
              <a:rPr lang="en-US" sz="2000" b="1" kern="100" dirty="0">
                <a:solidFill>
                  <a:schemeClr val="accent6">
                    <a:lumMod val="25000"/>
                  </a:schemeClr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US" sz="2000" kern="100" dirty="0">
              <a:solidFill>
                <a:schemeClr val="accent6">
                  <a:lumMod val="25000"/>
                </a:schemeClr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- User</a:t>
            </a:r>
            <a:endParaRPr lang="en-US" sz="20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- Technician</a:t>
            </a:r>
            <a:endParaRPr lang="en-US" sz="20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- Service</a:t>
            </a:r>
            <a:endParaRPr lang="en-US" sz="20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- 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Booking</a:t>
            </a:r>
            <a:endParaRPr lang="en-US" sz="20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- 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Payment</a:t>
            </a:r>
            <a:endParaRPr lang="en-US" sz="20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- Review</a:t>
            </a:r>
            <a:endParaRPr lang="en-US" sz="20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- Location</a:t>
            </a:r>
            <a:endParaRPr lang="en-US" sz="20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- Admin</a:t>
            </a:r>
            <a:endParaRPr lang="en-US" sz="20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BF7CE-3C11-24F8-382D-9051A9475690}"/>
              </a:ext>
            </a:extLst>
          </p:cNvPr>
          <p:cNvSpPr txBox="1"/>
          <p:nvPr/>
        </p:nvSpPr>
        <p:spPr>
          <a:xfrm>
            <a:off x="3007113" y="394903"/>
            <a:ext cx="4572000" cy="413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chemeClr val="accent6">
                    <a:lumMod val="25000"/>
                  </a:schemeClr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ER Diagram </a:t>
            </a:r>
            <a:endParaRPr lang="en-US" sz="2400" kern="100" dirty="0">
              <a:solidFill>
                <a:schemeClr val="accent6">
                  <a:lumMod val="25000"/>
                </a:schemeClr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User (1) —— (M) Booking</a:t>
            </a:r>
            <a:endParaRPr lang="en-US" sz="20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Technician (1) —— (M) Booking</a:t>
            </a:r>
            <a:endParaRPr lang="en-US" sz="20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Service (1) —— (M) Booking</a:t>
            </a:r>
            <a:endParaRPr lang="en-US" sz="20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Booking (1) —— (1) Payment</a:t>
            </a:r>
            <a:endParaRPr lang="en-US" sz="20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User (1) —— (M) Review</a:t>
            </a:r>
            <a:endParaRPr lang="en-US" sz="20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Technician (1) —— (M) Review</a:t>
            </a:r>
            <a:endParaRPr lang="en-US" sz="20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Technician (1) —— (1) Location</a:t>
            </a:r>
            <a:endParaRPr lang="en-US" sz="20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Admin (1) —— (M) User/Technician</a:t>
            </a:r>
            <a:endParaRPr lang="en-US" sz="20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7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4">
          <a:extLst>
            <a:ext uri="{FF2B5EF4-FFF2-40B4-BE49-F238E27FC236}">
              <a16:creationId xmlns:a16="http://schemas.microsoft.com/office/drawing/2014/main" id="{99D6D070-C4C9-09DC-72C7-E087E9310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E54AEB-4F8F-D451-8C9F-521ACC7DB7E2}"/>
              </a:ext>
            </a:extLst>
          </p:cNvPr>
          <p:cNvSpPr txBox="1"/>
          <p:nvPr/>
        </p:nvSpPr>
        <p:spPr>
          <a:xfrm>
            <a:off x="215591" y="191284"/>
            <a:ext cx="8274204" cy="465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accent6">
                    <a:lumMod val="25000"/>
                  </a:schemeClr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Relationships</a:t>
            </a:r>
            <a:endParaRPr lang="en-US" sz="1800" kern="100" dirty="0">
              <a:solidFill>
                <a:schemeClr val="accent6">
                  <a:lumMod val="25000"/>
                </a:schemeClr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5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- User-Booking: A user can have multiple bookings, but a booking is associated with one user.</a:t>
            </a:r>
            <a:endParaRPr lang="en-US" sz="15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5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- Technician-Booking: A technician can handle multiple bookings, but each booking is assigned to one technician.</a:t>
            </a:r>
            <a:endParaRPr lang="en-US" sz="15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5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- Service-Booking: Each booking is for one specific service, but a service can be booked multiple times.</a:t>
            </a:r>
            <a:endParaRPr lang="en-US" sz="15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5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- Booking-Payment: Each booking can have one payment associated with it, and a payment is linked to one booking.</a:t>
            </a:r>
            <a:endParaRPr lang="en-US" sz="15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5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- User-Review: A user can write multiple reviews, but each review is associated with a specific user.</a:t>
            </a:r>
            <a:endParaRPr lang="en-US" sz="15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5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- Technician-Review: A technician can receive multiple reviews, but each review targets a specific technician.</a:t>
            </a:r>
            <a:endParaRPr lang="en-US" sz="15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5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- Technician-Location: A technician has one current location, but their location updates over time.</a:t>
            </a:r>
            <a:endParaRPr lang="en-US" sz="15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500" b="1" kern="100" dirty="0">
                <a:solidFill>
                  <a:schemeClr val="bg1"/>
                </a:solidFill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- </a:t>
            </a:r>
            <a:r>
              <a:rPr lang="en-US" sz="1500" b="1" kern="100" dirty="0">
                <a:solidFill>
                  <a:schemeClr val="bg1"/>
                </a:solidFill>
                <a:effectLst/>
                <a:latin typeface="Encode Sans Condensed Black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Admin-User/Technician: Admins can manage both users and technicians (add, remove, verify)</a:t>
            </a:r>
            <a:endParaRPr lang="en-US" sz="1500" kern="100" dirty="0">
              <a:solidFill>
                <a:schemeClr val="bg1"/>
              </a:solidFill>
              <a:effectLst/>
              <a:latin typeface="Encode Sans Condensed Black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13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6" name="Google Shape;9746;p39"/>
          <p:cNvSpPr txBox="1">
            <a:spLocks noGrp="1"/>
          </p:cNvSpPr>
          <p:nvPr>
            <p:ph type="subTitle" idx="1"/>
          </p:nvPr>
        </p:nvSpPr>
        <p:spPr>
          <a:xfrm>
            <a:off x="1163320" y="2119935"/>
            <a:ext cx="6817360" cy="689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ER Model</a:t>
            </a:r>
            <a:endParaRPr lang="en-US" sz="3200" dirty="0">
              <a:latin typeface="Encode Sans Condensed Light"/>
              <a:ea typeface="Encode Sans Condensed Light"/>
              <a:cs typeface="Encode Sans Condensed Light"/>
              <a:sym typeface="Encode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948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D94022-1DF1-BB40-17D8-BE0C1AD2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" y="560022"/>
            <a:ext cx="8435340" cy="40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5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6" name="Google Shape;9746;p39"/>
          <p:cNvSpPr txBox="1">
            <a:spLocks noGrp="1"/>
          </p:cNvSpPr>
          <p:nvPr>
            <p:ph type="subTitle" idx="1"/>
          </p:nvPr>
        </p:nvSpPr>
        <p:spPr>
          <a:xfrm>
            <a:off x="1163320" y="2119935"/>
            <a:ext cx="6817360" cy="689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Context diagram </a:t>
            </a:r>
            <a:endParaRPr sz="3200" dirty="0">
              <a:latin typeface="Encode Sans Condensed Light"/>
              <a:ea typeface="Encode Sans Condensed Light"/>
              <a:cs typeface="Encode Sans Condensed Light"/>
              <a:sym typeface="Encode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61964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6733F7-5A48-47C7-9DE5-EAD75339F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517168"/>
            <a:ext cx="8275320" cy="410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10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6" name="Google Shape;9746;p39"/>
          <p:cNvSpPr txBox="1">
            <a:spLocks noGrp="1"/>
          </p:cNvSpPr>
          <p:nvPr>
            <p:ph type="subTitle" idx="1"/>
          </p:nvPr>
        </p:nvSpPr>
        <p:spPr>
          <a:xfrm>
            <a:off x="1163320" y="2119935"/>
            <a:ext cx="6817360" cy="689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DFD Level 0</a:t>
            </a:r>
            <a:endParaRPr sz="3200" dirty="0">
              <a:latin typeface="Encode Sans Condensed Light"/>
              <a:ea typeface="Encode Sans Condensed Light"/>
              <a:cs typeface="Encode Sans Condensed Light"/>
              <a:sym typeface="Encode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1500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A2445A-CA85-1A07-F422-EC04DE74B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38" y="325828"/>
            <a:ext cx="6221323" cy="449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22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9" name="Google Shape;9399;p26"/>
          <p:cNvSpPr txBox="1">
            <a:spLocks noGrp="1"/>
          </p:cNvSpPr>
          <p:nvPr>
            <p:ph type="ctrTitle"/>
          </p:nvPr>
        </p:nvSpPr>
        <p:spPr>
          <a:xfrm>
            <a:off x="1707030" y="2088690"/>
            <a:ext cx="5729940" cy="966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lt1"/>
                </a:solidFill>
              </a:rPr>
              <a:t>EasyFix</a:t>
            </a:r>
            <a:endParaRPr sz="5800" dirty="0">
              <a:solidFill>
                <a:schemeClr val="lt1"/>
              </a:solidFill>
              <a:latin typeface="Encode Sans Condensed Light"/>
              <a:ea typeface="Encode Sans Condensed Light"/>
              <a:cs typeface="Encode Sans Condensed Light"/>
              <a:sym typeface="Encode Sans Condense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6" name="Google Shape;9746;p39"/>
          <p:cNvSpPr txBox="1">
            <a:spLocks noGrp="1"/>
          </p:cNvSpPr>
          <p:nvPr>
            <p:ph type="subTitle" idx="1"/>
          </p:nvPr>
        </p:nvSpPr>
        <p:spPr>
          <a:xfrm>
            <a:off x="1163320" y="2119935"/>
            <a:ext cx="6817360" cy="689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DFD Level 1</a:t>
            </a:r>
            <a:endParaRPr sz="3200" dirty="0">
              <a:latin typeface="Encode Sans Condensed Light"/>
              <a:ea typeface="Encode Sans Condensed Light"/>
              <a:cs typeface="Encode Sans Condensed Light"/>
              <a:sym typeface="Encode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746078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1BD569-E838-AC90-99A7-4161823F2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57" y="217170"/>
            <a:ext cx="7336886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15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EE6E6-E3F7-7B28-6838-1C81F9EC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" y="0"/>
            <a:ext cx="9141787" cy="5143500"/>
          </a:xfrm>
          <a:prstGeom prst="rect">
            <a:avLst/>
          </a:prstGeom>
        </p:spPr>
      </p:pic>
      <p:sp>
        <p:nvSpPr>
          <p:cNvPr id="4" name="Google Shape;10039;p53">
            <a:extLst>
              <a:ext uri="{FF2B5EF4-FFF2-40B4-BE49-F238E27FC236}">
                <a16:creationId xmlns:a16="http://schemas.microsoft.com/office/drawing/2014/main" id="{4C4AFDE9-1666-4C27-5F3A-67E7B858A8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350" y="1149700"/>
            <a:ext cx="57780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THANK </a:t>
            </a:r>
            <a:r>
              <a:rPr lang="en" sz="5800" dirty="0">
                <a:latin typeface="Encode Sans Condensed Light"/>
                <a:ea typeface="Encode Sans Condensed Light"/>
                <a:cs typeface="Encode Sans Condensed Light"/>
                <a:sym typeface="Encode Sans Condensed Light"/>
              </a:rPr>
              <a:t>YOU!</a:t>
            </a:r>
            <a:endParaRPr sz="5800" dirty="0">
              <a:latin typeface="Encode Sans Condensed Light"/>
              <a:ea typeface="Encode Sans Condensed Light"/>
              <a:cs typeface="Encode Sans Condensed Light"/>
              <a:sym typeface="Encode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5348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6" name="Google Shape;9746;p39"/>
          <p:cNvSpPr txBox="1">
            <a:spLocks noGrp="1"/>
          </p:cNvSpPr>
          <p:nvPr>
            <p:ph type="subTitle" idx="1"/>
          </p:nvPr>
        </p:nvSpPr>
        <p:spPr>
          <a:xfrm>
            <a:off x="560595" y="1256600"/>
            <a:ext cx="7312165" cy="1931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kern="100" dirty="0">
                <a:solidFill>
                  <a:srgbClr val="BF4E14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b="1" kern="100" dirty="0">
                <a:solidFill>
                  <a:schemeClr val="accent6">
                    <a:lumMod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</a:t>
            </a:r>
            <a:r>
              <a:rPr lang="en-US" sz="1400" b="1" kern="100" dirty="0">
                <a:solidFill>
                  <a:schemeClr val="accent6">
                    <a:lumMod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Homeowners and small business owners who need reliable repair and maintenance services</a:t>
            </a:r>
            <a:r>
              <a:rPr lang="en-US" sz="14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100" dirty="0">
                <a:solidFill>
                  <a:schemeClr val="accent6">
                    <a:lumMod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WHO</a:t>
            </a:r>
            <a:r>
              <a:rPr lang="en-US" sz="1400" b="1" kern="100" dirty="0">
                <a:solidFill>
                  <a:schemeClr val="accent6">
                    <a:lumMod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Struggle to find trustworthy and quick technicians for their urgent or regular maintenance needs</a:t>
            </a:r>
            <a:r>
              <a:rPr lang="en-US" sz="14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100" dirty="0">
                <a:solidFill>
                  <a:schemeClr val="accent6">
                    <a:lumMod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EASYFIX</a:t>
            </a:r>
            <a:r>
              <a:rPr lang="en-US" sz="1400" b="1" kern="100" dirty="0">
                <a:solidFill>
                  <a:schemeClr val="accent6">
                    <a:lumMod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100" dirty="0">
                <a:solidFill>
                  <a:schemeClr val="accent6">
                    <a:lumMod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 A</a:t>
            </a:r>
            <a:r>
              <a:rPr lang="en-US" sz="1400" b="1" kern="100" dirty="0">
                <a:solidFill>
                  <a:schemeClr val="accent6">
                    <a:lumMod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Digital platform for home maintenance and repair services </a:t>
            </a:r>
            <a:r>
              <a:rPr lang="en-US" sz="1400" b="1" kern="100" dirty="0">
                <a:solidFill>
                  <a:schemeClr val="accent6">
                    <a:lumMod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THAT</a:t>
            </a:r>
            <a:r>
              <a:rPr lang="en-US" sz="1400" b="1" kern="100" dirty="0">
                <a:solidFill>
                  <a:schemeClr val="accent6">
                    <a:lumMod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Allows users to easily access specialized technicians for various home repairs, with quick booking and flexible scheduling options </a:t>
            </a:r>
            <a:r>
              <a:rPr lang="en-US" sz="1400" b="1" kern="100" dirty="0">
                <a:solidFill>
                  <a:schemeClr val="accent6">
                    <a:lumMod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UNLIKE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Traditional methods of randomly searching for technicians or relying on unverified recommendations</a:t>
            </a:r>
            <a:r>
              <a:rPr lang="en-US" sz="14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kern="100" dirty="0">
                <a:solidFill>
                  <a:schemeClr val="accent6">
                    <a:lumMod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OUR PRODUCT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Offers a superior experience by ensuring fast response times and high-quality service through a technician rating system, secure payment options, and real-time tracking of technician location.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6" name="Google Shape;9746;p39"/>
          <p:cNvSpPr txBox="1">
            <a:spLocks noGrp="1"/>
          </p:cNvSpPr>
          <p:nvPr>
            <p:ph type="subTitle" idx="1"/>
          </p:nvPr>
        </p:nvSpPr>
        <p:spPr>
          <a:xfrm>
            <a:off x="1163320" y="2119935"/>
            <a:ext cx="6817360" cy="689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UI/UX Design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Encode Sans Condensed Light"/>
              <a:ea typeface="Encode Sans Condensed Light"/>
              <a:cs typeface="Encode Sans Condensed Light"/>
              <a:sym typeface="Encode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6151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">
            <a:extLst>
              <a:ext uri="{FF2B5EF4-FFF2-40B4-BE49-F238E27FC236}">
                <a16:creationId xmlns:a16="http://schemas.microsoft.com/office/drawing/2014/main" id="{95F924A0-1AD1-6C92-BAD0-0969F65B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77" y="435144"/>
            <a:ext cx="6009204" cy="4273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D7104-C038-9B33-61A5-C23931B85272}"/>
              </a:ext>
            </a:extLst>
          </p:cNvPr>
          <p:cNvSpPr txBox="1"/>
          <p:nvPr/>
        </p:nvSpPr>
        <p:spPr>
          <a:xfrm>
            <a:off x="6740723" y="2204144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25000"/>
                  </a:schemeClr>
                </a:solidFill>
                <a:latin typeface="Encode Sans Condensed Black" panose="020B0604020202020204" charset="0"/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9CD7A-28EC-92A9-2B6C-94A46055CB7D}"/>
              </a:ext>
            </a:extLst>
          </p:cNvPr>
          <p:cNvSpPr txBox="1"/>
          <p:nvPr/>
        </p:nvSpPr>
        <p:spPr>
          <a:xfrm>
            <a:off x="7589520" y="2571750"/>
            <a:ext cx="1554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25000"/>
                  </a:schemeClr>
                </a:solidFill>
                <a:latin typeface="Encode Sans Condensed Black" panose="020B0604020202020204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19313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BAA65E-5611-BC38-3647-3F2F5A9C3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47" y="649375"/>
            <a:ext cx="6144773" cy="3844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0A056-9561-CEEE-E115-C4921CCC300B}"/>
              </a:ext>
            </a:extLst>
          </p:cNvPr>
          <p:cNvSpPr txBox="1"/>
          <p:nvPr/>
        </p:nvSpPr>
        <p:spPr>
          <a:xfrm>
            <a:off x="6576060" y="2154227"/>
            <a:ext cx="265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25000"/>
                  </a:schemeClr>
                </a:solidFill>
                <a:latin typeface="Encode Sans Condensed Black" panose="020B0604020202020204" charset="0"/>
              </a:rPr>
              <a:t>Sign Up / Sign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E816F-44F0-5306-6D2B-9A182EED0353}"/>
              </a:ext>
            </a:extLst>
          </p:cNvPr>
          <p:cNvSpPr txBox="1"/>
          <p:nvPr/>
        </p:nvSpPr>
        <p:spPr>
          <a:xfrm>
            <a:off x="7239000" y="2430780"/>
            <a:ext cx="1473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25000"/>
                  </a:schemeClr>
                </a:solidFill>
                <a:latin typeface="Encode Sans Condensed Black" panose="020B0604020202020204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89647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04B32C-86B7-F675-001C-A79A7399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87" y="651758"/>
            <a:ext cx="6243833" cy="3906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CB16A-0849-5223-2D59-DB728D284DD5}"/>
              </a:ext>
            </a:extLst>
          </p:cNvPr>
          <p:cNvSpPr txBox="1"/>
          <p:nvPr/>
        </p:nvSpPr>
        <p:spPr>
          <a:xfrm>
            <a:off x="6838193" y="2218402"/>
            <a:ext cx="187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25000"/>
                  </a:schemeClr>
                </a:solidFill>
                <a:latin typeface="Encode Sans Condensed Black" panose="020B0604020202020204" charset="0"/>
              </a:rPr>
              <a:t>Services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7D055-95E7-5F05-76C4-87D1F2342CC7}"/>
              </a:ext>
            </a:extLst>
          </p:cNvPr>
          <p:cNvSpPr txBox="1"/>
          <p:nvPr/>
        </p:nvSpPr>
        <p:spPr>
          <a:xfrm>
            <a:off x="7886700" y="2605124"/>
            <a:ext cx="1473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25000"/>
                  </a:schemeClr>
                </a:solidFill>
                <a:latin typeface="Encode Sans Condensed Black" panose="020B0604020202020204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9229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EAD7755-F54A-0FCF-9963-A17C46965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81" y="592746"/>
            <a:ext cx="6146979" cy="4069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B88D1-7111-EB4C-0066-07C39B2A484D}"/>
              </a:ext>
            </a:extLst>
          </p:cNvPr>
          <p:cNvSpPr txBox="1"/>
          <p:nvPr/>
        </p:nvSpPr>
        <p:spPr>
          <a:xfrm>
            <a:off x="6623306" y="2203162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25000"/>
                  </a:schemeClr>
                </a:solidFill>
                <a:latin typeface="Encode Sans Condensed Black" panose="020B0604020202020204" charset="0"/>
              </a:rPr>
              <a:t>Contact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5090E-20BA-D620-3E0E-C43874595AEC}"/>
              </a:ext>
            </a:extLst>
          </p:cNvPr>
          <p:cNvSpPr txBox="1"/>
          <p:nvPr/>
        </p:nvSpPr>
        <p:spPr>
          <a:xfrm>
            <a:off x="7670287" y="2571750"/>
            <a:ext cx="1473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25000"/>
                  </a:schemeClr>
                </a:solidFill>
                <a:latin typeface="Encode Sans Condensed Black" panose="020B0604020202020204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57826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6" name="Google Shape;9746;p39"/>
          <p:cNvSpPr txBox="1">
            <a:spLocks noGrp="1"/>
          </p:cNvSpPr>
          <p:nvPr>
            <p:ph type="subTitle" idx="1"/>
          </p:nvPr>
        </p:nvSpPr>
        <p:spPr>
          <a:xfrm>
            <a:off x="1163320" y="2119935"/>
            <a:ext cx="6817360" cy="689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Work Plan</a:t>
            </a:r>
            <a:endParaRPr sz="3200" dirty="0">
              <a:latin typeface="Encode Sans Condensed Light"/>
              <a:ea typeface="Encode Sans Condensed Light"/>
              <a:cs typeface="Encode Sans Condensed Light"/>
              <a:sym typeface="Encode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543079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linical Case for Paramedics by Slidesgo">
  <a:themeElements>
    <a:clrScheme name="Simple Light">
      <a:dk1>
        <a:srgbClr val="A7CCC9"/>
      </a:dk1>
      <a:lt1>
        <a:srgbClr val="FFFFFF"/>
      </a:lt1>
      <a:dk2>
        <a:srgbClr val="E7F7F5"/>
      </a:dk2>
      <a:lt2>
        <a:srgbClr val="C5ECE8"/>
      </a:lt2>
      <a:accent1>
        <a:srgbClr val="B2D9D5"/>
      </a:accent1>
      <a:accent2>
        <a:srgbClr val="92B3B0"/>
      </a:accent2>
      <a:accent3>
        <a:srgbClr val="738C8A"/>
      </a:accent3>
      <a:accent4>
        <a:srgbClr val="65706F"/>
      </a:accent4>
      <a:accent5>
        <a:srgbClr val="92B3B0"/>
      </a:accent5>
      <a:accent6>
        <a:srgbClr val="E7F7F5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419</Words>
  <Application>Microsoft Office PowerPoint</Application>
  <PresentationFormat>On-screen Show (16:9)</PresentationFormat>
  <Paragraphs>53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Aptos Black</vt:lpstr>
      <vt:lpstr>Arial</vt:lpstr>
      <vt:lpstr>Dreaming Outloud Pro</vt:lpstr>
      <vt:lpstr>Encode Sans Condensed Black</vt:lpstr>
      <vt:lpstr>Aptos</vt:lpstr>
      <vt:lpstr>Encode Sans Condensed Light</vt:lpstr>
      <vt:lpstr>Symbol</vt:lpstr>
      <vt:lpstr>Open Sans</vt:lpstr>
      <vt:lpstr>Clinical Case for Paramedics by Slidesgo</vt:lpstr>
      <vt:lpstr>PowerPoint Presentation</vt:lpstr>
      <vt:lpstr>EasyFix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Zahra Ahmed</dc:creator>
  <cp:lastModifiedBy>Ahmed Abdel</cp:lastModifiedBy>
  <cp:revision>9</cp:revision>
  <dcterms:modified xsi:type="dcterms:W3CDTF">2025-01-07T22:00:27Z</dcterms:modified>
</cp:coreProperties>
</file>