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3532163" y="8704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5BC20-49EB-4E96-9A3D-04F5A58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548" y="6864"/>
            <a:ext cx="6145452" cy="6124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B126C8-B6A2-41DE-97F7-9672C46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337486" cy="490552"/>
          </a:xfrm>
        </p:spPr>
        <p:txBody>
          <a:bodyPr>
            <a:normAutofit/>
          </a:bodyPr>
          <a:lstStyle/>
          <a:p>
            <a:r>
              <a:rPr lang="en-US" sz="2000" dirty="0"/>
              <a:t>Latency</a:t>
            </a:r>
            <a:r>
              <a:rPr lang="ko-KR" altLang="en-US" sz="2000" dirty="0"/>
              <a:t> 분석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03F077-B4D9-4F8C-B90B-2B1911C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05" y="897089"/>
            <a:ext cx="5399903" cy="2093261"/>
          </a:xfrm>
        </p:spPr>
        <p:txBody>
          <a:bodyPr>
            <a:normAutofit/>
          </a:bodyPr>
          <a:lstStyle/>
          <a:p>
            <a:r>
              <a:rPr lang="en-US" sz="1800" dirty="0"/>
              <a:t>Relative link power</a:t>
            </a:r>
            <a:r>
              <a:rPr lang="ko-KR" altLang="en-US" sz="1800" dirty="0"/>
              <a:t>가 </a:t>
            </a:r>
            <a:r>
              <a:rPr lang="en-US" sz="1800" dirty="0" err="1"/>
              <a:t>Unif</a:t>
            </a:r>
            <a:r>
              <a:rPr lang="en-US" sz="1800" dirty="0"/>
              <a:t>(0, 0.8) </a:t>
            </a:r>
            <a:r>
              <a:rPr lang="ko-KR" altLang="en-US" sz="1800" dirty="0"/>
              <a:t>일 때 </a:t>
            </a:r>
            <a:r>
              <a:rPr lang="en-US" altLang="ko-KR" sz="1800" dirty="0"/>
              <a:t>2000</a:t>
            </a:r>
            <a:r>
              <a:rPr lang="ko-KR" altLang="en-US" sz="1800" dirty="0"/>
              <a:t>개 샘플을 테스트</a:t>
            </a:r>
            <a:endParaRPr lang="en-US" altLang="ko-KR" sz="1800" dirty="0"/>
          </a:p>
          <a:p>
            <a:r>
              <a:rPr lang="en-US" sz="1800" dirty="0"/>
              <a:t>1, 201, 401 , …., 1801</a:t>
            </a:r>
            <a:r>
              <a:rPr lang="ko-KR" altLang="en-US" sz="1800" dirty="0"/>
              <a:t>번째 샘플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DNN inference </a:t>
            </a:r>
            <a:r>
              <a:rPr lang="ko-KR" altLang="en-US" sz="1800" dirty="0"/>
              <a:t>시간을 측정해보니 평균 </a:t>
            </a:r>
            <a:r>
              <a:rPr lang="en-US" altLang="ko-KR" sz="1800" dirty="0"/>
              <a:t>0.9937763214ms</a:t>
            </a:r>
            <a:endParaRPr lang="en-US" sz="1800" dirty="0"/>
          </a:p>
          <a:p>
            <a:r>
              <a:rPr lang="en-US" sz="1800" dirty="0"/>
              <a:t>2000</a:t>
            </a:r>
            <a:r>
              <a:rPr lang="ko-KR" altLang="en-US" sz="1800" dirty="0"/>
              <a:t>번의 </a:t>
            </a:r>
            <a:r>
              <a:rPr lang="en-US" altLang="ko-KR" sz="1800" dirty="0"/>
              <a:t>inference</a:t>
            </a:r>
            <a:r>
              <a:rPr lang="ko-KR" altLang="en-US" sz="1800" dirty="0"/>
              <a:t>들에 대배 통째로 시간을 재보니 평균 </a:t>
            </a:r>
            <a:r>
              <a:rPr lang="en-US" altLang="ko-KR" sz="1800" dirty="0"/>
              <a:t>2.18861722946167sec/2000 = 1.0943ms</a:t>
            </a:r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2429-C2BA-442E-BA19-CB8746A3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" y="3147934"/>
            <a:ext cx="5836372" cy="35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434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Unsupervised 결과 </vt:lpstr>
      <vt:lpstr>Unsupervised 결과 - 답이 뻔한 상황들 정리 (한 row당 한 column이 1) </vt:lpstr>
      <vt:lpstr>Latency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59</cp:revision>
  <dcterms:created xsi:type="dcterms:W3CDTF">2021-11-17T06:21:30Z</dcterms:created>
  <dcterms:modified xsi:type="dcterms:W3CDTF">2021-11-22T07:14:37Z</dcterms:modified>
</cp:coreProperties>
</file>