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54F65-B460-4D6E-92BA-CEA3AFED7124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F4B36-5BDF-4B23-BDF4-B7C9F306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1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4FA4-6594-4737-BE52-B099BC9F5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D9989-05C1-480F-BD8B-0631B48EA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FBE8A-1875-497E-BEFA-A954C96C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F55D4-687C-4CBE-B699-0E7B239E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DE43-57DF-4B8B-BC06-E1508723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2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0445-C417-4350-970A-F2010C88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00236-59AF-412A-9CF5-A72E9C627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43355-A11C-48A0-929D-9269FED2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B7AE2-4504-4A78-920E-BF0943F9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098D9-18EA-4AB0-9D5C-9DE9C586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1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5746DD-BC99-4C50-9E93-B86512B50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C956E-2519-46C1-930F-F603E2529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60A91-3864-4CFC-8A6D-3C0E081F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E18DC-A4CC-4B84-9428-8A32454E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82BD5-531D-4397-9C75-7DF71DDA5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FB0D-8DC0-49E1-AAA1-AB23775E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57F49-B128-4EA2-A459-A707C7691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78094-4D3B-45AB-A276-B1CFA881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6E044-43AE-40DE-B481-71D224EA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376F9-EA72-4046-BD4A-0A2E8A01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4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446D-2DC5-429B-8685-33ECED5C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27CCC-020B-40B3-9D6D-FDCF7AD4A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7915D-9941-436D-AAA5-D089B8F8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FCF23-8DA7-4F7D-8620-D4B183E8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34FDF-ED8F-44B1-A86D-99BB61FD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0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E28D2-E39E-4308-846F-5C42ADE6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F2A39-66FF-49F5-AA4C-165971D2D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B64EE-8503-462D-8EC3-486BA4FCF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91C91-41F0-4C63-A9DC-8F74B0A4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FB895-4A67-477C-8D78-491543327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1AB62-6B65-4F96-8296-71B25457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7A87-7E28-462D-8FE4-49A5F54D1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87866-4AEE-4C8B-A2C3-145F1B73E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73BDF-E3D1-4FAE-8C48-C7C7828F5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29A05-3FAF-4B78-87A6-29AEA7C06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B104C-0514-4EF3-9133-42FA3D821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F3CE4-99D6-461A-954B-2070A7587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2B2EC-2ADB-4672-938F-D6459EEA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E79C06-5DA6-404C-8DF1-3626B53B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9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66F1-12D8-4781-8A6F-F1F77FC7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37EA3-6F60-497D-BCA1-101D428E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ADA0B-E85F-45F4-9A12-B5935CA4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1181D-74C6-47ED-8CD3-645171D9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2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94895-210C-48B4-A551-6F939304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274134-37E9-4F37-BA47-8E7454D4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5D486-E5E4-4EC9-9551-EA970C5E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4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B039-3FC1-4DDE-9CEE-AB924F88D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1267-69FE-4465-BAC0-2E37A87D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48457-D4D3-433F-B70E-D90BAF74D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37D36-8E58-466B-8A96-4E90230B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EC928-8037-4F43-8036-2A21D969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8A9A3-688B-4C9B-8136-05774814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7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4C1B-1FD5-436A-9BE8-B7B8D527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95DEF0-EC13-49C6-919A-3360727F5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8DD82-507C-4904-9133-7BC1D6031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4180C-23CA-471F-83DC-1737D9BD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FA9-D346-4179-BC36-5044D4754E7C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D49A0-4FD8-4FC2-8423-934F12A2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9DC67-FB66-4694-B2F6-B001E602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8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E8D20D-5DA4-4DEC-8699-DC072D20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949A0-6C95-4AD4-90D4-DD27E5E79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26C8F-55A7-414A-856C-E76E3DDAA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D0FA9-D346-4179-BC36-5044D4754E7C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2C7D1-4454-4FD9-9FE2-2CEC5F5FA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F01EA-F010-4C49-8A11-692ECC98D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C446-E786-418C-9060-426E37D8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0BB178B3-439B-4CD1-89C9-CA9F17BAF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43" y="391334"/>
            <a:ext cx="2929625" cy="4845685"/>
          </a:xfrm>
          <a:prstGeom prst="rect">
            <a:avLst/>
          </a:prstGeom>
        </p:spPr>
      </p:pic>
      <p:pic>
        <p:nvPicPr>
          <p:cNvPr id="6" name="Picture 5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469239E1-C149-454E-840C-08171A560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43" y="5237019"/>
            <a:ext cx="2105025" cy="1676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02D884-444E-4C67-87FD-CDB4D322C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443" y="391334"/>
            <a:ext cx="2950950" cy="48456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A97F0E-B3C0-420D-AFF0-E56E58BF2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2443" y="5238524"/>
            <a:ext cx="2876951" cy="16194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527EA8-AC53-4E4B-9695-429C2F1F4E53}"/>
              </a:ext>
            </a:extLst>
          </p:cNvPr>
          <p:cNvSpPr txBox="1"/>
          <p:nvPr/>
        </p:nvSpPr>
        <p:spPr>
          <a:xfrm>
            <a:off x="1836574" y="22002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logSumExp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64113D-783D-45F2-A1B3-8EDB72B1E38E}"/>
              </a:ext>
            </a:extLst>
          </p:cNvPr>
          <p:cNvSpPr txBox="1"/>
          <p:nvPr/>
        </p:nvSpPr>
        <p:spPr>
          <a:xfrm>
            <a:off x="4104134" y="-3165"/>
            <a:ext cx="328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Max, but initial rho and alpha = 0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8A6E373-AD5F-4EB9-B4D2-7F3E0B7931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5908" y="406607"/>
            <a:ext cx="2737333" cy="61451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8BE6DFB-55F0-4408-8A41-9B4A7331A396}"/>
              </a:ext>
            </a:extLst>
          </p:cNvPr>
          <p:cNvSpPr txBox="1"/>
          <p:nvPr/>
        </p:nvSpPr>
        <p:spPr>
          <a:xfrm>
            <a:off x="7569673" y="0"/>
            <a:ext cx="415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Max, initial rho and alpha given by dataset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AB8673-4726-4DBB-BBCB-AD91D8358460}"/>
              </a:ext>
            </a:extLst>
          </p:cNvPr>
          <p:cNvSpPr txBox="1"/>
          <p:nvPr/>
        </p:nvSpPr>
        <p:spPr>
          <a:xfrm rot="16200000">
            <a:off x="-2028624" y="3097909"/>
            <a:ext cx="4682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Message passing results</a:t>
            </a:r>
          </a:p>
        </p:txBody>
      </p:sp>
    </p:spTree>
    <p:extLst>
      <p:ext uri="{BB962C8B-B14F-4D97-AF65-F5344CB8AC3E}">
        <p14:creationId xmlns:p14="http://schemas.microsoft.com/office/powerpoint/2010/main" val="127976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김홍기[ 학부졸업 / 전기전자공학부 ]</dc:creator>
  <cp:lastModifiedBy>김홍기[ 학부졸업 / 전기전자공학부 ]</cp:lastModifiedBy>
  <cp:revision>2</cp:revision>
  <dcterms:created xsi:type="dcterms:W3CDTF">2021-11-17T06:21:30Z</dcterms:created>
  <dcterms:modified xsi:type="dcterms:W3CDTF">2021-11-17T11:35:41Z</dcterms:modified>
</cp:coreProperties>
</file>