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494788"/>
          </a:xfrm>
        </p:spPr>
        <p:txBody>
          <a:bodyPr>
            <a:normAutofit/>
          </a:bodyPr>
          <a:lstStyle/>
          <a:p>
            <a:r>
              <a:rPr lang="en-US" sz="1800" dirty="0"/>
              <a:t>80000</a:t>
            </a:r>
            <a:r>
              <a:rPr lang="ko-KR" altLang="en-US" sz="1800" dirty="0"/>
              <a:t>개 </a:t>
            </a:r>
            <a:r>
              <a:rPr lang="en-US" altLang="ko-KR" sz="1800" dirty="0"/>
              <a:t>w(5x5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시</a:t>
            </a:r>
            <a:endParaRPr lang="en-US" altLang="ko-KR" sz="1800" dirty="0"/>
          </a:p>
          <a:p>
            <a:pPr lvl="1"/>
            <a:r>
              <a:rPr lang="en-US" sz="1800" dirty="0"/>
              <a:t>Test set(20000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랑</a:t>
            </a:r>
            <a:r>
              <a:rPr lang="en-US" sz="1800" dirty="0"/>
              <a:t> train</a:t>
            </a:r>
            <a:r>
              <a:rPr lang="ko-KR" altLang="en-US" sz="1800" dirty="0"/>
              <a:t> </a:t>
            </a:r>
            <a:r>
              <a:rPr lang="en-US" altLang="ko-KR" sz="1800" dirty="0"/>
              <a:t>set</a:t>
            </a:r>
            <a:r>
              <a:rPr lang="ko-KR" altLang="en-US" sz="1800" dirty="0"/>
              <a:t>의 </a:t>
            </a:r>
            <a:r>
              <a:rPr lang="en-US" altLang="ko-KR" sz="1800" dirty="0"/>
              <a:t>validity</a:t>
            </a:r>
            <a:r>
              <a:rPr lang="ko-KR" altLang="en-US" sz="1800" dirty="0"/>
              <a:t>가 </a:t>
            </a:r>
            <a:r>
              <a:rPr lang="en-US" altLang="ko-KR" sz="1800" dirty="0"/>
              <a:t>15% </a:t>
            </a:r>
            <a:r>
              <a:rPr lang="ko-KR" altLang="en-US" sz="1800" dirty="0"/>
              <a:t>전후로 같음</a:t>
            </a:r>
            <a:endParaRPr lang="en-US" altLang="ko-KR" sz="1800" dirty="0"/>
          </a:p>
          <a:p>
            <a:pPr lvl="1"/>
            <a:r>
              <a:rPr lang="en-US" sz="1800" dirty="0"/>
              <a:t>Validity</a:t>
            </a:r>
            <a:r>
              <a:rPr lang="ko-KR" altLang="en-US" sz="1800" dirty="0"/>
              <a:t>는 </a:t>
            </a:r>
            <a:r>
              <a:rPr lang="en-US" altLang="ko-KR" sz="1800" dirty="0"/>
              <a:t>D</a:t>
            </a:r>
            <a:r>
              <a:rPr lang="ko-KR" altLang="en-US" sz="1800" dirty="0"/>
              <a:t>행렬의 </a:t>
            </a:r>
            <a:r>
              <a:rPr lang="en-US" altLang="ko-KR" sz="1800" dirty="0"/>
              <a:t>constraint</a:t>
            </a:r>
            <a:r>
              <a:rPr lang="ko-KR" altLang="en-US" sz="1800" dirty="0"/>
              <a:t>가 맞는지 여부로 판단</a:t>
            </a:r>
            <a:endParaRPr lang="en-US" altLang="ko-KR" sz="1800" dirty="0"/>
          </a:p>
          <a:p>
            <a:pPr lvl="1"/>
            <a:r>
              <a:rPr lang="en-US" altLang="ko-KR" sz="1800" dirty="0"/>
              <a:t>Training loss</a:t>
            </a:r>
            <a:r>
              <a:rPr lang="ko-KR" altLang="en-US" sz="1800" dirty="0"/>
              <a:t>는 </a:t>
            </a:r>
            <a:r>
              <a:rPr lang="en-US" altLang="ko-KR" sz="1800" dirty="0"/>
              <a:t>0.001 </a:t>
            </a:r>
            <a:r>
              <a:rPr lang="ko-KR" altLang="en-US" sz="1800" dirty="0"/>
              <a:t>단위였음</a:t>
            </a:r>
            <a:endParaRPr lang="en-US" altLang="ko-KR" sz="1800" dirty="0"/>
          </a:p>
          <a:p>
            <a:pPr lvl="1"/>
            <a:r>
              <a:rPr lang="ko-KR" altLang="en-US" sz="1800" dirty="0"/>
              <a:t>약 </a:t>
            </a:r>
            <a:r>
              <a:rPr lang="en-US" altLang="ko-KR" sz="1800" dirty="0"/>
              <a:t>75</a:t>
            </a:r>
            <a:r>
              <a:rPr lang="ko-KR" altLang="en-US" sz="1800" dirty="0"/>
              <a:t>분 걸림</a:t>
            </a:r>
            <a:endParaRPr lang="en-US" altLang="ko-KR" sz="1800" dirty="0"/>
          </a:p>
          <a:p>
            <a:endParaRPr lang="en-US" sz="1800" dirty="0"/>
          </a:p>
          <a:p>
            <a:r>
              <a:rPr lang="en-US" altLang="ko-KR" sz="1800" dirty="0"/>
              <a:t>(uniform </a:t>
            </a:r>
            <a:r>
              <a:rPr lang="ko-KR" altLang="en-US" sz="1800" dirty="0"/>
              <a:t>분포에서 </a:t>
            </a:r>
            <a:r>
              <a:rPr lang="en-US" altLang="ko-KR" sz="1800" dirty="0"/>
              <a:t>sample</a:t>
            </a:r>
            <a:r>
              <a:rPr lang="ko-KR" altLang="en-US" sz="1800" dirty="0"/>
              <a:t>된 </a:t>
            </a:r>
            <a:r>
              <a:rPr lang="en-US" altLang="ko-KR" sz="1800" dirty="0"/>
              <a:t>w</a:t>
            </a:r>
            <a:r>
              <a:rPr lang="ko-KR" altLang="en-US" sz="1800" dirty="0"/>
              <a:t>보다</a:t>
            </a:r>
            <a:r>
              <a:rPr lang="en-US" altLang="ko-KR" sz="1800" dirty="0"/>
              <a:t>)  </a:t>
            </a:r>
            <a:r>
              <a:rPr lang="ko-KR" altLang="en-US" sz="1800" dirty="0"/>
              <a:t>좀 더 쉬운 문제들로 구성해서 학습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quantizing </a:t>
            </a:r>
            <a:r>
              <a:rPr lang="ko-KR" altLang="en-US" sz="1800" dirty="0"/>
              <a:t>함 </a:t>
            </a:r>
            <a:r>
              <a:rPr lang="en-US" altLang="ko-KR" sz="1800" dirty="0"/>
              <a:t>– {0, 0.1, 0.2 ,…, 0.9, 1.0}</a:t>
            </a:r>
            <a:r>
              <a:rPr lang="ko-KR" altLang="en-US" sz="1800" dirty="0"/>
              <a:t> 으로 </a:t>
            </a:r>
            <a:r>
              <a:rPr lang="en-US" altLang="ko-KR" sz="1800" dirty="0"/>
              <a:t>– </a:t>
            </a:r>
            <a:r>
              <a:rPr lang="ko-KR" altLang="en-US" sz="1800" dirty="0"/>
              <a:t>도움 </a:t>
            </a:r>
            <a:r>
              <a:rPr lang="en-US" altLang="ko-KR" sz="1800" dirty="0"/>
              <a:t>X</a:t>
            </a:r>
          </a:p>
          <a:p>
            <a:pPr lvl="2"/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dnn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 parameter training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 상태로 한 상황에서 아래 실험을 진행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/>
              <a:t>답이 뻔한 상황들을 만듦 </a:t>
            </a:r>
            <a:r>
              <a:rPr lang="en-US" altLang="ko-KR" sz="1800" dirty="0"/>
              <a:t>(</a:t>
            </a:r>
            <a:r>
              <a:rPr lang="ko-KR" altLang="en-US" sz="1800" dirty="0"/>
              <a:t>특정 </a:t>
            </a:r>
            <a:r>
              <a:rPr lang="en-US" altLang="ko-KR" sz="1800" dirty="0"/>
              <a:t>weight</a:t>
            </a:r>
            <a:r>
              <a:rPr lang="ko-KR" altLang="en-US" sz="1800" dirty="0"/>
              <a:t>가 우세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Case1) </a:t>
            </a:r>
            <a:r>
              <a:rPr lang="ko-KR" altLang="en-US" sz="1800" dirty="0"/>
              <a:t>한 </a:t>
            </a:r>
            <a:r>
              <a:rPr lang="en-US" altLang="ko-KR" sz="1800" dirty="0"/>
              <a:t>row</a:t>
            </a:r>
            <a:r>
              <a:rPr lang="ko-KR" altLang="en-US" sz="1800" dirty="0"/>
              <a:t>당 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이 </a:t>
            </a:r>
            <a:r>
              <a:rPr lang="en-US" altLang="ko-KR" sz="1800" dirty="0"/>
              <a:t>1,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0.1</a:t>
            </a:r>
            <a:r>
              <a:rPr lang="ko-KR" altLang="en-US" sz="1800" dirty="0"/>
              <a:t>사이 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Case2)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0.3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  </a:t>
            </a:r>
            <a:r>
              <a:rPr lang="ko-KR" altLang="en-US" sz="1800" dirty="0"/>
              <a:t>조금씩 올림</a:t>
            </a:r>
            <a:r>
              <a:rPr lang="en-US" altLang="ko-KR" sz="1800" dirty="0"/>
              <a:t> …</a:t>
            </a:r>
          </a:p>
          <a:p>
            <a:pPr lvl="2"/>
            <a:r>
              <a:rPr lang="en-US" altLang="ko-KR" sz="1800" dirty="0"/>
              <a:t>Case3)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0.9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87.05%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F7288-5E79-4CFB-8BDF-7C43EFE6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65" y="5359295"/>
            <a:ext cx="2848373" cy="1286054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CBF7C6A-4ABB-42D1-80ED-3BF32ABA6163}"/>
              </a:ext>
            </a:extLst>
          </p:cNvPr>
          <p:cNvCxnSpPr>
            <a:cxnSpLocks/>
          </p:cNvCxnSpPr>
          <p:nvPr/>
        </p:nvCxnSpPr>
        <p:spPr>
          <a:xfrm rot="10800000">
            <a:off x="6512011" y="5359295"/>
            <a:ext cx="1088356" cy="534880"/>
          </a:xfrm>
          <a:prstGeom prst="curvedConnector3">
            <a:avLst>
              <a:gd name="adj1" fmla="val 9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96DAB-920E-4614-B735-A191C989EA36}"/>
              </a:ext>
            </a:extLst>
          </p:cNvPr>
          <p:cNvSpPr txBox="1"/>
          <p:nvPr/>
        </p:nvSpPr>
        <p:spPr>
          <a:xfrm>
            <a:off x="6605787" y="5845321"/>
            <a:ext cx="57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F54FD-B2D2-44C4-AEC3-0EC221EC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35" y="119293"/>
            <a:ext cx="4750965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r>
              <a:rPr lang="en-US" altLang="ko-KR" sz="2000" dirty="0"/>
              <a:t>- </a:t>
            </a:r>
            <a:r>
              <a:rPr lang="ko-KR" altLang="en-US" sz="2000" dirty="0"/>
              <a:t>답이 뻔한 상황들 정리 </a:t>
            </a:r>
            <a:r>
              <a:rPr lang="en-US" altLang="ko-KR" sz="2000" dirty="0"/>
              <a:t>(</a:t>
            </a:r>
            <a:r>
              <a:rPr lang="ko-KR" altLang="en-US" sz="2000" dirty="0"/>
              <a:t>한 </a:t>
            </a:r>
            <a:r>
              <a:rPr lang="en-US" altLang="ko-KR" sz="2000" dirty="0"/>
              <a:t>row</a:t>
            </a:r>
            <a:r>
              <a:rPr lang="ko-KR" altLang="en-US" sz="2000" dirty="0"/>
              <a:t>당 한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4" y="1040032"/>
            <a:ext cx="6124662" cy="54947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0.1)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99.7%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98.45%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94.70%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87.05%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72.75%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1.00)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57.9%</a:t>
            </a:r>
          </a:p>
          <a:p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F44B2D-7648-44D3-8928-F984D7F14FA1}"/>
              </a:ext>
            </a:extLst>
          </p:cNvPr>
          <p:cNvSpPr txBox="1">
            <a:spLocks/>
          </p:cNvSpPr>
          <p:nvPr/>
        </p:nvSpPr>
        <p:spPr>
          <a:xfrm>
            <a:off x="5578679" y="1673400"/>
            <a:ext cx="2525086" cy="480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99%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95.75%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90.55%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77.95%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62.1%</a:t>
            </a:r>
          </a:p>
          <a:p>
            <a:pPr lvl="1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C006B-A645-4D7A-8AF4-FEEB094B479C}"/>
              </a:ext>
            </a:extLst>
          </p:cNvPr>
          <p:cNvSpPr txBox="1"/>
          <p:nvPr/>
        </p:nvSpPr>
        <p:spPr>
          <a:xfrm>
            <a:off x="3532163" y="87049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(quantizing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안하고 제대로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들을 입력해서 학습한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이용하는 경우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5BC20-49EB-4E96-9A3D-04F5A584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97" y="0"/>
            <a:ext cx="5153554" cy="51356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1B126C8-B6A2-41DE-97F7-9672C469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5" y="82469"/>
            <a:ext cx="2337486" cy="49055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Latency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03F077-B4D9-4F8C-B90B-2B1911C8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71" y="643357"/>
            <a:ext cx="5399903" cy="2093261"/>
          </a:xfrm>
        </p:spPr>
        <p:txBody>
          <a:bodyPr>
            <a:normAutofit/>
          </a:bodyPr>
          <a:lstStyle/>
          <a:p>
            <a:r>
              <a:rPr lang="en-US" sz="1800" dirty="0"/>
              <a:t>Relative link power</a:t>
            </a:r>
            <a:r>
              <a:rPr lang="ko-KR" altLang="en-US" sz="1800" dirty="0"/>
              <a:t>가 </a:t>
            </a:r>
            <a:r>
              <a:rPr lang="en-US" sz="1800" dirty="0" err="1"/>
              <a:t>Unif</a:t>
            </a:r>
            <a:r>
              <a:rPr lang="en-US" sz="1800" dirty="0"/>
              <a:t>(0, 0.8) </a:t>
            </a:r>
            <a:r>
              <a:rPr lang="ko-KR" altLang="en-US" sz="1800" dirty="0"/>
              <a:t>일 때 </a:t>
            </a:r>
            <a:r>
              <a:rPr lang="en-US" altLang="ko-KR" sz="1800" dirty="0"/>
              <a:t>2000</a:t>
            </a:r>
            <a:r>
              <a:rPr lang="ko-KR" altLang="en-US" sz="1800" dirty="0"/>
              <a:t>개 샘플을 테스트</a:t>
            </a:r>
            <a:endParaRPr lang="en-US" altLang="ko-KR" sz="1800" dirty="0"/>
          </a:p>
          <a:p>
            <a:r>
              <a:rPr lang="en-US" sz="1800" dirty="0"/>
              <a:t>1, 201, 401 , …., 1801</a:t>
            </a:r>
            <a:r>
              <a:rPr lang="ko-KR" altLang="en-US" sz="1800" dirty="0"/>
              <a:t>번째 샘플 </a:t>
            </a:r>
            <a:r>
              <a:rPr lang="en-US" altLang="ko-KR" sz="1800" dirty="0"/>
              <a:t>(</a:t>
            </a:r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개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en-US" altLang="ko-KR" sz="1800" dirty="0"/>
              <a:t>DNN inference </a:t>
            </a:r>
            <a:r>
              <a:rPr lang="ko-KR" altLang="en-US" sz="1800" dirty="0"/>
              <a:t>시간을 측정해보니 평균 </a:t>
            </a:r>
            <a:r>
              <a:rPr lang="en-US" altLang="ko-KR" sz="1800" dirty="0"/>
              <a:t>0.9937763214ms</a:t>
            </a:r>
            <a:endParaRPr lang="en-US" sz="1800" dirty="0"/>
          </a:p>
          <a:p>
            <a:r>
              <a:rPr lang="en-US" sz="1800" dirty="0"/>
              <a:t>2000</a:t>
            </a:r>
            <a:r>
              <a:rPr lang="ko-KR" altLang="en-US" sz="1800" dirty="0"/>
              <a:t>번의 </a:t>
            </a:r>
            <a:r>
              <a:rPr lang="en-US" altLang="ko-KR" sz="1800" dirty="0"/>
              <a:t>inference</a:t>
            </a:r>
            <a:r>
              <a:rPr lang="ko-KR" altLang="en-US" sz="1800" dirty="0"/>
              <a:t>들에 대배 통째로 시간을 재보니 평균 </a:t>
            </a:r>
            <a:r>
              <a:rPr lang="en-US" altLang="ko-KR" sz="1800" dirty="0"/>
              <a:t>2.18861722946167sec/2000 = 1.0943ms</a:t>
            </a:r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2429-C2BA-442E-BA19-CB8746A3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1" y="2755962"/>
            <a:ext cx="4722514" cy="28715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AD4C2D-9A3C-4F74-B4F7-C246B7D975B3}"/>
              </a:ext>
            </a:extLst>
          </p:cNvPr>
          <p:cNvSpPr txBox="1">
            <a:spLocks/>
          </p:cNvSpPr>
          <p:nvPr/>
        </p:nvSpPr>
        <p:spPr>
          <a:xfrm>
            <a:off x="146471" y="5960077"/>
            <a:ext cx="9782976" cy="675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Message passing </a:t>
            </a:r>
            <a:r>
              <a:rPr lang="ko-KR" altLang="en-US" sz="1800" dirty="0"/>
              <a:t>할 때</a:t>
            </a:r>
            <a:r>
              <a:rPr lang="en-US" altLang="ko-KR" sz="1800" dirty="0"/>
              <a:t>:node</a:t>
            </a:r>
            <a:r>
              <a:rPr lang="ko-KR" altLang="en-US" sz="1800" dirty="0"/>
              <a:t>수</a:t>
            </a:r>
            <a:r>
              <a:rPr lang="en-US" altLang="ko-KR" sz="1800" dirty="0"/>
              <a:t>(5) * 10 </a:t>
            </a:r>
            <a:r>
              <a:rPr lang="ko-KR" altLang="en-US" sz="1800" dirty="0"/>
              <a:t>번 돌렸을 때 약 </a:t>
            </a:r>
            <a:r>
              <a:rPr lang="en-US" altLang="ko-KR" sz="1800" dirty="0"/>
              <a:t>8~9ms </a:t>
            </a:r>
            <a:r>
              <a:rPr lang="ko-KR" altLang="en-US" sz="1800" dirty="0"/>
              <a:t>걸림</a:t>
            </a:r>
            <a:endParaRPr lang="en-US" altLang="ko-KR" sz="1800" dirty="0"/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ML </a:t>
            </a:r>
            <a:r>
              <a:rPr lang="ko-KR" altLang="en-US" sz="1800" dirty="0"/>
              <a:t>형태가 대략 </a:t>
            </a:r>
            <a:r>
              <a:rPr lang="en-US" altLang="ko-KR" sz="1800" dirty="0"/>
              <a:t>10</a:t>
            </a:r>
            <a:r>
              <a:rPr lang="ko-KR" altLang="en-US" sz="1800" dirty="0"/>
              <a:t>배 </a:t>
            </a:r>
            <a:r>
              <a:rPr lang="en-US" altLang="ko-KR" sz="1800" dirty="0"/>
              <a:t>(+ </a:t>
            </a:r>
            <a:r>
              <a:rPr lang="ko-KR" altLang="en-US" sz="1800" dirty="0"/>
              <a:t>통신 오버헤드 만큼</a:t>
            </a:r>
            <a:r>
              <a:rPr lang="en-US" altLang="ko-KR" sz="1800" dirty="0"/>
              <a:t>)</a:t>
            </a:r>
            <a:r>
              <a:rPr lang="ko-KR" altLang="en-US" sz="1800" dirty="0"/>
              <a:t>더 빠름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457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54864-17B6-4D85-BA49-25011EC7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7"/>
          <a:stretch/>
        </p:blipFill>
        <p:spPr>
          <a:xfrm>
            <a:off x="665285" y="1114479"/>
            <a:ext cx="4059360" cy="57435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533FF3-C1D4-409E-8D7B-A25D01E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5" y="82469"/>
            <a:ext cx="2902126" cy="490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message </a:t>
            </a:r>
            <a:r>
              <a:rPr lang="ko-KR" altLang="en-US" sz="3200" dirty="0"/>
              <a:t>수렴성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ACC19-7D13-4708-B021-2EEB22CA4B78}"/>
              </a:ext>
            </a:extLst>
          </p:cNvPr>
          <p:cNvSpPr txBox="1"/>
          <p:nvPr/>
        </p:nvSpPr>
        <p:spPr>
          <a:xfrm>
            <a:off x="-117050" y="745147"/>
            <a:ext cx="5125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가지 버젼의 </a:t>
            </a:r>
            <a:r>
              <a:rPr lang="en-US" altLang="ko-KR" dirty="0"/>
              <a:t>matching </a:t>
            </a:r>
            <a:r>
              <a:rPr lang="ko-KR" altLang="en-US" dirty="0"/>
              <a:t>용 </a:t>
            </a:r>
            <a:r>
              <a:rPr lang="en-US" altLang="ko-KR" dirty="0"/>
              <a:t>message update rules: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EB096-CD2A-4447-9E91-C966B093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97" y="4864255"/>
            <a:ext cx="3615643" cy="191311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98C93-A243-42B3-9EE9-2C3B271A1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426" y="47301"/>
            <a:ext cx="3301962" cy="27479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15450-9C8B-47B4-81F8-4A0FA806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6" y="2887569"/>
            <a:ext cx="3458042" cy="18756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D08DD6-EF8A-4109-8F57-7C56837B6119}"/>
              </a:ext>
            </a:extLst>
          </p:cNvPr>
          <p:cNvSpPr txBox="1"/>
          <p:nvPr/>
        </p:nvSpPr>
        <p:spPr>
          <a:xfrm>
            <a:off x="8932169" y="2795284"/>
            <a:ext cx="2225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: alpha, rho = [0]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6D4B83-10BD-4EE2-926B-5D5F4D21A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365" y="3154337"/>
            <a:ext cx="2768148" cy="114316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E45924-D549-4EF1-AFBD-96F38E5AB7AE}"/>
              </a:ext>
            </a:extLst>
          </p:cNvPr>
          <p:cNvCxnSpPr>
            <a:stCxn id="11" idx="1"/>
          </p:cNvCxnSpPr>
          <p:nvPr/>
        </p:nvCxnSpPr>
        <p:spPr>
          <a:xfrm flipH="1">
            <a:off x="4360985" y="1421293"/>
            <a:ext cx="816441" cy="873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9B29E6-16AE-4172-ACE7-7A133C96EA6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458536" y="3825373"/>
            <a:ext cx="718890" cy="1696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C5B15-F73D-47A1-B0C2-89D1B1AC412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60987" y="5820812"/>
            <a:ext cx="823810" cy="623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2D61BC-43DE-4DEE-A3BB-45AFF8E20784}"/>
              </a:ext>
            </a:extLst>
          </p:cNvPr>
          <p:cNvSpPr txBox="1"/>
          <p:nvPr/>
        </p:nvSpPr>
        <p:spPr>
          <a:xfrm>
            <a:off x="8800440" y="6337395"/>
            <a:ext cx="3311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(2) </a:t>
            </a:r>
            <a:r>
              <a:rPr lang="en-US" altLang="ko-KR" dirty="0" err="1"/>
              <a:t>init</a:t>
            </a:r>
            <a:r>
              <a:rPr lang="en-US" altLang="ko-KR" dirty="0"/>
              <a:t>: alpha = w/2 , rho = -w/2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98CBD5-E4A1-4E87-9B67-F12FF9E91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2169" y="4996809"/>
            <a:ext cx="2819794" cy="1143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79FC06-612E-415D-B8D2-5D14AD8E6CEC}"/>
              </a:ext>
            </a:extLst>
          </p:cNvPr>
          <p:cNvSpPr txBox="1"/>
          <p:nvPr/>
        </p:nvSpPr>
        <p:spPr>
          <a:xfrm>
            <a:off x="8767197" y="4656550"/>
            <a:ext cx="2622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en-US" altLang="ko-KR" dirty="0" err="1"/>
              <a:t>init</a:t>
            </a:r>
            <a:r>
              <a:rPr lang="en-US" altLang="ko-KR" dirty="0"/>
              <a:t>: alpha, rho = [0]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1174288-DA49-4BF7-B25C-1568E1492F84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10295031" y="4933399"/>
            <a:ext cx="2796144" cy="38117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514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Unsupervised 결과 </vt:lpstr>
      <vt:lpstr>Unsupervised 결과 - 답이 뻔한 상황들 정리 (한 row당 한 column이 1) </vt:lpstr>
      <vt:lpstr>Latency</vt:lpstr>
      <vt:lpstr>message 수렴성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65</cp:revision>
  <dcterms:created xsi:type="dcterms:W3CDTF">2021-11-17T06:21:30Z</dcterms:created>
  <dcterms:modified xsi:type="dcterms:W3CDTF">2021-12-08T07:32:21Z</dcterms:modified>
</cp:coreProperties>
</file>