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3558-2A4D-444B-9755-CECBFBCA2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5A4C7-EAD1-4008-99DC-FE1A1C527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90E2-ACA3-48BE-8FEF-FD356F48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5ECC-941F-4393-B4EE-AD14F92F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9D8B-3009-4735-B1D7-A8F37C37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6497-3CDF-4A10-8F77-C3EA3E0A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C9995-E692-48B9-84B9-FEA42F1D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9B32-584C-4452-8D20-E8434731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72450-258F-467D-8DA3-3ECC6483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FB48B-9409-4A39-A4BD-36E9667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902B5-0511-4683-A19D-F30DF3CAD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0FEA5-7271-420B-B1F9-8E4D6C9E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0FFB-9E93-423E-829E-B33CFADB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67B7B-A52D-4EDE-88EC-D7C2D4CD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AB9A-11D9-4212-842E-517C1A7D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833A-7EAD-48AB-BCDF-92BD0494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41C5-4115-4C74-8ECC-D13B9A8A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E3BC-9B31-4D91-B5A6-14A262C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B222-5DD3-4C78-A968-25179156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6270-6D0D-4054-905F-3E3ED55E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5B3F-2940-4C10-8CFF-1A6A8D19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53566-AFB1-428E-B4D9-B11E15DD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A804-4C72-4FEB-8871-9AD70BF3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2483-1984-4A67-9B68-627685A7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8F67-DECF-4C6D-8E0A-4AB4488C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F1E3-96AD-4DA0-9EA3-05AC6D35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DEE6-5521-4660-8366-2EF7E7F10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81A4A-0946-444E-8A0A-A3A075E3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AF2F-1886-43A0-94A8-5D224645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F1F0-158E-4B55-A124-A4529067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2793E-D01D-4289-A376-5FABCB92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CC50-F7BD-4D28-8B72-AC5E59C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338B-38CA-41B7-B5E4-B0AF04B35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E336-B64F-40C1-A007-086249932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8C9B7-E486-4945-8676-3322DE81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A5A01-26AB-4020-BC13-3F8FC0784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0D18-70A9-4502-AA37-451A1075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A138E-85C8-4BC6-85A3-CE10A325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A9C42-4DA7-4FF6-BC6B-B381925B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C5BC-3694-45F8-B10B-E3842D27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95E09-7232-42A9-B40D-93E38DDB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B58D6-001E-4DFD-93AC-AE46E9C8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F2650-572A-4440-B3DF-24686B27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4529F-9D8C-4F7D-AAB0-931DD05E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3F5A8-76FB-4A89-AAAA-1B15102A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E3C63-FA4A-4934-B5B3-86B50DCF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6649-3890-4A3B-9286-D10CDDD8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80C0-BA9A-42C2-8B96-2BC305EE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B8BB7-34EA-4BD0-9B82-E53D1F177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B7E1-64F8-4E25-934E-03FCC468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BEC0-771A-45E5-A1D4-21BDF48E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4E69D-B5DA-4684-926C-BDAF1B68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5AAC-E92E-404E-B26E-FB0A303C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3D61B-1A8B-4F77-BF38-8D5BABB7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73F83-9FE6-4985-B4D0-4F31A001A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8F99-B058-45E1-904D-D63A8818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64F5-F1A4-40E5-8282-3CDCB03B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A96B8-9F74-44D2-B8C6-C3FC638A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CE86C-EBE5-4BF4-AAEA-93FD1788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CCE94-AA98-403F-BBFF-D7570191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8290-F562-4942-B8CB-B54229738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D937-3BE9-4BF3-A109-D5CC6B96DD8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82AC1-C9F8-4D75-9D80-9D2097F5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D037-051B-4FAA-9707-F42B3A80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976A-D61A-4280-BD82-C347DB682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ad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49631EA8-3103-4748-A521-124BA100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80" r="38782"/>
          <a:stretch/>
        </p:blipFill>
        <p:spPr bwMode="auto">
          <a:xfrm>
            <a:off x="1491063" y="1976438"/>
            <a:ext cx="769371" cy="318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574DB33F-BB28-4339-AF35-FE111431B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4" y="1976438"/>
            <a:ext cx="3182104" cy="3182104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low confidence">
            <a:extLst>
              <a:ext uri="{FF2B5EF4-FFF2-40B4-BE49-F238E27FC236}">
                <a16:creationId xmlns:a16="http://schemas.microsoft.com/office/drawing/2014/main" id="{B8113454-4CBB-41DC-8D03-ABA09C3AA8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0" t="7200" r="38504"/>
          <a:stretch/>
        </p:blipFill>
        <p:spPr>
          <a:xfrm>
            <a:off x="5556739" y="1976438"/>
            <a:ext cx="817684" cy="31821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10E411-B1EB-4666-8C25-B288E7EC77A8}"/>
              </a:ext>
            </a:extLst>
          </p:cNvPr>
          <p:cNvSpPr txBox="1"/>
          <p:nvPr/>
        </p:nvSpPr>
        <p:spPr>
          <a:xfrm>
            <a:off x="563807" y="478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D6B690-18BE-4FCD-8638-849CCA4705A0}"/>
              </a:ext>
            </a:extLst>
          </p:cNvPr>
          <p:cNvSpPr txBox="1"/>
          <p:nvPr/>
        </p:nvSpPr>
        <p:spPr>
          <a:xfrm>
            <a:off x="945722" y="4780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C212D-B424-413B-9525-FAD17C58BABB}"/>
              </a:ext>
            </a:extLst>
          </p:cNvPr>
          <p:cNvSpPr txBox="1"/>
          <p:nvPr/>
        </p:nvSpPr>
        <p:spPr>
          <a:xfrm>
            <a:off x="1351897" y="4777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05D1F-9411-4123-91C1-08E64761E8B4}"/>
              </a:ext>
            </a:extLst>
          </p:cNvPr>
          <p:cNvSpPr txBox="1"/>
          <p:nvPr/>
        </p:nvSpPr>
        <p:spPr>
          <a:xfrm>
            <a:off x="1766864" y="477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2ADC9-1AD7-4E51-AC64-6B0817733263}"/>
              </a:ext>
            </a:extLst>
          </p:cNvPr>
          <p:cNvSpPr txBox="1"/>
          <p:nvPr/>
        </p:nvSpPr>
        <p:spPr>
          <a:xfrm>
            <a:off x="2148779" y="4774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B58B1-EB70-4761-87D0-73EB399249B2}"/>
              </a:ext>
            </a:extLst>
          </p:cNvPr>
          <p:cNvSpPr txBox="1"/>
          <p:nvPr/>
        </p:nvSpPr>
        <p:spPr>
          <a:xfrm>
            <a:off x="2554954" y="4771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9BB20-B92B-4CA8-95B4-CCC2473317EE}"/>
              </a:ext>
            </a:extLst>
          </p:cNvPr>
          <p:cNvSpPr txBox="1"/>
          <p:nvPr/>
        </p:nvSpPr>
        <p:spPr>
          <a:xfrm>
            <a:off x="2940207" y="4771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D6B23C-F7C6-4AA9-BEAC-C8D6C5768D02}"/>
              </a:ext>
            </a:extLst>
          </p:cNvPr>
          <p:cNvSpPr txBox="1"/>
          <p:nvPr/>
        </p:nvSpPr>
        <p:spPr>
          <a:xfrm>
            <a:off x="3346382" y="476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D786A-F7B5-4FB9-9B33-C2DCAA06DAA8}"/>
              </a:ext>
            </a:extLst>
          </p:cNvPr>
          <p:cNvSpPr txBox="1"/>
          <p:nvPr/>
        </p:nvSpPr>
        <p:spPr>
          <a:xfrm>
            <a:off x="563807" y="4384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70D12-D9E2-47F8-BD6D-4499EE15F736}"/>
              </a:ext>
            </a:extLst>
          </p:cNvPr>
          <p:cNvSpPr txBox="1"/>
          <p:nvPr/>
        </p:nvSpPr>
        <p:spPr>
          <a:xfrm>
            <a:off x="919346" y="43847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BA60C-EBAF-457A-B591-6802C48B93E8}"/>
              </a:ext>
            </a:extLst>
          </p:cNvPr>
          <p:cNvSpPr txBox="1"/>
          <p:nvPr/>
        </p:nvSpPr>
        <p:spPr>
          <a:xfrm>
            <a:off x="1334313" y="43821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54B5DA-ECD3-4E5B-AD17-BC3292918EC5}"/>
              </a:ext>
            </a:extLst>
          </p:cNvPr>
          <p:cNvCxnSpPr>
            <a:cxnSpLocks/>
          </p:cNvCxnSpPr>
          <p:nvPr/>
        </p:nvCxnSpPr>
        <p:spPr>
          <a:xfrm>
            <a:off x="3807069" y="3573712"/>
            <a:ext cx="7033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Shape&#10;&#10;Description automatically generated with low confidence">
            <a:extLst>
              <a:ext uri="{FF2B5EF4-FFF2-40B4-BE49-F238E27FC236}">
                <a16:creationId xmlns:a16="http://schemas.microsoft.com/office/drawing/2014/main" id="{503C523B-97DC-427E-B89C-3D14E32F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50" y="1982660"/>
            <a:ext cx="3182104" cy="318210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93DF36-70C4-4564-B26E-15543A0055E7}"/>
              </a:ext>
            </a:extLst>
          </p:cNvPr>
          <p:cNvSpPr txBox="1"/>
          <p:nvPr/>
        </p:nvSpPr>
        <p:spPr>
          <a:xfrm>
            <a:off x="3273179" y="19976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CA7238-F6DC-4EEA-AD7C-94912CB93AF6}"/>
              </a:ext>
            </a:extLst>
          </p:cNvPr>
          <p:cNvSpPr txBox="1"/>
          <p:nvPr/>
        </p:nvSpPr>
        <p:spPr>
          <a:xfrm>
            <a:off x="5438710" y="4754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C3DA1B-4718-46F1-ACB2-4E91C2850B20}"/>
              </a:ext>
            </a:extLst>
          </p:cNvPr>
          <p:cNvSpPr txBox="1"/>
          <p:nvPr/>
        </p:nvSpPr>
        <p:spPr>
          <a:xfrm>
            <a:off x="5820625" y="4754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90B065-A85C-4B4A-A852-5F3CEE5CA9F0}"/>
              </a:ext>
            </a:extLst>
          </p:cNvPr>
          <p:cNvSpPr txBox="1"/>
          <p:nvPr/>
        </p:nvSpPr>
        <p:spPr>
          <a:xfrm>
            <a:off x="6226800" y="4751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0B3EF7-DB4B-4EEE-8DEA-1DE6A9F3E080}"/>
              </a:ext>
            </a:extLst>
          </p:cNvPr>
          <p:cNvSpPr txBox="1"/>
          <p:nvPr/>
        </p:nvSpPr>
        <p:spPr>
          <a:xfrm>
            <a:off x="5438710" y="4358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94CE4-CD72-41A8-A8E3-8647B4E4312D}"/>
              </a:ext>
            </a:extLst>
          </p:cNvPr>
          <p:cNvSpPr txBox="1"/>
          <p:nvPr/>
        </p:nvSpPr>
        <p:spPr>
          <a:xfrm>
            <a:off x="5794249" y="4358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8515BD-8E67-443E-82EB-794D774FCA34}"/>
              </a:ext>
            </a:extLst>
          </p:cNvPr>
          <p:cNvSpPr txBox="1"/>
          <p:nvPr/>
        </p:nvSpPr>
        <p:spPr>
          <a:xfrm>
            <a:off x="6209216" y="4355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9CD17B-20FB-4FBC-9223-6725FC4117DC}"/>
              </a:ext>
            </a:extLst>
          </p:cNvPr>
          <p:cNvSpPr txBox="1"/>
          <p:nvPr/>
        </p:nvSpPr>
        <p:spPr>
          <a:xfrm>
            <a:off x="6226800" y="19790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9634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김홍기[ 학부졸업 / 전기전자공학부 ]</dc:creator>
  <cp:lastModifiedBy>김홍기[ 학부졸업 / 전기전자공학부 ]</cp:lastModifiedBy>
  <cp:revision>1</cp:revision>
  <dcterms:created xsi:type="dcterms:W3CDTF">2022-03-31T09:33:15Z</dcterms:created>
  <dcterms:modified xsi:type="dcterms:W3CDTF">2022-03-31T09:43:17Z</dcterms:modified>
</cp:coreProperties>
</file>