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0" d="100"/>
          <a:sy n="300" d="100"/>
        </p:scale>
        <p:origin x="-5748" y="-19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1DA9-221D-4EEB-9534-F49A13C98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D27C6-C99D-48A1-9E6A-120822237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74BBD-378C-47E2-80D4-F6ADA2714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9A2-7FE3-42BF-89B9-2478ECA01F9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87626-6A27-4909-B989-168A6B29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1BA3F-4EBE-4DDE-B46F-5ED43090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2037-D762-474C-BD93-DCC9A539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AB987-07F1-47F2-A106-1E7CB0B7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05085-3E21-4F0E-8775-28E0ACC88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EBF73-0F3A-449D-83DD-82FC7974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9A2-7FE3-42BF-89B9-2478ECA01F9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1782E-4311-4795-830F-305B9BCDE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F661E-53F5-471E-BF32-26203CB4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2037-D762-474C-BD93-DCC9A539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0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4674B9-8307-4D3E-AC8C-1DB49981B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BA863-15D2-43D8-84DA-829C47579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A36D1-1B47-4996-9979-974BC01F9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9A2-7FE3-42BF-89B9-2478ECA01F9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30A34-8678-48C2-8207-6D0513A1F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A3A90-6042-41B9-B5C2-81AFA4AA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2037-D762-474C-BD93-DCC9A539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7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9B6BE-EE7B-46B9-9F18-EE7D2674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5976C-B693-44A1-A0CB-5553D3685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6AD4D-33C3-47C7-9D8E-2DAD427A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9A2-7FE3-42BF-89B9-2478ECA01F9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ED838-46B4-427C-ACCC-85CA12BD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B5884-D7B3-4122-B865-2E349FA03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2037-D762-474C-BD93-DCC9A539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7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9606E-BD19-488C-8E42-293A0678D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E8FF8-C82F-4427-9F39-B2637C544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8A418-92C8-478E-82E5-7687D2C44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9A2-7FE3-42BF-89B9-2478ECA01F9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C3E48-8A27-4ABE-ACEB-898225BA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949F6-7DA2-410C-8B2B-EBF348E0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2037-D762-474C-BD93-DCC9A539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0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2874-62DB-46C1-AC70-FFC34588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2F13A-5870-42B0-A28A-FCCF96021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9189B-076C-44DC-A96F-28B2A6A07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C6310-DE8F-4747-B6FB-E8EBEB3B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9A2-7FE3-42BF-89B9-2478ECA01F9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6C484-73F4-45A2-96B7-417DA84E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15A85-F167-405E-98B7-E2FE6786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2037-D762-474C-BD93-DCC9A539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4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45A2-B69E-4DE1-BDE9-7FB630FA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1174A-6551-4126-8EB4-484F16982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14C3A-DB3A-4E14-BFB1-AB6F8D54E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C19BA-5F12-4538-96B5-E13223121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6FF69-82BE-4B9E-9B65-5A15519A8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A6D74A-429E-4666-A723-899E9F13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9A2-7FE3-42BF-89B9-2478ECA01F9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B17335-49F0-4089-A8ED-0004A8F4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3E8D-1109-4F94-8DB4-188155E9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2037-D762-474C-BD93-DCC9A539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1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693B-E1AF-49BB-BFCD-0AABEC38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2B2090-6F2B-4671-9ED2-AD22635E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9A2-7FE3-42BF-89B9-2478ECA01F9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3796C-0DF3-479A-AA91-DE029335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E39C0-D96B-4051-9DDE-0D34EEB6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2037-D762-474C-BD93-DCC9A539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6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B762F-25C9-47FB-847D-1E119F8F0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9A2-7FE3-42BF-89B9-2478ECA01F9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395A5-475D-4B22-ACAE-593624CD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C4A8A-3644-47B3-8491-4F3E5CF0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2037-D762-474C-BD93-DCC9A539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8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BC8E-00CC-4DEC-B284-B2B16F9F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EE7D-1D24-4FC9-8E14-0DC1BA00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2441B-EB43-40E3-ADF4-C787FEA89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F1BEB-670A-40AB-97CA-65A8CFF6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9A2-7FE3-42BF-89B9-2478ECA01F9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7DAF9-234D-48C8-B4CC-2B70CBC8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F244D-5050-4E9A-8DAD-DA71A09F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2037-D762-474C-BD93-DCC9A539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2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CE4F-DC5F-4E2B-98D6-27EDAB99F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0C4975-B316-49B5-8694-81A0E669F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D4D74-54BD-4C95-A95E-27B0E6311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504DE-056F-4FCD-BC45-C8E2F9B3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9A2-7FE3-42BF-89B9-2478ECA01F9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845A3-FFAD-41E2-903E-298F85FC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51BE0-5F25-4B88-9A69-42EDCD2B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2037-D762-474C-BD93-DCC9A539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3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2116AE-631E-4951-8A7A-F13C3CCFC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6791C-4B1E-41B9-A660-CA6353EA8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EE7A1-1DFE-4134-A669-7F3602970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B79A2-7FE3-42BF-89B9-2478ECA01F9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03DB3-706D-4C9D-A719-484E275DE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987CB-9896-4238-A908-E0F0AC382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B2037-D762-474C-BD93-DCC9A539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1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867396-35BE-49E3-B0CC-3E799C56FEAF}"/>
              </a:ext>
            </a:extLst>
          </p:cNvPr>
          <p:cNvSpPr txBox="1"/>
          <p:nvPr/>
        </p:nvSpPr>
        <p:spPr>
          <a:xfrm>
            <a:off x="722994" y="842901"/>
            <a:ext cx="7203033" cy="2215991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chemeClr val="bg1">
                    <a:lumMod val="95000"/>
                  </a:schemeClr>
                </a:solidFill>
              </a:rPr>
              <a:t>S I L U 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7A211B-E7A2-40A5-9D40-3A92E6B17CC7}"/>
              </a:ext>
            </a:extLst>
          </p:cNvPr>
          <p:cNvSpPr txBox="1"/>
          <p:nvPr/>
        </p:nvSpPr>
        <p:spPr>
          <a:xfrm>
            <a:off x="1688194" y="4154709"/>
            <a:ext cx="4032985" cy="830997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- click to start -</a:t>
            </a:r>
          </a:p>
        </p:txBody>
      </p:sp>
    </p:spTree>
    <p:extLst>
      <p:ext uri="{BB962C8B-B14F-4D97-AF65-F5344CB8AC3E}">
        <p14:creationId xmlns:p14="http://schemas.microsoft.com/office/powerpoint/2010/main" val="93256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3F36EF-12EC-496A-89AF-C9F6F7CDD416}"/>
              </a:ext>
            </a:extLst>
          </p:cNvPr>
          <p:cNvCxnSpPr>
            <a:cxnSpLocks/>
          </p:cNvCxnSpPr>
          <p:nvPr/>
        </p:nvCxnSpPr>
        <p:spPr>
          <a:xfrm>
            <a:off x="1012658" y="1023457"/>
            <a:ext cx="0" cy="16861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A1AB298-9B27-4745-895C-A3EBE6BDE7C9}"/>
              </a:ext>
            </a:extLst>
          </p:cNvPr>
          <p:cNvCxnSpPr>
            <a:cxnSpLocks/>
          </p:cNvCxnSpPr>
          <p:nvPr/>
        </p:nvCxnSpPr>
        <p:spPr>
          <a:xfrm>
            <a:off x="1436446" y="1023457"/>
            <a:ext cx="0" cy="16861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F50E64-0DFA-419C-84F8-533970562981}"/>
              </a:ext>
            </a:extLst>
          </p:cNvPr>
          <p:cNvCxnSpPr>
            <a:cxnSpLocks/>
          </p:cNvCxnSpPr>
          <p:nvPr/>
        </p:nvCxnSpPr>
        <p:spPr>
          <a:xfrm>
            <a:off x="592728" y="1023457"/>
            <a:ext cx="0" cy="16861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284D71-4956-4558-8C3B-54BE2E4E5B86}"/>
              </a:ext>
            </a:extLst>
          </p:cNvPr>
          <p:cNvCxnSpPr>
            <a:cxnSpLocks/>
          </p:cNvCxnSpPr>
          <p:nvPr/>
        </p:nvCxnSpPr>
        <p:spPr>
          <a:xfrm>
            <a:off x="1839671" y="1023457"/>
            <a:ext cx="0" cy="16861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05403B-9DEE-478E-ACF8-1EB19AB396A0}"/>
              </a:ext>
            </a:extLst>
          </p:cNvPr>
          <p:cNvCxnSpPr>
            <a:cxnSpLocks/>
          </p:cNvCxnSpPr>
          <p:nvPr/>
        </p:nvCxnSpPr>
        <p:spPr>
          <a:xfrm>
            <a:off x="581612" y="1036157"/>
            <a:ext cx="12580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1ABDAE-02EE-43EF-B207-003C49F55C5D}"/>
              </a:ext>
            </a:extLst>
          </p:cNvPr>
          <p:cNvCxnSpPr>
            <a:cxnSpLocks/>
          </p:cNvCxnSpPr>
          <p:nvPr/>
        </p:nvCxnSpPr>
        <p:spPr>
          <a:xfrm>
            <a:off x="580823" y="2696464"/>
            <a:ext cx="12588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8AFFF7-2EB2-43D6-82D2-C52A7E98C534}"/>
              </a:ext>
            </a:extLst>
          </p:cNvPr>
          <p:cNvCxnSpPr>
            <a:cxnSpLocks/>
          </p:cNvCxnSpPr>
          <p:nvPr/>
        </p:nvCxnSpPr>
        <p:spPr>
          <a:xfrm>
            <a:off x="581612" y="2144807"/>
            <a:ext cx="12580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E0B6D9-63DA-4F79-99C1-FFD2EAF8AEE4}"/>
              </a:ext>
            </a:extLst>
          </p:cNvPr>
          <p:cNvCxnSpPr>
            <a:cxnSpLocks/>
          </p:cNvCxnSpPr>
          <p:nvPr/>
        </p:nvCxnSpPr>
        <p:spPr>
          <a:xfrm>
            <a:off x="581612" y="1572514"/>
            <a:ext cx="12580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A0C6E95-F145-49FD-9AF9-2E361C2513F9}"/>
              </a:ext>
            </a:extLst>
          </p:cNvPr>
          <p:cNvGrpSpPr/>
          <p:nvPr/>
        </p:nvGrpSpPr>
        <p:grpSpPr>
          <a:xfrm>
            <a:off x="4368427" y="1525106"/>
            <a:ext cx="1695230" cy="1686188"/>
            <a:chOff x="4368427" y="1525106"/>
            <a:chExt cx="1695230" cy="168618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29A5947-096D-4006-96FC-D23C7E52E77A}"/>
                </a:ext>
              </a:extLst>
            </p:cNvPr>
            <p:cNvCxnSpPr>
              <a:cxnSpLocks/>
            </p:cNvCxnSpPr>
            <p:nvPr/>
          </p:nvCxnSpPr>
          <p:spPr>
            <a:xfrm>
              <a:off x="5211521" y="1525107"/>
              <a:ext cx="0" cy="16861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D79064-6723-467A-B4D4-CAD47C197B5C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5211521" y="1525107"/>
              <a:ext cx="0" cy="16861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3F107B-7CBA-4A33-A2BE-F6D6E04691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20563" y="1525107"/>
              <a:ext cx="0" cy="16861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D1F2BB9-5308-4292-A628-5F00C54E5C59}"/>
                </a:ext>
              </a:extLst>
            </p:cNvPr>
            <p:cNvCxnSpPr>
              <a:cxnSpLocks/>
            </p:cNvCxnSpPr>
            <p:nvPr/>
          </p:nvCxnSpPr>
          <p:spPr>
            <a:xfrm rot="7200000">
              <a:off x="5211521" y="1525107"/>
              <a:ext cx="0" cy="16861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09C592A-4B6F-40E2-91C9-A418379C2146}"/>
                </a:ext>
              </a:extLst>
            </p:cNvPr>
            <p:cNvCxnSpPr>
              <a:cxnSpLocks/>
            </p:cNvCxnSpPr>
            <p:nvPr/>
          </p:nvCxnSpPr>
          <p:spPr>
            <a:xfrm rot="9000000">
              <a:off x="5211521" y="1525106"/>
              <a:ext cx="0" cy="16861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933D0D-0D6C-4216-B227-CEC65EBE754A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5212867" y="1525107"/>
              <a:ext cx="0" cy="16861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9291569-76F1-4740-8C64-45D9C2BC03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8628" y="1534632"/>
              <a:ext cx="422894" cy="1087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D897050-A9DD-4889-B3A4-28341B22CF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6572" y="1642497"/>
              <a:ext cx="309094" cy="3041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694682-256B-4B5B-9595-F62B895BDA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4509" y="1937127"/>
              <a:ext cx="106698" cy="4377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92DA944-D73E-4327-B2D8-A1E5211B447D}"/>
                </a:ext>
              </a:extLst>
            </p:cNvPr>
            <p:cNvCxnSpPr>
              <a:cxnSpLocks/>
            </p:cNvCxnSpPr>
            <p:nvPr/>
          </p:nvCxnSpPr>
          <p:spPr>
            <a:xfrm>
              <a:off x="4383162" y="2368199"/>
              <a:ext cx="107254" cy="4215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2898525-C7C3-4A8C-B0D7-9953273F5390}"/>
                </a:ext>
              </a:extLst>
            </p:cNvPr>
            <p:cNvCxnSpPr>
              <a:cxnSpLocks/>
            </p:cNvCxnSpPr>
            <p:nvPr/>
          </p:nvCxnSpPr>
          <p:spPr>
            <a:xfrm>
              <a:off x="4479377" y="2776860"/>
              <a:ext cx="316289" cy="3119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E9A5DCD-B592-4220-AC6B-1FAB35332A11}"/>
                </a:ext>
              </a:extLst>
            </p:cNvPr>
            <p:cNvCxnSpPr>
              <a:cxnSpLocks/>
            </p:cNvCxnSpPr>
            <p:nvPr/>
          </p:nvCxnSpPr>
          <p:spPr>
            <a:xfrm>
              <a:off x="4795666" y="3088815"/>
              <a:ext cx="424897" cy="1129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B0B91F-699D-41D2-8A75-01418E77B8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11522" y="1534633"/>
              <a:ext cx="422113" cy="1180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1AAA01E-B78A-4E3A-913A-69662F708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19046" y="1649358"/>
              <a:ext cx="322618" cy="3068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B5BB934-54FE-42F1-B53D-721240CC0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29932" y="1946652"/>
              <a:ext cx="133725" cy="4282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1F7FF93-75DF-4814-8317-538B98E533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1663" y="2361475"/>
              <a:ext cx="121994" cy="4282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D1342BE-2C0A-4826-98BA-7F1A96A9DF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6867" y="2779754"/>
              <a:ext cx="317971" cy="3090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B4DB12E-6C55-4716-88D5-B719C9F422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0563" y="3086618"/>
              <a:ext cx="413178" cy="1079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06E1F1F-4B75-4F5E-8913-867B8C8A9B8C}"/>
                </a:ext>
              </a:extLst>
            </p:cNvPr>
            <p:cNvGrpSpPr/>
            <p:nvPr/>
          </p:nvGrpSpPr>
          <p:grpSpPr>
            <a:xfrm>
              <a:off x="4716630" y="1875217"/>
              <a:ext cx="987088" cy="979241"/>
              <a:chOff x="4535562" y="1687032"/>
              <a:chExt cx="1680495" cy="1667135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B1BE1F47-C63A-4209-B1EF-7383510D4B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42375" y="1687032"/>
                <a:ext cx="421546" cy="11295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4D3587D-2C9E-4302-9A7F-5255037832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33780" y="1799986"/>
                <a:ext cx="307248" cy="29906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3BCBB10D-D0D9-4425-9FC6-9F0FBC6D1E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36908" y="2099052"/>
                <a:ext cx="96871" cy="4282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C14E403-F698-460C-9420-FC599635FA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5562" y="2520599"/>
                <a:ext cx="98217" cy="4282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CD4F9AD-55D2-43A0-BECF-82E83CB473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777" y="2929260"/>
                <a:ext cx="316289" cy="31195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64AD1E5-5C04-40D3-A02F-DCBC2FE1E2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8066" y="3241215"/>
                <a:ext cx="424897" cy="112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1D9D4EE-BBAB-4BFE-AF8F-B31CAC20B6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63921" y="1687032"/>
                <a:ext cx="422892" cy="11295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A51BAE4-6048-4B44-A7AE-87BDAD30F8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6141" y="1799986"/>
                <a:ext cx="307921" cy="30859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4DEB041-766E-43CF-85B1-0E39ABC711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82332" y="2099052"/>
                <a:ext cx="133725" cy="4282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D836F7D-6183-419C-BD49-2D980307F2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4063" y="2513875"/>
                <a:ext cx="121994" cy="4282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F6BA13D-0CD8-4E73-A50D-00B38143A1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79267" y="2932154"/>
                <a:ext cx="317971" cy="30906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F532CE0-F305-46EF-B431-9DEFFF5D83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2963" y="3239018"/>
                <a:ext cx="413178" cy="1079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91451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김홍기[ 학부졸업 / 전기전자공학부 ]</dc:creator>
  <cp:lastModifiedBy>김홍기[ 학부졸업 / 전기전자공학부 ]</cp:lastModifiedBy>
  <cp:revision>18</cp:revision>
  <dcterms:created xsi:type="dcterms:W3CDTF">2021-11-22T08:07:39Z</dcterms:created>
  <dcterms:modified xsi:type="dcterms:W3CDTF">2021-11-29T09:33:35Z</dcterms:modified>
</cp:coreProperties>
</file>