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1DA9-221D-4EEB-9534-F49A13C98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D27C6-C99D-48A1-9E6A-120822237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74BBD-378C-47E2-80D4-F6ADA271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9A2-7FE3-42BF-89B9-2478ECA01F93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87626-6A27-4909-B989-168A6B29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1BA3F-4EBE-4DDE-B46F-5ED43090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2037-D762-474C-BD93-DCC9A539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AB987-07F1-47F2-A106-1E7CB0B7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05085-3E21-4F0E-8775-28E0ACC88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EBF73-0F3A-449D-83DD-82FC7974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9A2-7FE3-42BF-89B9-2478ECA01F93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1782E-4311-4795-830F-305B9BCDE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F661E-53F5-471E-BF32-26203CB4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2037-D762-474C-BD93-DCC9A539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0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4674B9-8307-4D3E-AC8C-1DB49981B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BA863-15D2-43D8-84DA-829C47579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A36D1-1B47-4996-9979-974BC01F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9A2-7FE3-42BF-89B9-2478ECA01F93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30A34-8678-48C2-8207-6D0513A1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A3A90-6042-41B9-B5C2-81AFA4AA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2037-D762-474C-BD93-DCC9A539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7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B6BE-EE7B-46B9-9F18-EE7D2674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5976C-B693-44A1-A0CB-5553D3685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6AD4D-33C3-47C7-9D8E-2DAD427A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9A2-7FE3-42BF-89B9-2478ECA01F93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ED838-46B4-427C-ACCC-85CA12BD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B5884-D7B3-4122-B865-2E349FA0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2037-D762-474C-BD93-DCC9A539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7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606E-BD19-488C-8E42-293A0678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E8FF8-C82F-4427-9F39-B2637C544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8A418-92C8-478E-82E5-7687D2C4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9A2-7FE3-42BF-89B9-2478ECA01F93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C3E48-8A27-4ABE-ACEB-898225BA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949F6-7DA2-410C-8B2B-EBF348E0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2037-D762-474C-BD93-DCC9A539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0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2874-62DB-46C1-AC70-FFC34588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F13A-5870-42B0-A28A-FCCF96021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9189B-076C-44DC-A96F-28B2A6A07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C6310-DE8F-4747-B6FB-E8EBEB3B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9A2-7FE3-42BF-89B9-2478ECA01F93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6C484-73F4-45A2-96B7-417DA84E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15A85-F167-405E-98B7-E2FE6786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2037-D762-474C-BD93-DCC9A539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4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45A2-B69E-4DE1-BDE9-7FB630FA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1174A-6551-4126-8EB4-484F16982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14C3A-DB3A-4E14-BFB1-AB6F8D54E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C19BA-5F12-4538-96B5-E13223121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6FF69-82BE-4B9E-9B65-5A15519A8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A6D74A-429E-4666-A723-899E9F13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9A2-7FE3-42BF-89B9-2478ECA01F93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B17335-49F0-4089-A8ED-0004A8F4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3E8D-1109-4F94-8DB4-188155E9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2037-D762-474C-BD93-DCC9A539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1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693B-E1AF-49BB-BFCD-0AABEC38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B2090-6F2B-4671-9ED2-AD22635E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9A2-7FE3-42BF-89B9-2478ECA01F93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3796C-0DF3-479A-AA91-DE029335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E39C0-D96B-4051-9DDE-0D34EEB6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2037-D762-474C-BD93-DCC9A539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6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B762F-25C9-47FB-847D-1E119F8F0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9A2-7FE3-42BF-89B9-2478ECA01F93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395A5-475D-4B22-ACAE-593624CD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C4A8A-3644-47B3-8491-4F3E5CF0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2037-D762-474C-BD93-DCC9A539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8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BC8E-00CC-4DEC-B284-B2B16F9F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EE7D-1D24-4FC9-8E14-0DC1BA00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2441B-EB43-40E3-ADF4-C787FEA89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F1BEB-670A-40AB-97CA-65A8CFF6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9A2-7FE3-42BF-89B9-2478ECA01F93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7DAF9-234D-48C8-B4CC-2B70CBC8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F244D-5050-4E9A-8DAD-DA71A09F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2037-D762-474C-BD93-DCC9A539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2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CE4F-DC5F-4E2B-98D6-27EDAB99F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0C4975-B316-49B5-8694-81A0E669F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D4D74-54BD-4C95-A95E-27B0E6311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504DE-056F-4FCD-BC45-C8E2F9B3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9A2-7FE3-42BF-89B9-2478ECA01F93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845A3-FFAD-41E2-903E-298F85FC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51BE0-5F25-4B88-9A69-42EDCD2B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2037-D762-474C-BD93-DCC9A539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3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2116AE-631E-4951-8A7A-F13C3CCFC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6791C-4B1E-41B9-A660-CA6353EA8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EE7A1-1DFE-4134-A669-7F3602970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B79A2-7FE3-42BF-89B9-2478ECA01F93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3DB3-706D-4C9D-A719-484E275DE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987CB-9896-4238-A908-E0F0AC382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B2037-D762-474C-BD93-DCC9A539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1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867396-35BE-49E3-B0CC-3E799C56FEAF}"/>
              </a:ext>
            </a:extLst>
          </p:cNvPr>
          <p:cNvSpPr txBox="1"/>
          <p:nvPr/>
        </p:nvSpPr>
        <p:spPr>
          <a:xfrm>
            <a:off x="1688194" y="487301"/>
            <a:ext cx="7203033" cy="2215991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chemeClr val="bg1">
                    <a:lumMod val="95000"/>
                  </a:schemeClr>
                </a:solidFill>
              </a:rPr>
              <a:t>S I L U 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A211B-E7A2-40A5-9D40-3A92E6B17CC7}"/>
              </a:ext>
            </a:extLst>
          </p:cNvPr>
          <p:cNvSpPr txBox="1"/>
          <p:nvPr/>
        </p:nvSpPr>
        <p:spPr>
          <a:xfrm>
            <a:off x="1688194" y="4154709"/>
            <a:ext cx="4032985" cy="830997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- click to start -</a:t>
            </a:r>
          </a:p>
        </p:txBody>
      </p:sp>
    </p:spTree>
    <p:extLst>
      <p:ext uri="{BB962C8B-B14F-4D97-AF65-F5344CB8AC3E}">
        <p14:creationId xmlns:p14="http://schemas.microsoft.com/office/powerpoint/2010/main" val="93256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김홍기[ 학부졸업 / 전기전자공학부 ]</dc:creator>
  <cp:lastModifiedBy>김홍기[ 학부졸업 / 전기전자공학부 ]</cp:lastModifiedBy>
  <cp:revision>3</cp:revision>
  <dcterms:created xsi:type="dcterms:W3CDTF">2021-11-22T08:07:39Z</dcterms:created>
  <dcterms:modified xsi:type="dcterms:W3CDTF">2021-11-22T08:24:20Z</dcterms:modified>
</cp:coreProperties>
</file>