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A5B1-3AD4-CC52-70FF-C7BD558C8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0F203-0D86-95EB-F9C3-419962216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4B71-7C11-42DB-664A-6BDED331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9B66D-7D72-C05D-C4AB-A516095A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7F60-575B-2331-A5D7-CE9CDB98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9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2BFC-000C-0A4B-83AF-3F5FA09B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1ECBF-2FF4-EEFE-9156-6B1B5CF2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909E-C552-1369-7D25-BA2AC7EF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2CBF-D391-557A-9A97-9CAC9BB3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92F5-E5F6-DF21-9384-8CC17CE1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4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46FB5-B109-8E49-5D20-54BA40844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B306E-2EB6-5A9C-B66D-4B2E6A1C6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E3DB-71BC-0722-34BD-1B79FFE0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457C-B555-6BB8-E9E4-329CE32B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E65C-19D9-F89B-D268-D37E3CA1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0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B5AC-0715-D662-33A4-17865A3A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B8073-D66D-BFBC-25B6-20D7DA44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011C-4676-D15E-8C82-C009FE87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4DD66-DCE6-0F90-E786-90EAC776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F306D-2197-F6B5-AF84-A937794D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6250-1AA9-E7A1-766C-ECC75EB3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59EF6-21FB-86B4-DC7A-DE0E40D6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1020-09A6-9C92-9727-19CD5E06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8AC0-4955-7309-ADC7-9064CC77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FCB3-5D26-7CF9-59C7-9473483E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1855-49C6-0128-F5D2-47F6D2C5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105B-7A3C-83BB-3B08-49C95B5EC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0FF74-29B4-CEAA-E33B-1E5FF7292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A0048-4EC5-BEA9-A133-09086A3D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1C64-6CFB-9F9F-3EE5-B658D1ED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E5772-09E1-AD65-3652-46F9AEAF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ECE1-2E8F-6AAD-603B-1EAF6996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DED0B-F5D4-1804-20CA-775F79CF3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DB1DA-DE74-86ED-FE0E-DDC03E06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CD75B-1691-5216-75AA-08F7B458A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7BB36-85F5-0695-7E5C-50D0726EA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AD5D9-D0A7-EEF9-A549-ADBE848D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DABC8-698E-C146-82C6-BEFFE335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72F3E-B7DB-E3B1-61DB-1B28C653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5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5933-3B9F-309D-642B-AE74B3EF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A8F60-0DC6-115F-F23D-296ABE06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47FBF-CC65-91D4-BBCC-4C2371F3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2F01A-E60A-7E50-5D5E-52BCC8BA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85170-95B6-79CD-B38F-0A05EF5C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40372-4034-4ED9-612A-990B6CF9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173F-D80D-ACDA-5330-32D099E4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4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6CE1-470E-F59D-A8A9-5B681BFC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C687-4C13-8581-2696-45FECB666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5FA0D-C806-B564-99CB-0B4EB2DD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2FD14-98EE-6C45-57E7-91F9AC25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3C78-6FAA-9B13-03BC-76FF1E2B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2A3EF-F7C8-3FF3-8A5E-AA870688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67A7-1D3C-E60F-1CBC-C9423003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801CB-A674-A82C-0A17-33ECC681A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ACB7C-67D4-0C0E-15A6-FEF902E4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7D698-09EB-B7C1-FBE2-9437A60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807-E597-8E61-8B23-1412ED06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CD764-3A09-0804-3590-21B5AB5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69591-A736-9EF9-95CB-D700BC30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000D1-DA48-C1CB-8B4D-875912B3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CDC3-6B5D-B21B-7EE8-E124077DD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B94B-D8C7-45FA-9CB3-68D275B17CB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90E8-2E39-2C5C-64FA-AD3D175CC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55BE-8D87-E8D1-48AC-13BC71814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65F0C9-0435-4747-13E4-69900E9E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3" y="710148"/>
            <a:ext cx="4417557" cy="3168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B7BA34-A17E-2C45-1BE5-4307D11A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31" y="927524"/>
            <a:ext cx="3705742" cy="1009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D14A90-11C3-B656-C75B-EA56380D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431" y="2163586"/>
            <a:ext cx="284837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8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7102A3-54F5-508E-F031-00DCE8B6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127993"/>
            <a:ext cx="3100655" cy="22478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A79016-D494-9A12-A7A0-2073F1D06730}"/>
              </a:ext>
            </a:extLst>
          </p:cNvPr>
          <p:cNvSpPr txBox="1"/>
          <p:nvPr/>
        </p:nvSpPr>
        <p:spPr>
          <a:xfrm>
            <a:off x="3778621" y="127993"/>
            <a:ext cx="33939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</a:p>
          <a:p>
            <a:r>
              <a:rPr lang="en-US" dirty="0"/>
              <a:t>0 -     [[0.0097191  0.00372929]</a:t>
            </a:r>
          </a:p>
          <a:p>
            <a:r>
              <a:rPr lang="en-US" dirty="0"/>
              <a:t>1 -     [0.0020373  0.00127996]</a:t>
            </a:r>
          </a:p>
          <a:p>
            <a:r>
              <a:rPr lang="en-US" dirty="0"/>
              <a:t>2 -     [0.00869968 0.00447521]</a:t>
            </a:r>
          </a:p>
          <a:p>
            <a:r>
              <a:rPr lang="en-US" dirty="0"/>
              <a:t>0, 1 - [0.08562246 0.03154682]</a:t>
            </a:r>
          </a:p>
          <a:p>
            <a:r>
              <a:rPr lang="en-US" dirty="0"/>
              <a:t>0, 2 - [0.08343495 0.03866797]</a:t>
            </a:r>
          </a:p>
          <a:p>
            <a:r>
              <a:rPr lang="en-US" dirty="0"/>
              <a:t>1, 2 - [0.07861366 0.03703504]]</a:t>
            </a:r>
          </a:p>
        </p:txBody>
      </p:sp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E82443E2-7D59-0484-5049-B6A299926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9" y="2375845"/>
            <a:ext cx="8220247" cy="43541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7E5A95-C1F1-E51B-8EB2-840CBBFD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186" y="319627"/>
            <a:ext cx="281979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43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4</cp:revision>
  <dcterms:created xsi:type="dcterms:W3CDTF">2022-06-09T06:46:26Z</dcterms:created>
  <dcterms:modified xsi:type="dcterms:W3CDTF">2022-06-10T06:43:29Z</dcterms:modified>
</cp:coreProperties>
</file>