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A5B1-3AD4-CC52-70FF-C7BD558C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0F203-0D86-95EB-F9C3-41996221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4B71-7C11-42DB-664A-6BDED3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B66D-7D72-C05D-C4AB-A516095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7F60-575B-2331-A5D7-CE9CDB98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BFC-000C-0A4B-83AF-3F5FA09B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1ECBF-2FF4-EEFE-9156-6B1B5CF2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909E-C552-1369-7D25-BA2AC7E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2CBF-D391-557A-9A97-9CAC9BB3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92F5-E5F6-DF21-9384-8CC17CE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6FB5-B109-8E49-5D20-54BA4084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306E-2EB6-5A9C-B66D-4B2E6A1C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E3DB-71BC-0722-34BD-1B79FFE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457C-B555-6BB8-E9E4-329CE32B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65C-19D9-F89B-D268-D37E3CA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B5AC-0715-D662-33A4-17865A3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8073-D66D-BFBC-25B6-20D7DA44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011C-4676-D15E-8C82-C009FE87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DD66-DCE6-0F90-E786-90EAC776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306D-2197-F6B5-AF84-A937794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6250-1AA9-E7A1-766C-ECC75EB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9EF6-21FB-86B4-DC7A-DE0E40D6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1020-09A6-9C92-9727-19CD5E0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8AC0-4955-7309-ADC7-9064CC7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FCB3-5D26-7CF9-59C7-9473483E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855-49C6-0128-F5D2-47F6D2C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105B-7A3C-83BB-3B08-49C95B5E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FF74-29B4-CEAA-E33B-1E5FF72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0048-4EC5-BEA9-A133-09086A3D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1C64-6CFB-9F9F-3EE5-B658D1ED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5772-09E1-AD65-3652-46F9AEAF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CE1-2E8F-6AAD-603B-1EAF6996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ED0B-F5D4-1804-20CA-775F79CF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B1DA-DE74-86ED-FE0E-DDC03E06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D75B-1691-5216-75AA-08F7B458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7BB36-85F5-0695-7E5C-50D0726EA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D5D9-D0A7-EEF9-A549-ADBE848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DABC8-698E-C146-82C6-BEFFE33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2F3E-B7DB-E3B1-61DB-1B28C65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933-3B9F-309D-642B-AE74B3EF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A8F60-0DC6-115F-F23D-296ABE06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7FBF-CC65-91D4-BBCC-4C2371F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F01A-E60A-7E50-5D5E-52BCC8B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85170-95B6-79CD-B38F-0A05EF5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40372-4034-4ED9-612A-990B6CF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173F-D80D-ACDA-5330-32D099E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CE1-470E-F59D-A8A9-5B681BFC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C687-4C13-8581-2696-45FECB66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FA0D-C806-B564-99CB-0B4EB2DD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FD14-98EE-6C45-57E7-91F9AC2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3C78-6FAA-9B13-03BC-76FF1E2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A3EF-F7C8-3FF3-8A5E-AA87068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7A7-1D3C-E60F-1CBC-C9423003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801CB-A674-A82C-0A17-33ECC681A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CB7C-67D4-0C0E-15A6-FEF902E4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D698-09EB-B7C1-FBE2-9437A6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807-E597-8E61-8B23-1412ED0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D764-3A09-0804-3590-21B5AB5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69591-A736-9EF9-95CB-D700BC3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00D1-DA48-C1CB-8B4D-875912B3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CDC3-6B5D-B21B-7EE8-E124077D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B94B-D8C7-45FA-9CB3-68D275B17CB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90E8-2E39-2C5C-64FA-AD3D175C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5BE-8D87-E8D1-48AC-13BC7181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65F0C9-0435-4747-13E4-69900E9E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3" y="710148"/>
            <a:ext cx="4417557" cy="3168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7BA34-A17E-2C45-1BE5-4307D11A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31" y="927524"/>
            <a:ext cx="3705742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14A90-11C3-B656-C75B-EA56380D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31" y="2163586"/>
            <a:ext cx="2848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102A3-54F5-508E-F031-00DCE8B6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6" y="604007"/>
            <a:ext cx="2879490" cy="208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E5A95-C1F1-E51B-8EB2-840CBBFD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86" y="319627"/>
            <a:ext cx="2819794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8236D-C597-D1E3-488D-DBEDF7F3B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740" y="226324"/>
            <a:ext cx="3259299" cy="2067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B850E-50A4-D2C4-7ECF-7E5C27B4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085" y="604007"/>
            <a:ext cx="593311" cy="1704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38CE0-56F8-2F61-F2AC-51E87A18A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1621"/>
            <a:ext cx="5691673" cy="287413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D4FA1CD-0110-71ED-7BBE-7DD87F7D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07"/>
            <a:ext cx="3976382" cy="619967"/>
          </a:xfrm>
        </p:spPr>
        <p:txBody>
          <a:bodyPr>
            <a:normAutofit/>
          </a:bodyPr>
          <a:lstStyle/>
          <a:p>
            <a:r>
              <a:rPr lang="en-US" sz="2400" dirty="0"/>
              <a:t>user3</a:t>
            </a:r>
            <a:r>
              <a:rPr lang="ko-KR" altLang="en-US" sz="2400" dirty="0"/>
              <a:t>ㅅ </a:t>
            </a:r>
            <a:r>
              <a:rPr lang="en-US" altLang="ko-KR" sz="2400" dirty="0"/>
              <a:t>, resource 2</a:t>
            </a:r>
            <a:r>
              <a:rPr lang="ko-KR" altLang="en-US" sz="2400" dirty="0"/>
              <a:t>개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8E273-80FC-CD83-80F2-5BA4875FA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329" y="3872201"/>
            <a:ext cx="5464449" cy="27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097-A02E-AFCE-9088-3FC8ED2F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09"/>
            <a:ext cx="3976382" cy="619967"/>
          </a:xfrm>
        </p:spPr>
        <p:txBody>
          <a:bodyPr>
            <a:normAutofit/>
          </a:bodyPr>
          <a:lstStyle/>
          <a:p>
            <a:r>
              <a:rPr lang="en-US" sz="2400" dirty="0"/>
              <a:t>user3</a:t>
            </a:r>
            <a:r>
              <a:rPr lang="ko-KR" altLang="en-US" sz="2400" dirty="0"/>
              <a:t>ㅅ </a:t>
            </a:r>
            <a:r>
              <a:rPr lang="en-US" altLang="ko-KR" sz="2400" dirty="0"/>
              <a:t>, resource 5</a:t>
            </a:r>
            <a:r>
              <a:rPr lang="ko-KR" altLang="en-US" sz="2400" dirty="0"/>
              <a:t>개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78549-1C94-5961-9EDE-8C721101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5" y="780176"/>
            <a:ext cx="3100655" cy="2247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44935-5825-9B0A-2055-038C5F02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9" y="310394"/>
            <a:ext cx="6687529" cy="199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B0F22-704B-110F-E22C-AB36DADA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85" y="604007"/>
            <a:ext cx="593311" cy="170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12170-852E-58BC-C843-B53CC012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73" y="3282206"/>
            <a:ext cx="2819794" cy="168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94A993-F2FA-9AFF-91AC-1CE674DA4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9030"/>
            <a:ext cx="6912528" cy="3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097-A02E-AFCE-9088-3FC8ED2F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09"/>
            <a:ext cx="3976382" cy="619967"/>
          </a:xfrm>
        </p:spPr>
        <p:txBody>
          <a:bodyPr>
            <a:normAutofit/>
          </a:bodyPr>
          <a:lstStyle/>
          <a:p>
            <a:r>
              <a:rPr lang="en-US" sz="2400" dirty="0"/>
              <a:t>user3</a:t>
            </a:r>
            <a:r>
              <a:rPr lang="ko-KR" altLang="en-US" sz="2400" dirty="0"/>
              <a:t>ㅅ </a:t>
            </a:r>
            <a:r>
              <a:rPr lang="en-US" altLang="ko-KR" sz="2400" dirty="0"/>
              <a:t>, resource 5</a:t>
            </a:r>
            <a:r>
              <a:rPr lang="ko-KR" altLang="en-US" sz="2400" dirty="0"/>
              <a:t>개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B0F22-704B-110F-E22C-AB36DADA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85" y="604007"/>
            <a:ext cx="593311" cy="1704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0056E-B6FD-1289-3572-A53FD8C2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2" y="1838130"/>
            <a:ext cx="3188649" cy="22024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105E2C-B2B0-9DC2-CE7D-B5159B1BD9EC}"/>
              </a:ext>
            </a:extLst>
          </p:cNvPr>
          <p:cNvSpPr txBox="1">
            <a:spLocks/>
          </p:cNvSpPr>
          <p:nvPr/>
        </p:nvSpPr>
        <p:spPr>
          <a:xfrm>
            <a:off x="333932" y="1456371"/>
            <a:ext cx="1308256" cy="53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seed=3</a:t>
            </a:r>
          </a:p>
        </p:txBody>
      </p:sp>
    </p:spTree>
    <p:extLst>
      <p:ext uri="{BB962C8B-B14F-4D97-AF65-F5344CB8AC3E}">
        <p14:creationId xmlns:p14="http://schemas.microsoft.com/office/powerpoint/2010/main" val="24397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user3ㅅ , resource 2개</vt:lpstr>
      <vt:lpstr>user3ㅅ , resource 5개</vt:lpstr>
      <vt:lpstr>user3ㅅ , resource 5개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12</cp:revision>
  <dcterms:created xsi:type="dcterms:W3CDTF">2022-06-09T06:46:26Z</dcterms:created>
  <dcterms:modified xsi:type="dcterms:W3CDTF">2022-06-13T06:54:23Z</dcterms:modified>
</cp:coreProperties>
</file>