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A5B1-3AD4-CC52-70FF-C7BD558C8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0F203-0D86-95EB-F9C3-419962216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14B71-7C11-42DB-664A-6BDED331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B94B-D8C7-45FA-9CB3-68D275B17CB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9B66D-7D72-C05D-C4AB-A516095A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17F60-575B-2331-A5D7-CE9CDB98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AB95-1E35-4F86-9ACB-AEF4646C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9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02BFC-000C-0A4B-83AF-3F5FA09B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1ECBF-2FF4-EEFE-9156-6B1B5CF27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B909E-C552-1369-7D25-BA2AC7EF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B94B-D8C7-45FA-9CB3-68D275B17CB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2CBF-D391-557A-9A97-9CAC9BB3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E92F5-E5F6-DF21-9384-8CC17CE1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AB95-1E35-4F86-9ACB-AEF4646C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4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46FB5-B109-8E49-5D20-54BA40844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B306E-2EB6-5A9C-B66D-4B2E6A1C6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CE3DB-71BC-0722-34BD-1B79FFE0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B94B-D8C7-45FA-9CB3-68D275B17CB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0457C-B555-6BB8-E9E4-329CE32B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8E65C-19D9-F89B-D268-D37E3CA1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AB95-1E35-4F86-9ACB-AEF4646C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0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B5AC-0715-D662-33A4-17865A3A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B8073-D66D-BFBC-25B6-20D7DA448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C011C-4676-D15E-8C82-C009FE87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B94B-D8C7-45FA-9CB3-68D275B17CB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4DD66-DCE6-0F90-E786-90EAC776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F306D-2197-F6B5-AF84-A937794D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AB95-1E35-4F86-9ACB-AEF4646C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0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A6250-1AA9-E7A1-766C-ECC75EB3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59EF6-21FB-86B4-DC7A-DE0E40D6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E1020-09A6-9C92-9727-19CD5E06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B94B-D8C7-45FA-9CB3-68D275B17CB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E8AC0-4955-7309-ADC7-9064CC77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5FCB3-5D26-7CF9-59C7-9473483E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AB95-1E35-4F86-9ACB-AEF4646C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1855-49C6-0128-F5D2-47F6D2C5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105B-7A3C-83BB-3B08-49C95B5EC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0FF74-29B4-CEAA-E33B-1E5FF7292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A0048-4EC5-BEA9-A133-09086A3D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B94B-D8C7-45FA-9CB3-68D275B17CB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51C64-6CFB-9F9F-3EE5-B658D1ED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E5772-09E1-AD65-3652-46F9AEAF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AB95-1E35-4F86-9ACB-AEF4646C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3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ECE1-2E8F-6AAD-603B-1EAF69969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DED0B-F5D4-1804-20CA-775F79CF3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DB1DA-DE74-86ED-FE0E-DDC03E061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CD75B-1691-5216-75AA-08F7B458A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7BB36-85F5-0695-7E5C-50D0726EA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AD5D9-D0A7-EEF9-A549-ADBE848D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B94B-D8C7-45FA-9CB3-68D275B17CB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9DABC8-698E-C146-82C6-BEFFE335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72F3E-B7DB-E3B1-61DB-1B28C653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AB95-1E35-4F86-9ACB-AEF4646C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5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5933-3B9F-309D-642B-AE74B3EF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A8F60-0DC6-115F-F23D-296ABE066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B94B-D8C7-45FA-9CB3-68D275B17CB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47FBF-CC65-91D4-BBCC-4C2371F3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2F01A-E60A-7E50-5D5E-52BCC8BA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AB95-1E35-4F86-9ACB-AEF4646C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4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85170-95B6-79CD-B38F-0A05EF5C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B94B-D8C7-45FA-9CB3-68D275B17CB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040372-4034-4ED9-612A-990B6CF9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A173F-D80D-ACDA-5330-32D099E4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AB95-1E35-4F86-9ACB-AEF4646C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4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6CE1-470E-F59D-A8A9-5B681BFC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C687-4C13-8581-2696-45FECB666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5FA0D-C806-B564-99CB-0B4EB2DD7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2FD14-98EE-6C45-57E7-91F9AC25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B94B-D8C7-45FA-9CB3-68D275B17CB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33C78-6FAA-9B13-03BC-76FF1E2B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2A3EF-F7C8-3FF3-8A5E-AA870688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AB95-1E35-4F86-9ACB-AEF4646C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67A7-1D3C-E60F-1CBC-C9423003E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801CB-A674-A82C-0A17-33ECC681A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ACB7C-67D4-0C0E-15A6-FEF902E4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7D698-09EB-B7C1-FBE2-9437A602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B94B-D8C7-45FA-9CB3-68D275B17CB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1807-E597-8E61-8B23-1412ED06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CD764-3A09-0804-3590-21B5AB5D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5AB95-1E35-4F86-9ACB-AEF4646C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0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69591-A736-9EF9-95CB-D700BC30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000D1-DA48-C1CB-8B4D-875912B3E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CDC3-6B5D-B21B-7EE8-E124077DD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BB94B-D8C7-45FA-9CB3-68D275B17CB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490E8-2E39-2C5C-64FA-AD3D175CC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155BE-8D87-E8D1-48AC-13BC71814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5AB95-1E35-4F86-9ACB-AEF4646C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7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165F0C9-0435-4747-13E4-69900E9EC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33" y="710148"/>
            <a:ext cx="4417557" cy="31686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B7BA34-A17E-2C45-1BE5-4307D11A8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431" y="927524"/>
            <a:ext cx="3705742" cy="10097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D14A90-11C3-B656-C75B-EA56380D3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431" y="2163586"/>
            <a:ext cx="2848373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8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7102A3-54F5-508E-F031-00DCE8B66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6" y="604007"/>
            <a:ext cx="2879490" cy="2087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7E5A95-C1F1-E51B-8EB2-840CBBFD5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86" y="319627"/>
            <a:ext cx="2819794" cy="1648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E8236D-C597-D1E3-488D-DBEDF7F3B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740" y="226324"/>
            <a:ext cx="3259299" cy="2067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CB850E-50A4-D2C4-7ECF-7E5C27B4D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085" y="604007"/>
            <a:ext cx="593311" cy="17047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E38CE0-56F8-2F61-F2AC-51E87A18AD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747127"/>
            <a:ext cx="7977930" cy="402862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D4FA1CD-0110-71ED-7BBE-7DD87F7D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607"/>
            <a:ext cx="3976382" cy="619967"/>
          </a:xfrm>
        </p:spPr>
        <p:txBody>
          <a:bodyPr>
            <a:normAutofit/>
          </a:bodyPr>
          <a:lstStyle/>
          <a:p>
            <a:r>
              <a:rPr lang="en-US" sz="2400" dirty="0"/>
              <a:t>user3</a:t>
            </a:r>
            <a:r>
              <a:rPr lang="ko-KR" altLang="en-US" sz="2400" dirty="0"/>
              <a:t>ㅅ </a:t>
            </a:r>
            <a:r>
              <a:rPr lang="en-US" altLang="ko-KR" sz="2400" dirty="0"/>
              <a:t>, resource 2</a:t>
            </a:r>
            <a:r>
              <a:rPr lang="ko-KR" altLang="en-US" sz="2400" dirty="0"/>
              <a:t>개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699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4097-A02E-AFCE-9088-3FC8ED2F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209"/>
            <a:ext cx="3976382" cy="619967"/>
          </a:xfrm>
        </p:spPr>
        <p:txBody>
          <a:bodyPr>
            <a:normAutofit/>
          </a:bodyPr>
          <a:lstStyle/>
          <a:p>
            <a:r>
              <a:rPr lang="en-US" sz="2400" dirty="0"/>
              <a:t>user3</a:t>
            </a:r>
            <a:r>
              <a:rPr lang="ko-KR" altLang="en-US" sz="2400" dirty="0"/>
              <a:t>ㅅ </a:t>
            </a:r>
            <a:r>
              <a:rPr lang="en-US" altLang="ko-KR" sz="2400" dirty="0"/>
              <a:t>, resource 5</a:t>
            </a:r>
            <a:r>
              <a:rPr lang="ko-KR" altLang="en-US" sz="2400" dirty="0"/>
              <a:t>개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78549-1C94-5961-9EDE-8C721101F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15" y="780176"/>
            <a:ext cx="3100655" cy="22478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844935-5825-9B0A-2055-038C5F027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229" y="310394"/>
            <a:ext cx="6687529" cy="19986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8B0F22-704B-110F-E22C-AB36DADA8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085" y="604007"/>
            <a:ext cx="593311" cy="17047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712170-852E-58BC-C843-B53CC0122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973" y="3282206"/>
            <a:ext cx="2819794" cy="16861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94A993-F2FA-9AFF-91AC-1CE674DA4D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019030"/>
            <a:ext cx="6912528" cy="347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3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12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user3ㅅ , resource 2개</vt:lpstr>
      <vt:lpstr>user3ㅅ , resource 5개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김홍기[ 학부졸업 / 전기전자공학부 ]</dc:creator>
  <cp:lastModifiedBy>김홍기[ 학부졸업 / 전기전자공학부 ]</cp:lastModifiedBy>
  <cp:revision>9</cp:revision>
  <dcterms:created xsi:type="dcterms:W3CDTF">2022-06-09T06:46:26Z</dcterms:created>
  <dcterms:modified xsi:type="dcterms:W3CDTF">2022-06-10T07:15:31Z</dcterms:modified>
</cp:coreProperties>
</file>