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00F07-5E77-455F-AD9A-C03513D3EF98}" v="8" dt="2021-04-08T07:52:12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rak" userId="20810891-73e8-4e62-a905-9e5f7d27d395" providerId="ADAL" clId="{04F00F07-5E77-455F-AD9A-C03513D3EF98}"/>
    <pc:docChg chg="undo custSel addSld modSld sldOrd">
      <pc:chgData name="Ishrak" userId="20810891-73e8-4e62-a905-9e5f7d27d395" providerId="ADAL" clId="{04F00F07-5E77-455F-AD9A-C03513D3EF98}" dt="2021-04-08T07:52:24.596" v="445" actId="27636"/>
      <pc:docMkLst>
        <pc:docMk/>
      </pc:docMkLst>
      <pc:sldChg chg="modSp mod">
        <pc:chgData name="Ishrak" userId="20810891-73e8-4e62-a905-9e5f7d27d395" providerId="ADAL" clId="{04F00F07-5E77-455F-AD9A-C03513D3EF98}" dt="2021-04-08T07:52:24.596" v="445" actId="27636"/>
        <pc:sldMkLst>
          <pc:docMk/>
          <pc:sldMk cId="1390046203" sldId="256"/>
        </pc:sldMkLst>
        <pc:spChg chg="mod">
          <ac:chgData name="Ishrak" userId="20810891-73e8-4e62-a905-9e5f7d27d395" providerId="ADAL" clId="{04F00F07-5E77-455F-AD9A-C03513D3EF98}" dt="2021-04-08T07:52:24.596" v="445" actId="27636"/>
          <ac:spMkLst>
            <pc:docMk/>
            <pc:sldMk cId="1390046203" sldId="256"/>
            <ac:spMk id="3" creationId="{B6568763-AA48-483E-8ADD-94E056CA1564}"/>
          </ac:spMkLst>
        </pc:spChg>
      </pc:sldChg>
      <pc:sldChg chg="modSp mod">
        <pc:chgData name="Ishrak" userId="20810891-73e8-4e62-a905-9e5f7d27d395" providerId="ADAL" clId="{04F00F07-5E77-455F-AD9A-C03513D3EF98}" dt="2021-04-08T05:52:00.708" v="379" actId="20577"/>
        <pc:sldMkLst>
          <pc:docMk/>
          <pc:sldMk cId="2517626011" sldId="258"/>
        </pc:sldMkLst>
        <pc:spChg chg="mod">
          <ac:chgData name="Ishrak" userId="20810891-73e8-4e62-a905-9e5f7d27d395" providerId="ADAL" clId="{04F00F07-5E77-455F-AD9A-C03513D3EF98}" dt="2021-04-08T05:52:00.708" v="379" actId="20577"/>
          <ac:spMkLst>
            <pc:docMk/>
            <pc:sldMk cId="2517626011" sldId="258"/>
            <ac:spMk id="3" creationId="{6616F66B-B43E-452D-8EB4-82EE4C43140D}"/>
          </ac:spMkLst>
        </pc:spChg>
      </pc:sldChg>
      <pc:sldChg chg="modSp mod">
        <pc:chgData name="Ishrak" userId="20810891-73e8-4e62-a905-9e5f7d27d395" providerId="ADAL" clId="{04F00F07-5E77-455F-AD9A-C03513D3EF98}" dt="2021-04-08T04:19:26.579" v="177" actId="20577"/>
        <pc:sldMkLst>
          <pc:docMk/>
          <pc:sldMk cId="1889176274" sldId="262"/>
        </pc:sldMkLst>
        <pc:spChg chg="mod">
          <ac:chgData name="Ishrak" userId="20810891-73e8-4e62-a905-9e5f7d27d395" providerId="ADAL" clId="{04F00F07-5E77-455F-AD9A-C03513D3EF98}" dt="2021-04-08T04:10:46.815" v="58" actId="20577"/>
          <ac:spMkLst>
            <pc:docMk/>
            <pc:sldMk cId="1889176274" sldId="262"/>
            <ac:spMk id="2" creationId="{5B9E8A65-C404-4022-99EC-0E348F6A53CD}"/>
          </ac:spMkLst>
        </pc:spChg>
        <pc:spChg chg="mod">
          <ac:chgData name="Ishrak" userId="20810891-73e8-4e62-a905-9e5f7d27d395" providerId="ADAL" clId="{04F00F07-5E77-455F-AD9A-C03513D3EF98}" dt="2021-04-08T04:19:26.579" v="177" actId="20577"/>
          <ac:spMkLst>
            <pc:docMk/>
            <pc:sldMk cId="1889176274" sldId="262"/>
            <ac:spMk id="5" creationId="{AF13A971-C4B2-44AF-A245-C55844FEE81A}"/>
          </ac:spMkLst>
        </pc:spChg>
      </pc:sldChg>
      <pc:sldChg chg="addSp delSp modSp new mod">
        <pc:chgData name="Ishrak" userId="20810891-73e8-4e62-a905-9e5f7d27d395" providerId="ADAL" clId="{04F00F07-5E77-455F-AD9A-C03513D3EF98}" dt="2021-04-08T04:18:57.345" v="162" actId="1076"/>
        <pc:sldMkLst>
          <pc:docMk/>
          <pc:sldMk cId="309678739" sldId="264"/>
        </pc:sldMkLst>
        <pc:spChg chg="mod">
          <ac:chgData name="Ishrak" userId="20810891-73e8-4e62-a905-9e5f7d27d395" providerId="ADAL" clId="{04F00F07-5E77-455F-AD9A-C03513D3EF98}" dt="2021-04-08T04:18:57.345" v="162" actId="1076"/>
          <ac:spMkLst>
            <pc:docMk/>
            <pc:sldMk cId="309678739" sldId="264"/>
            <ac:spMk id="2" creationId="{249B25A0-EEDC-43E1-B8D9-38F5BEC60D0F}"/>
          </ac:spMkLst>
        </pc:spChg>
        <pc:spChg chg="del">
          <ac:chgData name="Ishrak" userId="20810891-73e8-4e62-a905-9e5f7d27d395" providerId="ADAL" clId="{04F00F07-5E77-455F-AD9A-C03513D3EF98}" dt="2021-04-08T04:12:59.244" v="105" actId="931"/>
          <ac:spMkLst>
            <pc:docMk/>
            <pc:sldMk cId="309678739" sldId="264"/>
            <ac:spMk id="3" creationId="{1EAB1D83-AD2F-4ED9-BD22-E291015F1D6B}"/>
          </ac:spMkLst>
        </pc:spChg>
        <pc:picChg chg="add mod">
          <ac:chgData name="Ishrak" userId="20810891-73e8-4e62-a905-9e5f7d27d395" providerId="ADAL" clId="{04F00F07-5E77-455F-AD9A-C03513D3EF98}" dt="2021-04-08T04:16:15.345" v="158" actId="1076"/>
          <ac:picMkLst>
            <pc:docMk/>
            <pc:sldMk cId="309678739" sldId="264"/>
            <ac:picMk id="5" creationId="{5D6EC028-053D-487E-8B10-37E72E3CE1E4}"/>
          </ac:picMkLst>
        </pc:picChg>
      </pc:sldChg>
      <pc:sldChg chg="addSp delSp modSp new mod ord">
        <pc:chgData name="Ishrak" userId="20810891-73e8-4e62-a905-9e5f7d27d395" providerId="ADAL" clId="{04F00F07-5E77-455F-AD9A-C03513D3EF98}" dt="2021-04-08T04:18:48.349" v="160" actId="1076"/>
        <pc:sldMkLst>
          <pc:docMk/>
          <pc:sldMk cId="1670159482" sldId="265"/>
        </pc:sldMkLst>
        <pc:spChg chg="mod">
          <ac:chgData name="Ishrak" userId="20810891-73e8-4e62-a905-9e5f7d27d395" providerId="ADAL" clId="{04F00F07-5E77-455F-AD9A-C03513D3EF98}" dt="2021-04-08T04:18:48.349" v="160" actId="1076"/>
          <ac:spMkLst>
            <pc:docMk/>
            <pc:sldMk cId="1670159482" sldId="265"/>
            <ac:spMk id="2" creationId="{E8971D8B-97A8-44F6-ADA5-87A629F35071}"/>
          </ac:spMkLst>
        </pc:spChg>
        <pc:spChg chg="del">
          <ac:chgData name="Ishrak" userId="20810891-73e8-4e62-a905-9e5f7d27d395" providerId="ADAL" clId="{04F00F07-5E77-455F-AD9A-C03513D3EF98}" dt="2021-04-08T04:11:06.524" v="77" actId="931"/>
          <ac:spMkLst>
            <pc:docMk/>
            <pc:sldMk cId="1670159482" sldId="265"/>
            <ac:spMk id="3" creationId="{BB8588B0-C384-44A8-9F06-1DE6AF5141D8}"/>
          </ac:spMkLst>
        </pc:spChg>
        <pc:picChg chg="add mod">
          <ac:chgData name="Ishrak" userId="20810891-73e8-4e62-a905-9e5f7d27d395" providerId="ADAL" clId="{04F00F07-5E77-455F-AD9A-C03513D3EF98}" dt="2021-04-08T04:15:14.709" v="153" actId="14100"/>
          <ac:picMkLst>
            <pc:docMk/>
            <pc:sldMk cId="1670159482" sldId="265"/>
            <ac:picMk id="5" creationId="{FC564A27-2E77-4E3C-BFD8-62ABA86262A4}"/>
          </ac:picMkLst>
        </pc:picChg>
      </pc:sldChg>
      <pc:sldChg chg="addSp delSp modSp new mod">
        <pc:chgData name="Ishrak" userId="20810891-73e8-4e62-a905-9e5f7d27d395" providerId="ADAL" clId="{04F00F07-5E77-455F-AD9A-C03513D3EF98}" dt="2021-04-08T04:30:46.999" v="212" actId="1035"/>
        <pc:sldMkLst>
          <pc:docMk/>
          <pc:sldMk cId="164401881" sldId="266"/>
        </pc:sldMkLst>
        <pc:spChg chg="mod">
          <ac:chgData name="Ishrak" userId="20810891-73e8-4e62-a905-9e5f7d27d395" providerId="ADAL" clId="{04F00F07-5E77-455F-AD9A-C03513D3EF98}" dt="2021-04-08T04:29:09.514" v="194" actId="1076"/>
          <ac:spMkLst>
            <pc:docMk/>
            <pc:sldMk cId="164401881" sldId="266"/>
            <ac:spMk id="2" creationId="{FA7E838C-931D-4E9D-8246-A5F06D9015E4}"/>
          </ac:spMkLst>
        </pc:spChg>
        <pc:spChg chg="del">
          <ac:chgData name="Ishrak" userId="20810891-73e8-4e62-a905-9e5f7d27d395" providerId="ADAL" clId="{04F00F07-5E77-455F-AD9A-C03513D3EF98}" dt="2021-04-08T04:28:58.211" v="189" actId="931"/>
          <ac:spMkLst>
            <pc:docMk/>
            <pc:sldMk cId="164401881" sldId="266"/>
            <ac:spMk id="3" creationId="{1145E834-3753-4ADF-B5CE-8E82AC68E1CF}"/>
          </ac:spMkLst>
        </pc:spChg>
        <pc:spChg chg="add mod">
          <ac:chgData name="Ishrak" userId="20810891-73e8-4e62-a905-9e5f7d27d395" providerId="ADAL" clId="{04F00F07-5E77-455F-AD9A-C03513D3EF98}" dt="2021-04-08T04:30:37.598" v="205" actId="14100"/>
          <ac:spMkLst>
            <pc:docMk/>
            <pc:sldMk cId="164401881" sldId="266"/>
            <ac:spMk id="6" creationId="{DEA59482-CABC-4996-A843-A67288246DC9}"/>
          </ac:spMkLst>
        </pc:spChg>
        <pc:picChg chg="add mod">
          <ac:chgData name="Ishrak" userId="20810891-73e8-4e62-a905-9e5f7d27d395" providerId="ADAL" clId="{04F00F07-5E77-455F-AD9A-C03513D3EF98}" dt="2021-04-08T04:30:46.999" v="212" actId="1035"/>
          <ac:picMkLst>
            <pc:docMk/>
            <pc:sldMk cId="164401881" sldId="266"/>
            <ac:picMk id="5" creationId="{9F669A89-746B-419F-9252-21E57309D551}"/>
          </ac:picMkLst>
        </pc:picChg>
      </pc:sldChg>
      <pc:sldChg chg="addSp delSp modSp new mod">
        <pc:chgData name="Ishrak" userId="20810891-73e8-4e62-a905-9e5f7d27d395" providerId="ADAL" clId="{04F00F07-5E77-455F-AD9A-C03513D3EF98}" dt="2021-04-08T05:25:06.861" v="292" actId="20577"/>
        <pc:sldMkLst>
          <pc:docMk/>
          <pc:sldMk cId="3988714072" sldId="267"/>
        </pc:sldMkLst>
        <pc:spChg chg="mod">
          <ac:chgData name="Ishrak" userId="20810891-73e8-4e62-a905-9e5f7d27d395" providerId="ADAL" clId="{04F00F07-5E77-455F-AD9A-C03513D3EF98}" dt="2021-04-08T05:25:06.861" v="292" actId="20577"/>
          <ac:spMkLst>
            <pc:docMk/>
            <pc:sldMk cId="3988714072" sldId="267"/>
            <ac:spMk id="2" creationId="{65684545-D644-4599-B287-523AADE4A2F3}"/>
          </ac:spMkLst>
        </pc:spChg>
        <pc:spChg chg="del">
          <ac:chgData name="Ishrak" userId="20810891-73e8-4e62-a905-9e5f7d27d395" providerId="ADAL" clId="{04F00F07-5E77-455F-AD9A-C03513D3EF98}" dt="2021-04-08T05:24:15.322" v="236" actId="931"/>
          <ac:spMkLst>
            <pc:docMk/>
            <pc:sldMk cId="3988714072" sldId="267"/>
            <ac:spMk id="3" creationId="{B4F020B1-86EB-4931-A450-746D05D25BCA}"/>
          </ac:spMkLst>
        </pc:spChg>
        <pc:picChg chg="add mod">
          <ac:chgData name="Ishrak" userId="20810891-73e8-4e62-a905-9e5f7d27d395" providerId="ADAL" clId="{04F00F07-5E77-455F-AD9A-C03513D3EF98}" dt="2021-04-08T05:24:17.525" v="237" actId="27614"/>
          <ac:picMkLst>
            <pc:docMk/>
            <pc:sldMk cId="3988714072" sldId="267"/>
            <ac:picMk id="5" creationId="{11BC6D08-7644-4181-A672-E29DDF5C285A}"/>
          </ac:picMkLst>
        </pc:picChg>
      </pc:sldChg>
      <pc:sldChg chg="addSp delSp modSp new mod">
        <pc:chgData name="Ishrak" userId="20810891-73e8-4e62-a905-9e5f7d27d395" providerId="ADAL" clId="{04F00F07-5E77-455F-AD9A-C03513D3EF98}" dt="2021-04-08T05:25:16.724" v="308" actId="20577"/>
        <pc:sldMkLst>
          <pc:docMk/>
          <pc:sldMk cId="641959060" sldId="268"/>
        </pc:sldMkLst>
        <pc:spChg chg="mod">
          <ac:chgData name="Ishrak" userId="20810891-73e8-4e62-a905-9e5f7d27d395" providerId="ADAL" clId="{04F00F07-5E77-455F-AD9A-C03513D3EF98}" dt="2021-04-08T05:25:16.724" v="308" actId="20577"/>
          <ac:spMkLst>
            <pc:docMk/>
            <pc:sldMk cId="641959060" sldId="268"/>
            <ac:spMk id="2" creationId="{4707738F-5E2B-48D8-B451-FE8EE818EE17}"/>
          </ac:spMkLst>
        </pc:spChg>
        <pc:spChg chg="del">
          <ac:chgData name="Ishrak" userId="20810891-73e8-4e62-a905-9e5f7d27d395" providerId="ADAL" clId="{04F00F07-5E77-455F-AD9A-C03513D3EF98}" dt="2021-04-08T05:24:31.565" v="258" actId="931"/>
          <ac:spMkLst>
            <pc:docMk/>
            <pc:sldMk cId="641959060" sldId="268"/>
            <ac:spMk id="3" creationId="{1EC89E05-3A98-4F21-B2D6-D3C85C54DC05}"/>
          </ac:spMkLst>
        </pc:spChg>
        <pc:picChg chg="add mod">
          <ac:chgData name="Ishrak" userId="20810891-73e8-4e62-a905-9e5f7d27d395" providerId="ADAL" clId="{04F00F07-5E77-455F-AD9A-C03513D3EF98}" dt="2021-04-08T05:24:33.093" v="260" actId="962"/>
          <ac:picMkLst>
            <pc:docMk/>
            <pc:sldMk cId="641959060" sldId="268"/>
            <ac:picMk id="5" creationId="{43261B0D-03EE-4CFE-AA77-40CC621E512B}"/>
          </ac:picMkLst>
        </pc:picChg>
      </pc:sldChg>
      <pc:sldChg chg="addSp delSp modSp new mod">
        <pc:chgData name="Ishrak" userId="20810891-73e8-4e62-a905-9e5f7d27d395" providerId="ADAL" clId="{04F00F07-5E77-455F-AD9A-C03513D3EF98}" dt="2021-04-08T05:25:26.384" v="327" actId="20577"/>
        <pc:sldMkLst>
          <pc:docMk/>
          <pc:sldMk cId="354818888" sldId="269"/>
        </pc:sldMkLst>
        <pc:spChg chg="mod">
          <ac:chgData name="Ishrak" userId="20810891-73e8-4e62-a905-9e5f7d27d395" providerId="ADAL" clId="{04F00F07-5E77-455F-AD9A-C03513D3EF98}" dt="2021-04-08T05:25:26.384" v="327" actId="20577"/>
          <ac:spMkLst>
            <pc:docMk/>
            <pc:sldMk cId="354818888" sldId="269"/>
            <ac:spMk id="2" creationId="{82A29857-4EF7-4835-8CB6-65E03D137604}"/>
          </ac:spMkLst>
        </pc:spChg>
        <pc:spChg chg="del">
          <ac:chgData name="Ishrak" userId="20810891-73e8-4e62-a905-9e5f7d27d395" providerId="ADAL" clId="{04F00F07-5E77-455F-AD9A-C03513D3EF98}" dt="2021-04-08T05:24:48.240" v="281" actId="931"/>
          <ac:spMkLst>
            <pc:docMk/>
            <pc:sldMk cId="354818888" sldId="269"/>
            <ac:spMk id="3" creationId="{6A84B4A7-D04B-474E-A72C-337847EE5E61}"/>
          </ac:spMkLst>
        </pc:spChg>
        <pc:picChg chg="add mod">
          <ac:chgData name="Ishrak" userId="20810891-73e8-4e62-a905-9e5f7d27d395" providerId="ADAL" clId="{04F00F07-5E77-455F-AD9A-C03513D3EF98}" dt="2021-04-08T05:24:50.015" v="283" actId="962"/>
          <ac:picMkLst>
            <pc:docMk/>
            <pc:sldMk cId="354818888" sldId="269"/>
            <ac:picMk id="5" creationId="{7B437DB5-3B2D-4E44-9C35-A2829AA2AA5C}"/>
          </ac:picMkLst>
        </pc:picChg>
      </pc:sldChg>
      <pc:sldChg chg="modSp new mod">
        <pc:chgData name="Ishrak" userId="20810891-73e8-4e62-a905-9e5f7d27d395" providerId="ADAL" clId="{04F00F07-5E77-455F-AD9A-C03513D3EF98}" dt="2021-04-08T05:49:32.151" v="367" actId="27636"/>
        <pc:sldMkLst>
          <pc:docMk/>
          <pc:sldMk cId="904852078" sldId="270"/>
        </pc:sldMkLst>
        <pc:spChg chg="mod">
          <ac:chgData name="Ishrak" userId="20810891-73e8-4e62-a905-9e5f7d27d395" providerId="ADAL" clId="{04F00F07-5E77-455F-AD9A-C03513D3EF98}" dt="2021-04-08T05:48:45.800" v="338" actId="20577"/>
          <ac:spMkLst>
            <pc:docMk/>
            <pc:sldMk cId="904852078" sldId="270"/>
            <ac:spMk id="2" creationId="{30EA0A12-22CA-49FA-AF27-303F0F6338F9}"/>
          </ac:spMkLst>
        </pc:spChg>
        <pc:spChg chg="mod">
          <ac:chgData name="Ishrak" userId="20810891-73e8-4e62-a905-9e5f7d27d395" providerId="ADAL" clId="{04F00F07-5E77-455F-AD9A-C03513D3EF98}" dt="2021-04-08T05:49:32.151" v="367" actId="27636"/>
          <ac:spMkLst>
            <pc:docMk/>
            <pc:sldMk cId="904852078" sldId="270"/>
            <ac:spMk id="3" creationId="{4A550099-13B3-4604-BEFB-479D434F6B2E}"/>
          </ac:spMkLst>
        </pc:spChg>
      </pc:sldChg>
      <pc:sldChg chg="addSp delSp modSp new mod">
        <pc:chgData name="Ishrak" userId="20810891-73e8-4e62-a905-9e5f7d27d395" providerId="ADAL" clId="{04F00F07-5E77-455F-AD9A-C03513D3EF98}" dt="2021-04-08T05:56:51.809" v="410" actId="14100"/>
        <pc:sldMkLst>
          <pc:docMk/>
          <pc:sldMk cId="3356276076" sldId="271"/>
        </pc:sldMkLst>
        <pc:spChg chg="mod">
          <ac:chgData name="Ishrak" userId="20810891-73e8-4e62-a905-9e5f7d27d395" providerId="ADAL" clId="{04F00F07-5E77-455F-AD9A-C03513D3EF98}" dt="2021-04-08T05:56:09.163" v="398" actId="20577"/>
          <ac:spMkLst>
            <pc:docMk/>
            <pc:sldMk cId="3356276076" sldId="271"/>
            <ac:spMk id="2" creationId="{122D3192-CA1A-408C-99AB-D922D4479AE6}"/>
          </ac:spMkLst>
        </pc:spChg>
        <pc:spChg chg="del">
          <ac:chgData name="Ishrak" userId="20810891-73e8-4e62-a905-9e5f7d27d395" providerId="ADAL" clId="{04F00F07-5E77-455F-AD9A-C03513D3EF98}" dt="2021-04-08T05:56:18.676" v="399" actId="931"/>
          <ac:spMkLst>
            <pc:docMk/>
            <pc:sldMk cId="3356276076" sldId="271"/>
            <ac:spMk id="3" creationId="{29C30678-0D3A-4142-A2AA-9AD43D08B9B4}"/>
          </ac:spMkLst>
        </pc:spChg>
        <pc:picChg chg="add mod">
          <ac:chgData name="Ishrak" userId="20810891-73e8-4e62-a905-9e5f7d27d395" providerId="ADAL" clId="{04F00F07-5E77-455F-AD9A-C03513D3EF98}" dt="2021-04-08T05:56:51.809" v="410" actId="14100"/>
          <ac:picMkLst>
            <pc:docMk/>
            <pc:sldMk cId="3356276076" sldId="271"/>
            <ac:picMk id="5" creationId="{7E388EA1-25FC-4E5E-92CF-C4EBA41061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7910-4CCD-46A1-8711-3E70A78A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87C9F-ABCD-48E9-A89A-2C23AD195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D59A-B7D9-4F24-B420-24E6C0E7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4E348-ECAB-4BF3-B5CD-9CA8B775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BB12-13F5-4378-A5B8-209DF57C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BF9D-B93A-4651-859C-C6530DCF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8702-506D-41E7-8DD5-E04562B9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96125-FB90-44B6-A0D7-088D20AE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005-A17B-4D2A-8498-70096E3B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6AAB-3736-449C-9F7F-B28A4C82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50860-E7E5-469C-8294-4FC95E7B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669D1-81BF-412F-8139-CBFBAF46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AA9E-4B5F-4E75-AF6E-F493200B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AAF6-3D49-426F-B596-50A288F9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7C6A-D347-4A7E-9F64-D84696D2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5955-C680-4D44-890A-20C239E7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6747-4958-4A17-BE72-CEB99832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1ED6-172D-44EE-9A3E-C39CA69A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D0AF-104D-49E5-8742-553F5138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4457-6B4A-4D32-9342-8C2E920D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D78B-FBE2-4CC8-8D9F-D3CDEE3A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974E6-ACD8-4E00-B4D9-9594B886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7615-2443-4F62-A0CD-580F32CC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029B-D80D-470B-9D14-3B744FFB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9188-BC67-4DC5-8BA4-E43F69BF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20D5-8E59-4CEA-AB40-E04C6AB8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F898-938B-4528-9F5A-A11DF700E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5532F-AB41-4C4C-A6EC-DE58276D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AE44-766F-4A90-90CD-D29E4F9C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9026-564B-4FDB-8DD6-7C958EC4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418B7-F63B-45B2-B497-20D6244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F17F-08A3-495C-99E3-506EE735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9902-71E0-4463-9C9A-A57ABBEC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3F4A-8100-4218-ABBB-7F7C8828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6B71A-2038-4D14-BD96-B737D892F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7AEAA-A96F-4ED8-92E6-C2771FCF3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3F6BC-8E36-4939-AA77-62C0323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90DF0-E662-46C2-942A-2314A933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C2327-A094-4933-9673-13A92471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4F69-4BB8-4319-A3A9-7C82A3BD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E1791-FC61-4566-A23B-C804B6FD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DC064-FCD0-4686-BF80-0D0764C9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C45D-1580-4EA0-B7D5-E8734B34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BA922-C7FE-4AC4-89DA-4A7B59C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F63-5009-4119-8C42-86824596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86D8-9530-4B66-965A-9474EFD0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28AB-22A1-4DF7-A4A3-B2EE2FF6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A8E4-006A-446E-A7C7-97BABF75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8136-E3E9-4436-A9A0-04E3AE4E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FD3A1-E226-4EF1-87BB-64D56B00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2440-ED85-4712-9BE8-6BB19022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DE28-7AC2-4F17-8BA7-7CC464AF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D48B-34A4-4787-B92C-6FE78FBF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A851A-0233-4CB0-B88E-6A92FD01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C8EB9-C12E-4AC2-A96D-0F6B3BC0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0BD3-4C66-4DB7-9434-A239654D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139D-65D3-4DBA-A1C1-103B80F3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A158-15B3-4FBA-A097-DC8B113F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E0327-9804-4454-A50D-1D24AFA0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4013-8474-4A17-9238-026EF6D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B3FE-5568-44B8-AE97-A2D476510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9E33-8172-4E46-A57E-0A95E1A15C5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ABF2-6A12-413A-9ACC-56E81ADF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39F4-9148-42ED-AE61-C8F1107F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6F22-E372-4118-900D-A56A123F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bJ2Zv4LFw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romptcloud/amazon-australia-product-listing" TargetMode="External"/><Relationship Id="rId2" Type="http://schemas.openxmlformats.org/officeDocument/2006/relationships/hyperlink" Target="https://www.kaggle.com/muhadel/hobb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A3F1-95AB-4BC3-943F-E707F518C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Chatbot to Recommend Products from Hobby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68763-AA48-483E-8ADD-94E056CA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019" y="3602038"/>
            <a:ext cx="10119049" cy="25561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 Topic Presentation</a:t>
            </a:r>
          </a:p>
          <a:p>
            <a:endParaRPr lang="en-US" dirty="0"/>
          </a:p>
          <a:p>
            <a:r>
              <a:rPr lang="en-US" dirty="0"/>
              <a:t>Ishrak Hayet</a:t>
            </a:r>
          </a:p>
          <a:p>
            <a:r>
              <a:rPr lang="en-US" dirty="0"/>
              <a:t>KUID: 3001877</a:t>
            </a:r>
          </a:p>
          <a:p>
            <a:endParaRPr lang="en-US" dirty="0"/>
          </a:p>
          <a:p>
            <a:r>
              <a:rPr lang="en-US" dirty="0"/>
              <a:t>YouTube Video Link: </a:t>
            </a:r>
            <a:r>
              <a:rPr lang="en-US" dirty="0">
                <a:hlinkClick r:id="rId2"/>
              </a:rPr>
              <a:t>https://youtu.be/abJ2Zv4LFwI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04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25A0-EEDC-43E1-B8D9-38F5BEC6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48" y="0"/>
            <a:ext cx="10515600" cy="1272623"/>
          </a:xfrm>
        </p:spPr>
        <p:txBody>
          <a:bodyPr/>
          <a:lstStyle/>
          <a:p>
            <a:r>
              <a:rPr lang="en-US" dirty="0"/>
              <a:t>Product Embeddings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D6EC028-053D-487E-8B10-37E72E3CE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52" y="1034069"/>
            <a:ext cx="9710215" cy="5823931"/>
          </a:xfrm>
        </p:spPr>
      </p:pic>
    </p:spTree>
    <p:extLst>
      <p:ext uri="{BB962C8B-B14F-4D97-AF65-F5344CB8AC3E}">
        <p14:creationId xmlns:p14="http://schemas.microsoft.com/office/powerpoint/2010/main" val="30967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838C-931D-4E9D-8246-A5F06D90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275570"/>
            <a:ext cx="10515600" cy="473861"/>
          </a:xfrm>
        </p:spPr>
        <p:txBody>
          <a:bodyPr>
            <a:normAutofit fontScale="90000"/>
          </a:bodyPr>
          <a:lstStyle/>
          <a:p>
            <a:r>
              <a:rPr lang="en-US" dirty="0"/>
              <a:t>Chatterbot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669A89-746B-419F-9252-21E57309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3" y="950299"/>
            <a:ext cx="10423774" cy="558392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A59482-CABC-4996-A843-A67288246DC9}"/>
              </a:ext>
            </a:extLst>
          </p:cNvPr>
          <p:cNvSpPr/>
          <p:nvPr/>
        </p:nvSpPr>
        <p:spPr>
          <a:xfrm>
            <a:off x="1488440" y="1544320"/>
            <a:ext cx="1922780" cy="170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4545-D644-4599-B287-523AADE4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HobbyLogic</a:t>
            </a:r>
            <a:r>
              <a:rPr lang="en-US" dirty="0"/>
              <a:t> Adapter (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BC6D08-7644-4181-A672-E29DDF5C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93" y="1825625"/>
            <a:ext cx="6725813" cy="4351338"/>
          </a:xfrm>
        </p:spPr>
      </p:pic>
    </p:spTree>
    <p:extLst>
      <p:ext uri="{BB962C8B-B14F-4D97-AF65-F5344CB8AC3E}">
        <p14:creationId xmlns:p14="http://schemas.microsoft.com/office/powerpoint/2010/main" val="398871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738F-5E2B-48D8-B451-FE8EE818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HobbyLogic</a:t>
            </a:r>
            <a:r>
              <a:rPr lang="en-US" dirty="0"/>
              <a:t> Adapter (</a:t>
            </a:r>
            <a:r>
              <a:rPr lang="en-US" dirty="0" err="1"/>
              <a:t>can_process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261B0D-03EE-4CFE-AA77-40CC621E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21" y="1825625"/>
            <a:ext cx="6499157" cy="4351338"/>
          </a:xfrm>
        </p:spPr>
      </p:pic>
    </p:spTree>
    <p:extLst>
      <p:ext uri="{BB962C8B-B14F-4D97-AF65-F5344CB8AC3E}">
        <p14:creationId xmlns:p14="http://schemas.microsoft.com/office/powerpoint/2010/main" val="64195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9857-4EF7-4835-8CB6-65E03D13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HobbyLogic</a:t>
            </a:r>
            <a:r>
              <a:rPr lang="en-US" dirty="0"/>
              <a:t> Adapter (lookup &amp; process)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B437DB5-3B2D-4E44-9C35-A2829AA2A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01" y="1825625"/>
            <a:ext cx="7960998" cy="4351338"/>
          </a:xfrm>
        </p:spPr>
      </p:pic>
    </p:spTree>
    <p:extLst>
      <p:ext uri="{BB962C8B-B14F-4D97-AF65-F5344CB8AC3E}">
        <p14:creationId xmlns:p14="http://schemas.microsoft.com/office/powerpoint/2010/main" val="35481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3192-CA1A-408C-99AB-D922D447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E388EA1-25FC-4E5E-92CF-C4EBA4106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" y="1951242"/>
            <a:ext cx="11896627" cy="2667892"/>
          </a:xfrm>
        </p:spPr>
      </p:pic>
    </p:spTree>
    <p:extLst>
      <p:ext uri="{BB962C8B-B14F-4D97-AF65-F5344CB8AC3E}">
        <p14:creationId xmlns:p14="http://schemas.microsoft.com/office/powerpoint/2010/main" val="335627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0A12-22CA-49FA-AF27-303F0F6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0099-13B3-4604-BEFB-479D434F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38" y="1825625"/>
            <a:ext cx="1135087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https://www.kaggle.com/muhadel/hobbies</a:t>
            </a:r>
          </a:p>
          <a:p>
            <a:pPr marL="0" indent="0">
              <a:buNone/>
            </a:pPr>
            <a:r>
              <a:rPr lang="en-US" dirty="0"/>
              <a:t>2. https://data.world/promptcloud/amazon-australia-product-listing</a:t>
            </a:r>
          </a:p>
          <a:p>
            <a:pPr marL="0" indent="0">
              <a:buNone/>
            </a:pPr>
            <a:r>
              <a:rPr lang="en-US" dirty="0"/>
              <a:t>3. https://chatterbot.readthedocs.io/en/latest/conversations.html</a:t>
            </a:r>
          </a:p>
          <a:p>
            <a:pPr marL="0" indent="0">
              <a:buNone/>
            </a:pPr>
            <a:r>
              <a:rPr lang="en-US" dirty="0"/>
              <a:t>4. https://www.datacamp.com/community/tutorials/building-a-chatbot-using-chatterbot</a:t>
            </a:r>
          </a:p>
          <a:p>
            <a:pPr marL="0" indent="0">
              <a:buNone/>
            </a:pPr>
            <a:r>
              <a:rPr lang="en-US" dirty="0"/>
              <a:t>5. https://radimrehurek.com/gensim/auto_examples/tutorials/run_word2vec.html</a:t>
            </a:r>
          </a:p>
          <a:p>
            <a:pPr marL="0" indent="0">
              <a:buNone/>
            </a:pPr>
            <a:r>
              <a:rPr lang="en-US" dirty="0"/>
              <a:t>6. https://www.javaer101.com/en/article/985198.html</a:t>
            </a:r>
          </a:p>
          <a:p>
            <a:pPr marL="0" indent="0">
              <a:buNone/>
            </a:pPr>
            <a:r>
              <a:rPr lang="en-US" dirty="0"/>
              <a:t>7. https://www.tensorflow.org/tensorboard/tensorboard_projector_plugin</a:t>
            </a:r>
          </a:p>
          <a:p>
            <a:pPr marL="0" indent="0">
              <a:buNone/>
            </a:pPr>
            <a:r>
              <a:rPr lang="en-US" dirty="0"/>
              <a:t>8. https://projector.tensorflow.org/</a:t>
            </a:r>
          </a:p>
        </p:txBody>
      </p:sp>
    </p:spTree>
    <p:extLst>
      <p:ext uri="{BB962C8B-B14F-4D97-AF65-F5344CB8AC3E}">
        <p14:creationId xmlns:p14="http://schemas.microsoft.com/office/powerpoint/2010/main" val="9048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DE1F-621E-4ABC-865B-0856D8B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CF70-62F6-4CA8-B2A0-0FD3AC73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conversational agent that learns conversation patterns over time</a:t>
            </a:r>
          </a:p>
          <a:p>
            <a:endParaRPr lang="en-US" dirty="0"/>
          </a:p>
          <a:p>
            <a:r>
              <a:rPr lang="en-US" dirty="0"/>
              <a:t>The chatbot eventually asks or infers the user’s hobby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Tells the user about product recommendations based on the hobby</a:t>
            </a:r>
          </a:p>
        </p:txBody>
      </p:sp>
    </p:spTree>
    <p:extLst>
      <p:ext uri="{BB962C8B-B14F-4D97-AF65-F5344CB8AC3E}">
        <p14:creationId xmlns:p14="http://schemas.microsoft.com/office/powerpoint/2010/main" val="41393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AEEA-EC2B-4EE5-B170-F6B3151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0C53-338C-4EB1-BEA1-E04EC7A6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Hobby Dataset: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https://www.kaggle.com/muhadel/hobbies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Amazon (AU) Dataset: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https://data.world/promptcloud/amazon-australia-product-listing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6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140-F623-4389-80F0-07D7ABBC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F66B-B43E-452D-8EB4-82EE4C43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Attempt 1 (Cloud)</a:t>
            </a:r>
          </a:p>
          <a:p>
            <a:pPr lvl="1"/>
            <a:r>
              <a:rPr lang="en-US" dirty="0"/>
              <a:t>Amazon Lex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AWS S3</a:t>
            </a:r>
          </a:p>
          <a:p>
            <a:pPr lvl="1"/>
            <a:r>
              <a:rPr lang="en-US" dirty="0"/>
              <a:t>AWS IAM</a:t>
            </a:r>
          </a:p>
          <a:p>
            <a:pPr lvl="1"/>
            <a:endParaRPr lang="en-US" dirty="0"/>
          </a:p>
          <a:p>
            <a:r>
              <a:rPr lang="en-US" dirty="0"/>
              <a:t>Attempt 2 (Local)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Gensim</a:t>
            </a:r>
            <a:r>
              <a:rPr lang="en-US" dirty="0"/>
              <a:t> Word2Vec</a:t>
            </a:r>
          </a:p>
          <a:p>
            <a:pPr lvl="1"/>
            <a:r>
              <a:rPr lang="en-US" dirty="0"/>
              <a:t>Chatterbot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2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BF09-E439-40ED-8565-F30D41A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 (Cloud)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FECE-45AB-4162-82AE-1E57D47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Amazon Lex</a:t>
            </a:r>
          </a:p>
          <a:p>
            <a:pPr lvl="1"/>
            <a:r>
              <a:rPr lang="en-US" dirty="0"/>
              <a:t>Amazon platform for building chatbots using wake phrase, launch phrase, utterances, slots</a:t>
            </a:r>
          </a:p>
          <a:p>
            <a:pPr lvl="1"/>
            <a:r>
              <a:rPr lang="en-US" dirty="0"/>
              <a:t>Able to connect to AWS lambda to pass messages as events</a:t>
            </a:r>
          </a:p>
          <a:p>
            <a:r>
              <a:rPr lang="en-US" dirty="0"/>
              <a:t>AWS Lambda</a:t>
            </a:r>
          </a:p>
          <a:p>
            <a:pPr lvl="1"/>
            <a:r>
              <a:rPr lang="en-US" dirty="0"/>
              <a:t>Serverless Application Model that creates function endpoints to cater to requests</a:t>
            </a:r>
          </a:p>
          <a:p>
            <a:r>
              <a:rPr lang="en-US" dirty="0"/>
              <a:t>AWS S3</a:t>
            </a:r>
          </a:p>
          <a:p>
            <a:pPr lvl="1"/>
            <a:r>
              <a:rPr lang="en-US" dirty="0"/>
              <a:t>Simple Storage Service to store objects in bucket containers</a:t>
            </a:r>
          </a:p>
          <a:p>
            <a:r>
              <a:rPr lang="en-US" dirty="0"/>
              <a:t>AWS IAM</a:t>
            </a:r>
          </a:p>
          <a:p>
            <a:pPr lvl="1"/>
            <a:r>
              <a:rPr lang="en-US" dirty="0"/>
              <a:t>Service for regulating access, permissions, roles and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9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E76A-4CEE-4A45-A997-2B752786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 (Cloud)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EF4DB-51A9-48A1-B84B-0B751752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4" y="1565402"/>
            <a:ext cx="4827943" cy="253215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4FBDA6-F8FB-4875-B016-398D35926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4" y="4959193"/>
            <a:ext cx="4164691" cy="89161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43FF0C-0DE9-4B25-8370-B8AA07BEC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01" y="4959193"/>
            <a:ext cx="4553345" cy="666808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59383-C0BD-493B-B7E8-21D09DAE9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01" y="1590905"/>
            <a:ext cx="5959950" cy="2481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87F66F-FE02-49E4-98E7-5C082E4B800C}"/>
              </a:ext>
            </a:extLst>
          </p:cNvPr>
          <p:cNvSpPr txBox="1"/>
          <p:nvPr/>
        </p:nvSpPr>
        <p:spPr>
          <a:xfrm>
            <a:off x="710304" y="4204355"/>
            <a:ext cx="48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Amazon Lex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FBAB1-AF61-4279-B275-F39D0D85A774}"/>
              </a:ext>
            </a:extLst>
          </p:cNvPr>
          <p:cNvSpPr txBox="1"/>
          <p:nvPr/>
        </p:nvSpPr>
        <p:spPr>
          <a:xfrm>
            <a:off x="5858524" y="4204355"/>
            <a:ext cx="48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Amazon Lambda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94E00-473C-4AF5-BEAD-44411BD838C9}"/>
              </a:ext>
            </a:extLst>
          </p:cNvPr>
          <p:cNvSpPr txBox="1"/>
          <p:nvPr/>
        </p:nvSpPr>
        <p:spPr>
          <a:xfrm>
            <a:off x="710303" y="5866984"/>
            <a:ext cx="48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Amazon IAM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FF9B4-34B3-4E51-9E69-1692AD72A1EA}"/>
              </a:ext>
            </a:extLst>
          </p:cNvPr>
          <p:cNvSpPr txBox="1"/>
          <p:nvPr/>
        </p:nvSpPr>
        <p:spPr>
          <a:xfrm>
            <a:off x="5848301" y="5866984"/>
            <a:ext cx="48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Amazon Lambda</a:t>
            </a:r>
          </a:p>
        </p:txBody>
      </p:sp>
    </p:spTree>
    <p:extLst>
      <p:ext uri="{BB962C8B-B14F-4D97-AF65-F5344CB8AC3E}">
        <p14:creationId xmlns:p14="http://schemas.microsoft.com/office/powerpoint/2010/main" val="2226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3020-4DCF-4E6B-9AF2-D02771C8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2 (Local)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F65F90-BE87-4DA8-A728-0DD93B40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 am using the Python language in an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Gensim</a:t>
            </a:r>
            <a:r>
              <a:rPr lang="en-US" dirty="0"/>
              <a:t> Word2Vec</a:t>
            </a:r>
          </a:p>
          <a:p>
            <a:pPr lvl="1"/>
            <a:r>
              <a:rPr lang="en-US" dirty="0"/>
              <a:t>Word2Vec is an embedding library that creates word representations using vectors</a:t>
            </a:r>
          </a:p>
          <a:p>
            <a:pPr lvl="1"/>
            <a:r>
              <a:rPr lang="en-US" dirty="0"/>
              <a:t>Semantically similar words are placed in the same cluster</a:t>
            </a:r>
          </a:p>
          <a:p>
            <a:r>
              <a:rPr lang="en-US" dirty="0"/>
              <a:t>Chatterbot</a:t>
            </a:r>
          </a:p>
          <a:p>
            <a:pPr lvl="1"/>
            <a:r>
              <a:rPr lang="en-US" dirty="0"/>
              <a:t>Library to train a conversational agent for learning conversational patterns by chatting with a user</a:t>
            </a:r>
          </a:p>
          <a:p>
            <a:pPr lvl="1"/>
            <a:r>
              <a:rPr lang="en-US" dirty="0"/>
              <a:t>Stores previous messages to relate to other or new 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8A65-C404-4022-99EC-0E348F6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on Dataset</a:t>
            </a:r>
          </a:p>
        </p:txBody>
      </p: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07F627-1A19-45D4-9F50-EDDDD6BB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1369"/>
            <a:ext cx="7184719" cy="491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3A971-C4B2-44AF-A245-C55844FEE81A}"/>
              </a:ext>
            </a:extLst>
          </p:cNvPr>
          <p:cNvSpPr txBox="1"/>
          <p:nvPr/>
        </p:nvSpPr>
        <p:spPr>
          <a:xfrm>
            <a:off x="8352149" y="3241248"/>
            <a:ext cx="3544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am training separate Word2Vec embedding models that convey semantic relationship between the different words in the hobby dataset and product description tags from Amazon dataset</a:t>
            </a:r>
          </a:p>
        </p:txBody>
      </p:sp>
    </p:spTree>
    <p:extLst>
      <p:ext uri="{BB962C8B-B14F-4D97-AF65-F5344CB8AC3E}">
        <p14:creationId xmlns:p14="http://schemas.microsoft.com/office/powerpoint/2010/main" val="188917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1D8B-97A8-44F6-ADA5-87A629F3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0"/>
            <a:ext cx="10515600" cy="1325563"/>
          </a:xfrm>
        </p:spPr>
        <p:txBody>
          <a:bodyPr/>
          <a:lstStyle/>
          <a:p>
            <a:r>
              <a:rPr lang="en-US" dirty="0"/>
              <a:t>Hobby Embeddings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C564A27-2E77-4E3C-BFD8-62ABA8626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50" y="1130860"/>
            <a:ext cx="8111359" cy="5634275"/>
          </a:xfrm>
        </p:spPr>
      </p:pic>
    </p:spTree>
    <p:extLst>
      <p:ext uri="{BB962C8B-B14F-4D97-AF65-F5344CB8AC3E}">
        <p14:creationId xmlns:p14="http://schemas.microsoft.com/office/powerpoint/2010/main" val="16701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442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Chatbot to Recommend Products from Hobby</vt:lpstr>
      <vt:lpstr>Introduction</vt:lpstr>
      <vt:lpstr>Datasets</vt:lpstr>
      <vt:lpstr>Tools Used</vt:lpstr>
      <vt:lpstr>Attempt 1 (Cloud)</vt:lpstr>
      <vt:lpstr>Attempt 1 (Cloud)</vt:lpstr>
      <vt:lpstr>Attempt 2 (Local)</vt:lpstr>
      <vt:lpstr>Word2Vec on Dataset</vt:lpstr>
      <vt:lpstr>Hobby Embeddings</vt:lpstr>
      <vt:lpstr>Product Embeddings</vt:lpstr>
      <vt:lpstr>Chatterbot</vt:lpstr>
      <vt:lpstr>HobbyLogic Adapter (init)</vt:lpstr>
      <vt:lpstr>HobbyLogic Adapter (can_process)</vt:lpstr>
      <vt:lpstr>HobbyLogic Adapter (lookup &amp; process)</vt:lpstr>
      <vt:lpstr>Conversation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to Recommend Products from Hobby</dc:title>
  <dc:creator>ISHRAK HAYET</dc:creator>
  <cp:lastModifiedBy>ISHRAK HAYET</cp:lastModifiedBy>
  <cp:revision>7</cp:revision>
  <dcterms:created xsi:type="dcterms:W3CDTF">2021-04-07T23:55:11Z</dcterms:created>
  <dcterms:modified xsi:type="dcterms:W3CDTF">2021-04-08T07:52:28Z</dcterms:modified>
</cp:coreProperties>
</file>