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</TotalTime>
  <Words>164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Music Library – RDBMS – CSE-4508</vt:lpstr>
      <vt:lpstr>introduction</vt:lpstr>
      <vt:lpstr>FRONT-END FEATURES</vt:lpstr>
      <vt:lpstr>Entity relationship diagram</vt:lpstr>
      <vt:lpstr>Searching</vt:lpstr>
      <vt:lpstr>Song recommendations</vt:lpstr>
      <vt:lpstr>Login page</vt:lpstr>
      <vt:lpstr>Signup page</vt:lpstr>
      <vt:lpstr>Library - playlist</vt:lpstr>
      <vt:lpstr>Favorites, Social media, concert and merchandise updates</vt:lpstr>
      <vt:lpstr>settings - theme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</dc:title>
  <dc:creator>ISHRAK HAYET</dc:creator>
  <cp:lastModifiedBy>ISHRAK HAYET</cp:lastModifiedBy>
  <cp:revision>20</cp:revision>
  <dcterms:created xsi:type="dcterms:W3CDTF">2015-10-05T17:25:17Z</dcterms:created>
  <dcterms:modified xsi:type="dcterms:W3CDTF">2016-05-24T05:55:14Z</dcterms:modified>
</cp:coreProperties>
</file>