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1" r:id="rId5"/>
    <p:sldId id="258" r:id="rId6"/>
    <p:sldId id="263" r:id="rId7"/>
    <p:sldId id="264" r:id="rId8"/>
    <p:sldId id="260" r:id="rId9"/>
    <p:sldId id="262" r:id="rId10"/>
    <p:sldId id="282" r:id="rId11"/>
    <p:sldId id="265" r:id="rId12"/>
    <p:sldId id="283" r:id="rId13"/>
    <p:sldId id="266" r:id="rId14"/>
    <p:sldId id="273" r:id="rId15"/>
    <p:sldId id="272" r:id="rId16"/>
    <p:sldId id="269" r:id="rId17"/>
    <p:sldId id="270" r:id="rId18"/>
    <p:sldId id="268" r:id="rId19"/>
    <p:sldId id="271" r:id="rId20"/>
    <p:sldId id="267" r:id="rId21"/>
    <p:sldId id="274" r:id="rId22"/>
    <p:sldId id="276" r:id="rId23"/>
    <p:sldId id="275" r:id="rId24"/>
    <p:sldId id="277" r:id="rId25"/>
    <p:sldId id="280" r:id="rId26"/>
    <p:sldId id="281" r:id="rId27"/>
    <p:sldId id="278" r:id="rId28"/>
    <p:sldId id="27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646" autoAdjust="0"/>
  </p:normalViewPr>
  <p:slideViewPr>
    <p:cSldViewPr>
      <p:cViewPr>
        <p:scale>
          <a:sx n="75" d="100"/>
          <a:sy n="75" d="100"/>
        </p:scale>
        <p:origin x="-1656" y="37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46FF1-0975-41D9-8E38-A3AC1DFAE0AC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D3A76-0271-43DC-B48F-B17322422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2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문제는 입력으로 몇 개의 삼각형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모양 건물들이 주어질 때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건물들로 이루어지는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skyline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구하는 문제입니다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latinLnBrk="1"/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삼각형들의 모서리로 이루어지는 윤곽선을 구하는 것으로 볼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latinLnBrk="1"/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입력부터 보면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줄에 총 테스트케이스 개수가 들어옵니다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두 번째 줄부터 각 테스트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케이스별로</a:t>
            </a:r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 개의 삼각형이 입력될 것인지가 주어집니다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예제를 봐도 알 수 있듯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여러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building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공유할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으로부터 입력 받는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Building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위치는 어떠한 순서도 없이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독립적으로 들어온다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1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점들을 모두 받은 후에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해결을 해야 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latinLnBrk="1"/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모든 점의 정보를 다 아는 상황에서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한점부터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쭉 찾아 가는 방식을 고안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어차피 결과로 출력할 윤곽선은</a:t>
            </a:r>
            <a:r>
              <a:rPr lang="ko-KR" altLang="en-US" baseline="0" dirty="0" smtClean="0"/>
              <a:t> 입력으로 들어온 모든 삼각형들로 구성되므로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각각의 삼각형자체는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이문제에서</a:t>
            </a:r>
            <a:r>
              <a:rPr lang="ko-KR" altLang="en-US" baseline="0" dirty="0" smtClean="0"/>
              <a:t> 큰 의미가 없다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중요한것은</a:t>
            </a:r>
            <a:r>
              <a:rPr lang="ko-KR" altLang="en-US" baseline="0" dirty="0" smtClean="0"/>
              <a:t> 삼각형을 이루는 </a:t>
            </a:r>
            <a:r>
              <a:rPr lang="en-US" altLang="ko-KR" baseline="0" dirty="0" smtClean="0"/>
              <a:t>vertex</a:t>
            </a:r>
            <a:r>
              <a:rPr lang="ko-KR" altLang="en-US" baseline="0" dirty="0" smtClean="0"/>
              <a:t>들과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들이다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입력으로 들어오는 삼각형을 세분화하여</a:t>
            </a:r>
            <a:endParaRPr lang="en-US" altLang="ko-KR" baseline="0" dirty="0" smtClean="0"/>
          </a:p>
          <a:p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vertex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가 들어온다고 생각하였다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두 개의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가 만나서 새로 발생되는 </a:t>
            </a:r>
            <a:r>
              <a:rPr lang="en-US" altLang="ko-KR" baseline="0" dirty="0" smtClean="0"/>
              <a:t>vertex</a:t>
            </a:r>
            <a:r>
              <a:rPr lang="ko-KR" altLang="en-US" baseline="0" dirty="0" smtClean="0"/>
              <a:t>들을 추가하는 것으로 </a:t>
            </a:r>
            <a:endParaRPr lang="en-US" altLang="ko-KR" baseline="0" dirty="0" smtClean="0"/>
          </a:p>
          <a:p>
            <a:r>
              <a:rPr lang="ko-KR" altLang="en-US" baseline="0" dirty="0" smtClean="0"/>
              <a:t>데이터를 정리했다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Vertex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종류가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처음 입력으로 들어오는 </a:t>
            </a:r>
            <a:r>
              <a:rPr lang="en-US" altLang="ko-KR" dirty="0" smtClean="0"/>
              <a:t>vertex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두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만나서 생기는 교점</a:t>
            </a:r>
            <a:r>
              <a:rPr lang="en-US" altLang="ko-KR" baseline="0" dirty="0" smtClean="0"/>
              <a:t> vertex</a:t>
            </a:r>
          </a:p>
          <a:p>
            <a:r>
              <a:rPr lang="ko-KR" altLang="en-US" baseline="0" dirty="0" smtClean="0"/>
              <a:t>이렇게 정리하면 문제는 다음과 같이 정리할 수 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dirty="0" smtClean="0"/>
              <a:t>Vertex</a:t>
            </a:r>
            <a:r>
              <a:rPr lang="ko-KR" altLang="en-US" dirty="0" smtClean="0"/>
              <a:t>들과 각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들을 지나는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정보가 주어졌을</a:t>
            </a:r>
            <a:r>
              <a:rPr lang="ko-KR" altLang="en-US" baseline="0" dirty="0" smtClean="0"/>
              <a:t>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</a:t>
            </a:r>
            <a:r>
              <a:rPr lang="en-US" altLang="ko-KR" baseline="0" dirty="0" smtClean="0"/>
              <a:t>vertex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edge</a:t>
            </a:r>
            <a:r>
              <a:rPr lang="ko-KR" altLang="en-US" baseline="0" dirty="0" smtClean="0"/>
              <a:t>들로 이루어지는 윤곽선의 </a:t>
            </a:r>
            <a:r>
              <a:rPr lang="en-US" altLang="ko-KR" baseline="0" dirty="0" smtClean="0"/>
              <a:t>vertex</a:t>
            </a:r>
            <a:r>
              <a:rPr lang="ko-KR" altLang="en-US" baseline="0" dirty="0" smtClean="0"/>
              <a:t>들을 구하여라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57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29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문제를 해결하기 위한 알고리즘은 다음과 같다</a:t>
            </a:r>
            <a:r>
              <a:rPr lang="en-US" altLang="ko-KR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우선 시작점과 끝점을 선택한다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시작점이란 </a:t>
            </a:r>
            <a:r>
              <a:rPr lang="ko-KR" altLang="ko-KR" sz="1600" dirty="0" smtClean="0"/>
              <a:t>가장 왼쪽에 있는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지상과 맞닿은 </a:t>
            </a:r>
            <a:r>
              <a:rPr lang="en-US" altLang="ko-KR" sz="1600" dirty="0" smtClean="0"/>
              <a:t>Vertex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끝점이란 </a:t>
            </a:r>
            <a:r>
              <a:rPr lang="ko-KR" altLang="ko-KR" sz="1600" dirty="0" smtClean="0"/>
              <a:t>가장 오른쪽에 있는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지상과 맞닿은 </a:t>
            </a:r>
            <a:r>
              <a:rPr lang="en-US" altLang="ko-KR" sz="1600" dirty="0" smtClean="0"/>
              <a:t>Vertex</a:t>
            </a:r>
            <a:r>
              <a:rPr lang="ko-KR" altLang="en-US" sz="1600" dirty="0" smtClean="0"/>
              <a:t>를 의미한다</a:t>
            </a:r>
            <a:r>
              <a:rPr lang="en-US" altLang="ko-KR" sz="160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그리고 우리가 사용한 알고리즘의 가장 중요한 동작인 </a:t>
            </a:r>
            <a:r>
              <a:rPr lang="en-US" altLang="ko-KR" sz="1600" dirty="0" smtClean="0"/>
              <a:t>Traverse</a:t>
            </a:r>
            <a:r>
              <a:rPr lang="ko-KR" altLang="en-US" sz="1600" dirty="0" smtClean="0"/>
              <a:t>를 시작한다</a:t>
            </a:r>
            <a:r>
              <a:rPr lang="en-US" altLang="ko-KR" sz="160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Traverse</a:t>
            </a:r>
            <a:r>
              <a:rPr lang="ko-KR" altLang="en-US" sz="1600" dirty="0" smtClean="0"/>
              <a:t>란 간단히 얘기해서 시작점부터 끝점까지</a:t>
            </a:r>
            <a:r>
              <a:rPr lang="en-US" altLang="ko-KR" sz="1600" baseline="0" dirty="0" smtClean="0"/>
              <a:t>, </a:t>
            </a:r>
            <a:r>
              <a:rPr lang="ko-KR" altLang="en-US" sz="1600" baseline="0" dirty="0" smtClean="0"/>
              <a:t>윤곽선을 이루는 </a:t>
            </a:r>
            <a:r>
              <a:rPr lang="en-US" altLang="ko-KR" sz="1600" baseline="0" dirty="0" smtClean="0"/>
              <a:t>vertex</a:t>
            </a:r>
            <a:r>
              <a:rPr lang="ko-KR" altLang="en-US" sz="1600" baseline="0" dirty="0" smtClean="0"/>
              <a:t>들을 지나면서 차례대로 이동하는 것이라고 </a:t>
            </a:r>
            <a:r>
              <a:rPr lang="ko-KR" altLang="en-US" sz="1600" baseline="0" dirty="0" err="1" smtClean="0"/>
              <a:t>보면된다</a:t>
            </a:r>
            <a:r>
              <a:rPr lang="en-US" altLang="ko-KR" sz="1600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aseline="0" dirty="0" smtClean="0"/>
              <a:t>그 과정은</a:t>
            </a:r>
            <a:r>
              <a:rPr lang="en-US" altLang="ko-KR" sz="1600" baseline="0" dirty="0" smtClean="0"/>
              <a:t>, </a:t>
            </a:r>
            <a:r>
              <a:rPr lang="ko-KR" altLang="en-US" sz="1600" baseline="0" dirty="0" smtClean="0"/>
              <a:t>현재 </a:t>
            </a:r>
            <a:r>
              <a:rPr lang="en-US" altLang="ko-KR" sz="1600" baseline="0" dirty="0" smtClean="0"/>
              <a:t>vertex</a:t>
            </a:r>
            <a:r>
              <a:rPr lang="ko-KR" altLang="en-US" sz="1600" baseline="0" dirty="0" smtClean="0"/>
              <a:t>에서 적절한 다음 </a:t>
            </a:r>
            <a:r>
              <a:rPr lang="en-US" altLang="ko-KR" sz="1600" baseline="0" dirty="0" smtClean="0"/>
              <a:t>vertex</a:t>
            </a:r>
            <a:r>
              <a:rPr lang="ko-KR" altLang="en-US" sz="1600" baseline="0" dirty="0" smtClean="0"/>
              <a:t>를 찾아 이동하는 것은 시작점부터 끝점까지 반복하는 것이다</a:t>
            </a:r>
            <a:r>
              <a:rPr lang="en-US" altLang="ko-KR" sz="1600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baseline="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aseline="0" dirty="0" smtClean="0"/>
              <a:t>만약 중간에 도달한 </a:t>
            </a:r>
            <a:r>
              <a:rPr lang="en-US" altLang="ko-KR" sz="1600" baseline="0" dirty="0" smtClean="0"/>
              <a:t>vertex</a:t>
            </a:r>
            <a:r>
              <a:rPr lang="ko-KR" altLang="en-US" sz="1600" baseline="0" dirty="0" smtClean="0"/>
              <a:t>의 </a:t>
            </a:r>
            <a:r>
              <a:rPr lang="en-US" altLang="ko-KR" sz="1600" baseline="0" dirty="0" smtClean="0"/>
              <a:t>y</a:t>
            </a:r>
            <a:r>
              <a:rPr lang="ko-KR" altLang="en-US" sz="1600" baseline="0" dirty="0" smtClean="0"/>
              <a:t>값이 </a:t>
            </a:r>
            <a:r>
              <a:rPr lang="en-US" altLang="ko-KR" sz="1600" baseline="0" dirty="0" smtClean="0"/>
              <a:t>0</a:t>
            </a:r>
            <a:r>
              <a:rPr lang="ko-KR" altLang="en-US" sz="1600" baseline="0" dirty="0" smtClean="0"/>
              <a:t>이면</a:t>
            </a:r>
            <a:r>
              <a:rPr lang="en-US" altLang="ko-KR" sz="1600" baseline="0" dirty="0" smtClean="0"/>
              <a:t>, </a:t>
            </a:r>
            <a:r>
              <a:rPr lang="ko-KR" altLang="en-US" sz="1600" baseline="0" dirty="0" smtClean="0"/>
              <a:t>그 점이 끝점인지 여부를 확인한다</a:t>
            </a:r>
            <a:r>
              <a:rPr lang="en-US" altLang="ko-KR" sz="1600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aseline="0" dirty="0" smtClean="0"/>
              <a:t>끝점이면 거기서 </a:t>
            </a:r>
            <a:r>
              <a:rPr lang="en-US" altLang="ko-KR" sz="1600" baseline="0" dirty="0" smtClean="0"/>
              <a:t>traverse</a:t>
            </a:r>
            <a:r>
              <a:rPr lang="ko-KR" altLang="en-US" sz="1600" baseline="0" dirty="0" smtClean="0"/>
              <a:t>는 종료된다</a:t>
            </a:r>
            <a:r>
              <a:rPr lang="en-US" altLang="ko-KR" sz="1600" baseline="0" dirty="0" smtClean="0"/>
              <a:t>. </a:t>
            </a:r>
            <a:r>
              <a:rPr lang="ko-KR" altLang="en-US" sz="1600" baseline="0" dirty="0" smtClean="0"/>
              <a:t>끝점이 아니면 조금 떨어진 위치에 다른 </a:t>
            </a:r>
            <a:r>
              <a:rPr lang="en-US" altLang="ko-KR" sz="1600" baseline="0" dirty="0" smtClean="0"/>
              <a:t>skyline</a:t>
            </a:r>
            <a:r>
              <a:rPr lang="ko-KR" altLang="en-US" sz="1600" baseline="0" dirty="0" smtClean="0"/>
              <a:t>이 또 형성되고 있는 것이다</a:t>
            </a:r>
            <a:r>
              <a:rPr lang="en-US" altLang="ko-KR" sz="1600" baseline="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aseline="0" dirty="0" smtClean="0"/>
              <a:t>그러므로 지금 도달한 </a:t>
            </a:r>
            <a:r>
              <a:rPr lang="en-US" altLang="ko-KR" sz="1600" baseline="0" dirty="0" smtClean="0"/>
              <a:t>vertex</a:t>
            </a:r>
            <a:r>
              <a:rPr lang="ko-KR" altLang="en-US" sz="1600" baseline="0" dirty="0" smtClean="0"/>
              <a:t>의 </a:t>
            </a:r>
            <a:r>
              <a:rPr lang="en-US" altLang="ko-KR" sz="1600" baseline="0" dirty="0" smtClean="0"/>
              <a:t>x</a:t>
            </a:r>
            <a:r>
              <a:rPr lang="ko-KR" altLang="en-US" sz="1600" baseline="0" dirty="0" smtClean="0"/>
              <a:t>값보다 크거나 같고 </a:t>
            </a:r>
            <a:r>
              <a:rPr lang="en-US" altLang="ko-KR" sz="1600" baseline="0" dirty="0" smtClean="0"/>
              <a:t>y</a:t>
            </a:r>
            <a:r>
              <a:rPr lang="ko-KR" altLang="en-US" sz="1600" baseline="0" dirty="0" smtClean="0"/>
              <a:t>값은 </a:t>
            </a:r>
            <a:r>
              <a:rPr lang="en-US" altLang="ko-KR" sz="1600" baseline="0" dirty="0" smtClean="0"/>
              <a:t>0</a:t>
            </a:r>
            <a:r>
              <a:rPr lang="ko-KR" altLang="en-US" sz="1600" baseline="0" dirty="0" smtClean="0"/>
              <a:t>인</a:t>
            </a:r>
            <a:r>
              <a:rPr lang="en-US" altLang="ko-KR" sz="1600" baseline="0" dirty="0" smtClean="0"/>
              <a:t> </a:t>
            </a:r>
            <a:r>
              <a:rPr lang="ko-KR" altLang="en-US" sz="1600" baseline="0" dirty="0" smtClean="0"/>
              <a:t>새로운 시작점을 찾고 거기서부터 다시 </a:t>
            </a:r>
            <a:r>
              <a:rPr lang="en-US" altLang="ko-KR" sz="1600" baseline="0" dirty="0" smtClean="0"/>
              <a:t>traverse</a:t>
            </a:r>
            <a:r>
              <a:rPr lang="ko-KR" altLang="en-US" sz="1600" baseline="0" dirty="0" smtClean="0"/>
              <a:t>를 진행한다</a:t>
            </a:r>
            <a:r>
              <a:rPr lang="en-US" altLang="ko-KR" sz="1600" baseline="0" dirty="0" smtClean="0"/>
              <a:t>.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한 </a:t>
            </a:r>
            <a:r>
              <a:rPr lang="en-US" altLang="ko-KR" sz="1600" dirty="0" smtClean="0"/>
              <a:t>vertex</a:t>
            </a:r>
            <a:r>
              <a:rPr lang="ko-KR" altLang="en-US" sz="1600" dirty="0" smtClean="0"/>
              <a:t>에서 적절한 </a:t>
            </a:r>
            <a:r>
              <a:rPr lang="en-US" altLang="ko-KR" sz="1600" dirty="0" smtClean="0"/>
              <a:t>edge</a:t>
            </a:r>
            <a:r>
              <a:rPr lang="ko-KR" altLang="en-US" sz="1600" dirty="0" smtClean="0"/>
              <a:t>를 찾는 과정은 다음과 같다</a:t>
            </a:r>
            <a:r>
              <a:rPr lang="en-US" altLang="ko-KR" sz="160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한 점을 지나는 </a:t>
            </a:r>
            <a:r>
              <a:rPr lang="en-US" altLang="ko-KR" sz="1600" dirty="0" smtClean="0"/>
              <a:t>edge</a:t>
            </a:r>
            <a:r>
              <a:rPr lang="ko-KR" altLang="en-US" sz="1600" dirty="0" smtClean="0"/>
              <a:t>들은 크게 </a:t>
            </a:r>
            <a:r>
              <a:rPr lang="ko-KR" altLang="en-US" sz="1600" dirty="0" err="1" smtClean="0"/>
              <a:t>두가지로</a:t>
            </a:r>
            <a:r>
              <a:rPr lang="ko-KR" altLang="en-US" sz="1600" dirty="0" smtClean="0"/>
              <a:t> 나뉜다</a:t>
            </a:r>
            <a:r>
              <a:rPr lang="en-US" altLang="ko-KR" sz="1600" dirty="0" smtClean="0"/>
              <a:t>.</a:t>
            </a:r>
          </a:p>
          <a:p>
            <a:pPr marL="3429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600" baseline="0" dirty="0" smtClean="0"/>
              <a:t>X</a:t>
            </a:r>
            <a:r>
              <a:rPr lang="ko-KR" altLang="en-US" sz="1600" baseline="0" dirty="0" smtClean="0"/>
              <a:t>축과 이루는 각도가 수직인 </a:t>
            </a:r>
            <a:r>
              <a:rPr lang="en-US" altLang="ko-KR" sz="1600" baseline="0" dirty="0" smtClean="0"/>
              <a:t>edge(</a:t>
            </a:r>
            <a:r>
              <a:rPr lang="ko-KR" altLang="en-US" sz="1600" baseline="0" dirty="0" err="1" smtClean="0"/>
              <a:t>직각삼각형일때</a:t>
            </a:r>
            <a:r>
              <a:rPr lang="en-US" altLang="ko-KR" sz="1600" baseline="0" dirty="0" smtClean="0"/>
              <a:t>)</a:t>
            </a:r>
          </a:p>
          <a:p>
            <a:pPr marL="3429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600" dirty="0" smtClean="0"/>
              <a:t>X</a:t>
            </a:r>
            <a:r>
              <a:rPr lang="ko-KR" altLang="en-US" sz="1600" dirty="0" smtClean="0"/>
              <a:t>축과 이루는 각도가 예각인 </a:t>
            </a:r>
            <a:r>
              <a:rPr lang="en-US" altLang="ko-KR" sz="1600" dirty="0" smtClean="0"/>
              <a:t>edge(</a:t>
            </a:r>
            <a:r>
              <a:rPr lang="ko-KR" altLang="en-US" sz="1600" dirty="0" err="1" smtClean="0"/>
              <a:t>예각삼각형일때</a:t>
            </a:r>
            <a:r>
              <a:rPr lang="en-US" altLang="ko-KR" sz="1600" dirty="0" smtClean="0"/>
              <a:t>)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적절한 다음 </a:t>
            </a:r>
            <a:r>
              <a:rPr lang="en-US" altLang="ko-KR" sz="1600" dirty="0" smtClean="0"/>
              <a:t>vertex</a:t>
            </a:r>
            <a:r>
              <a:rPr lang="ko-KR" altLang="en-US" sz="1600" dirty="0" smtClean="0"/>
              <a:t>를 찾는 방법은 이렇다</a:t>
            </a:r>
            <a:r>
              <a:rPr lang="en-US" altLang="ko-KR" sz="1600" dirty="0" smtClean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vertex</a:t>
            </a:r>
            <a:r>
              <a:rPr lang="ko-KR" altLang="en-US" sz="1600" dirty="0" smtClean="0"/>
              <a:t>를 지나는 </a:t>
            </a:r>
            <a:r>
              <a:rPr lang="en-US" altLang="ko-KR" sz="1600" dirty="0" smtClean="0"/>
              <a:t>edge</a:t>
            </a:r>
            <a:r>
              <a:rPr lang="ko-KR" altLang="en-US" sz="1600" dirty="0" smtClean="0"/>
              <a:t>중에서 기울기가 가장 큰 </a:t>
            </a:r>
            <a:r>
              <a:rPr lang="en-US" altLang="ko-KR" sz="1600" dirty="0" smtClean="0"/>
              <a:t>edge</a:t>
            </a:r>
            <a:r>
              <a:rPr lang="ko-KR" altLang="en-US" sz="1600" dirty="0" smtClean="0"/>
              <a:t>를 선택하고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</a:t>
            </a:r>
            <a:r>
              <a:rPr lang="en-US" altLang="ko-KR" sz="1600" dirty="0" smtClean="0"/>
              <a:t>edge</a:t>
            </a:r>
            <a:r>
              <a:rPr lang="ko-KR" altLang="en-US" sz="1600" dirty="0" smtClean="0"/>
              <a:t>상에 있는 </a:t>
            </a:r>
            <a:r>
              <a:rPr lang="en-US" altLang="ko-KR" sz="1600" dirty="0" smtClean="0"/>
              <a:t>vertex</a:t>
            </a:r>
            <a:r>
              <a:rPr lang="ko-KR" altLang="en-US" sz="1600" dirty="0" smtClean="0"/>
              <a:t>중 현재 </a:t>
            </a:r>
            <a:r>
              <a:rPr lang="en-US" altLang="ko-KR" sz="1600" dirty="0" smtClean="0"/>
              <a:t>vertex</a:t>
            </a:r>
            <a:r>
              <a:rPr lang="ko-KR" altLang="en-US" sz="1600" dirty="0" smtClean="0"/>
              <a:t>와 가장 가까운</a:t>
            </a:r>
            <a:endParaRPr lang="en-US" altLang="ko-KR" sz="1600" dirty="0" smtClean="0"/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Vertex</a:t>
            </a:r>
            <a:r>
              <a:rPr lang="ko-KR" altLang="en-US" sz="1600" dirty="0" smtClean="0"/>
              <a:t>를</a:t>
            </a:r>
            <a:r>
              <a:rPr lang="ko-KR" altLang="en-US" sz="1600" baseline="0" dirty="0" smtClean="0"/>
              <a:t> 다음 </a:t>
            </a:r>
            <a:r>
              <a:rPr lang="en-US" altLang="ko-KR" sz="1600" baseline="0" dirty="0" smtClean="0"/>
              <a:t>vertex</a:t>
            </a:r>
            <a:r>
              <a:rPr lang="ko-KR" altLang="en-US" sz="1600" baseline="0" dirty="0" smtClean="0"/>
              <a:t>로 정한다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9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( 0, 0 )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(11,0)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각각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Traverse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시작한다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지나는 것은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E0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밖에 없으므로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E0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선택된다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E0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지나는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밖에 없으므로 다음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선택된다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V1.,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지나는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E0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있는데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 중 더 적절한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선택한다</a:t>
            </a:r>
          </a:p>
          <a:p>
            <a:pPr lvl="2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V1, V2, …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여러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있는데 이중 가장 적절한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과정을 반복하다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(4, 0)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도달했을 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(4, 0)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인지를 비교한다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(4 , 0)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아니므로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Program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새로운 시작점을 찾는다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starting point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(4,0)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선택되고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Traverse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다시 반복한다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도달하고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Traverse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종료된다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가장 적절한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선택하는 과정은 다음과 같다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지나는 모든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크게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Non-right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나뉜다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중에서 가장 적절한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가장 큰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정면에서 봤을 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작은 다른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가려지기 때문이다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Non-right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가장 적절한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기울기가 가장 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Right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경우와 같은 이유이다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 right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 non-right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모두 가지고 있는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이전에 선택한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인지 아닌지를 통해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Final proper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선택한다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가장 적절한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구하는 과정은 다음과 같다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점과 선택한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점들 중에서 가장 가까운 점을 구하되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Traverse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방향을 고려하여 선택한다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밑으로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Traverse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아래에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가까운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Traverse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크되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가까운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1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인스턴스</a:t>
                </a:r>
                <a:r>
                  <a:rPr lang="ko-KR" altLang="en-US" dirty="0" smtClean="0"/>
                  <a:t> 형성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Traverse </a:t>
                </a:r>
                <a:r>
                  <a:rPr lang="ko-KR" altLang="en-US" dirty="0" smtClean="0"/>
                  <a:t>과정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처음에는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돌면서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에서 다른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연결되어 있는지 여부와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연결되어 있다면 그들 중에서 가장 적절한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(sky line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이루는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는 어느 것인지 판단하여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이동하는 알고리즘을 생각하였다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그런데 이 알고리즘은 일단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구하는데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n(n+1)/2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연산 횟수가 들어간다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마다 다른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대해서 조사를 해야 하므로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대략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n(n+1)/2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제곱만큼의 연산을 요구한다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즉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 되는 것이다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그래서 자료를 좀 더 정리하여 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지나는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정보를 추가하여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지나는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대해서만 조사하는 알고리즘을 고안하였다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인스턴스</a:t>
                </a:r>
                <a:r>
                  <a:rPr lang="ko-KR" altLang="en-US" dirty="0" smtClean="0"/>
                  <a:t> 형성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Traverse </a:t>
                </a:r>
                <a:r>
                  <a:rPr lang="ko-KR" altLang="en-US" dirty="0" smtClean="0"/>
                  <a:t>과정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처음에는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돌면서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에서 다른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연결되어 있는지 여부와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연결되어 있다면 그들 중에서 가장 적절한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(sky line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이루는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는 어느 것인지 판단하여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이동하는 알고리즘을 생각하였다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그런데 이 알고리즘은 일단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구하는데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n(n+1)/2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연산 횟수가 들어간다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마다 다른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대해서 조사를 해야 하므로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대략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n(n+1)/2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제곱만큼의 연산을 요구한다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즉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 되는 것이다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그래서 자료를 좀 더 정리하여 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지나는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정보를 추가하여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지나는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대해서만 조사하는 알고리즘을 고안하였다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ko-KR" dirty="0" smtClean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01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VertexSet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Input.txt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받는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좌표값이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먼저 들어온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만을 저장하고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나중에 들어온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자리에는 먼저 들어온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넣는다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점과 끝 점은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전체를 조회하여 구할 수 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EdgeSet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Input.txt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들어온 순서대로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저장하는 객체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추가적으로 생기는 점들은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VertexSet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따로 갱신을 하지 않고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VertexInsTable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EdgeInsTable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에만 갱신함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하는 과정에서 모든 점과 선분들을 어떻게 이을까 생각을 하다가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것과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VertexInsTable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EdgeInsTable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나오게 되었다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 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나타내는 객체</a:t>
            </a: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VertexInsTable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InstanceSet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 : Vertex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찾기 위해 만든 객체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EdgeInsTable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들어온 순서를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하여 해당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InstanceList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만든 객체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멤버 변수가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들어온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있다고 할 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EdgeInsTable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입력으로 들어온 선분을 가지는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객체값을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가지고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InstanceList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Instance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만들어진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Wrapper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</a:t>
            </a:r>
          </a:p>
          <a:p>
            <a:pPr lvl="2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58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atinLnBrk="1"/>
                <a:r>
                  <a:rPr lang="en-US" altLang="ko-KR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2.2 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알고리즘에 대한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세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부 구현</a:t>
                </a:r>
                <a:endParaRPr lang="ko-KR" altLang="ko-KR" sz="8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 latinLnBrk="1"/>
                <a:r>
                  <a:rPr lang="ko-KR" altLang="ko-KR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교점찾기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처음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×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linenum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입력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받</a:t>
                </a:r>
                <a:r>
                  <a:rPr lang="ko-KR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는다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들로부터 각 삼각형마다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개의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edge(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left_top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top_right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만들어서 저장한다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en-US" altLang="ko-K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 fontAlgn="base" latinLnBrk="1"/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들로부터 다른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만나서 생기는 교점들을 찾는다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과정은 다음과 같다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대해서 자신이 아닌 다른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들과 교점이 생기는지 확인해야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여기서 교점의 개수는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이므로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200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n</m:t>
                        </m:r>
                      </m:e>
                      <m:sup>
                        <m:r>
                          <a:rPr lang="en-US" altLang="ko-KR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경우에 대해서 교점 발생 여부를 조사해야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여기에서 경우를 나눈 게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평행하거나 겹치는 경우이다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그럴 때는 단순히 기울기가 다른 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교점을 발생시키는 것과는 다르게 처리를 해줘야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2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평행하고 겹치지 않는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교점이 발생하지 않는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3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기울기가 같은 경우에 대하여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시작점과 끝점을 이용해 직선의 방정식을 구한다음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값이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일 때 방정식의 값을 구해서 그 값을 비교한다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값이 다르면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들은 교점을 발생시키지 않는 것이다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그럴 때는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null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리턴해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주면서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make_intersection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함수를 종료해준다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2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평행하고 겹치는 경우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교점이 무수히 많은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3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기울기가 같고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들의 직선의 방정식을 구했을 때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값으로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대입하여 얻은 값이 같으면 그 두 직선은 시작점이 같고 기울기도 같은 것으로 볼 수 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이런 경우에는 교점이 무수히 많이 생기지만 우리의 알고리즘에서는 그 두 선분 중에서 짧은 선분의 가운데 있는 점을 교점으로 보아야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이유는 시작점이나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끝점중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하나는 항상 일치할 것이고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우리가 고려할 사항은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위를 이동하는 경우에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중간점을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‘거쳐서 가는가 거치지 않고 가는가’이기 때문이다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en-US" altLang="ko-K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3" fontAlgn="base" latinLnBrk="1"/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따라서 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이루는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개의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중에서 가운데 오는 점이 어떤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인지를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판별</a:t>
                </a:r>
                <a:r>
                  <a:rPr lang="ko-KR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한다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만약 교점인 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라면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en-US" altLang="ko-K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교점과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교점을 지나는 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저장한다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Instance</a:t>
                </a:r>
                <a:r>
                  <a:rPr lang="ko-KR" alt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저장한다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fontAlgn="base" latinLnBrk="1"/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2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일반적인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기울기가 다르고 교점이 하나 발생하는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3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좌표와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좌표를 각각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insx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insy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라고 하자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어느 한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대해서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포함하는 직선의 방정식을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y=(slope)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x+displacement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라고 했을 때 교점의 좌표를 아래의 식에 의해서 구한다</a:t>
                </a:r>
              </a:p>
              <a:p>
                <a:pPr fontAlgn="base" latinLnBrk="1"/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insx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-(displacement1 - displacement2)/(slope1 - slope2);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insy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(slope1*displacement2 - displacement1*slope2)/(slope1 – slope2);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과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이렇게 구한 교점을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갖는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edgeset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추가해 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en-US" altLang="ko-K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endParaRPr lang="en-US" altLang="ko-K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그런데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여기서 주의할 점은 기울기가 다르다고 해서 항상 교점이 생기는 게 아니라는 점이다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기울기가 같을 때는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displacement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만 비교해서 교점의 발생 여부를 알 수 있지만 기울기가 다른 경우에는 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직선이라 생각하고 구한 교점이 실제로 그 선분들 위에 있는지 확인해야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en-US" altLang="ko-K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이런 예외를 따로 처리하는 이유는 우리가 교점을 구하는 과정에서 실제로는 선분인 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직선의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방정식으로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바꾸어서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즉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직선으로 생각하여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교점을 구하기 때문이다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그래서 위 그림에서 오른쪽 경우와 같이 실제로는 교점이 생기지 않지만 아래쪽에 있는 선분이 연장됐을 경우 생기는 교점을 일단 구하기 때문에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교점이 실제로 각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선분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위에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있는지를 아래의 식을 이용하여 판단한다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0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여기서 값의 기준을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잡은 것은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double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계산에서 이 문제가 요구하는 소수점 아래의 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자리이므로 그 자릿수에 영향을 주는 오차를 고려하기 위함이다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atinLnBrk="1"/>
                <a:r>
                  <a:rPr lang="en-US" altLang="ko-KR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2.2 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알고리즘에 대한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세</a:t>
                </a:r>
                <a:r>
                  <a:rPr lang="ko-KR" altLang="ko-KR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부 구현</a:t>
                </a:r>
                <a:endParaRPr lang="ko-KR" altLang="ko-KR" sz="8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 latinLnBrk="1"/>
                <a:r>
                  <a:rPr lang="ko-KR" altLang="ko-KR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교점찾기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처음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×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linenum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입력 받고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들로부터 각 삼각형마다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개의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edge(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left_top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top_right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만들어서 저장한다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들로부터 다른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와 만나서 생기는 교점들을 찾는다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과정은 다음과 같다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들에 대해서 자신이 아닌 다른 모든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들과 교점이 생기는지 확인해야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여기서 교점의 개수는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이므로 총 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경우에 대해서 교점 발생 여부를 조사해야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여기에서 경우를 나눈 게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평행하거나 겹치는 경우이다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그럴 때는 단순히 기울기가 다른 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가 교점을 발생시키는 것과는 다르게 처리를 해줘야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2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평행하고 겹치지 않는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교점이 발생하지 않는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3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기울기가 같은 경우에 대하여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시작점과 끝점을 이용해 직선의 방정식을 구한다음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값이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일 때 방정식의 값을 구해서 그 값을 비교한다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값이 다르면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들은 교점을 발생시키지 않는 것이다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그럴 때는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null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리턴해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주면서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make_intersection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함수를 종료해준다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2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평행하고 겹치는 경우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교점이 무수히 많은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3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기울기가 같고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들의 직선의 방정식을 구했을 때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값으로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을 대입하여 얻은 값이 같으면 그 두 직선은 시작점이 같고 기울기도 같은 것으로 볼 수 있다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이런 경우에는 교점이 무수히 많이 생기지만 우리의 알고리즘에서는 그 두 선분 중에서 짧은 선분의 가운데 있는 점을 교점으로 보아야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이유는 시작점이나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끝점중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하나는 항상 일치할 것이고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우리가 고려할 사항은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위를 이동하는 경우에 </a:t>
                </a:r>
                <a:r>
                  <a:rPr lang="ko-KR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중간점을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‘거쳐서 가는가 거치지 않고 가는가’이기 때문이다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따라서 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이루는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개의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중에서 가운데 오는 점이 어떤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인지를 판별하여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교점으로 보고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교점을 지나는 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저장한다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2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일반적인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기울기가 다르고 교점이 하나 발생하는 경우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3"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교점의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좌표와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좌표를 각각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insx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insy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라고 하자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어느 한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대해서 그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포함하는 직선의 방정식을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y=(slope)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x+displacement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라고 했을 때 교점의 좌표를 아래의 식에 의해서 구한다</a:t>
                </a:r>
              </a:p>
              <a:p>
                <a:pPr fontAlgn="base" latinLnBrk="1"/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insx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-(displacement1 - displacement2)/(slope1 - slope2);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insy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= (slope1*displacement2 - displacement1*slope2)/(slope1 – slope2);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그리고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과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이렇게 구한 교점을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vertex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갖는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instance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</a:t>
                </a: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edgeset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추가해 준다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그런데 여기서 주의할 점은 기울기가 다르다고 해서 항상 교점이 생기는 게 아니라는 점이다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기울기가 같을 때는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displacement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만 비교해서 교점의 발생 여부를 알 수 있지만 기울기가 다른 경우에는 두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를 직선이라 생각하고 구한 교점이 실제로 그 선분들 위에 있는지 확인해야 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atinLnBrk="1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이런 예외를 따로 처리하는 이유는 우리가 교점을 구하는 과정에서 실제로는 선분인 각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들을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직선의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방정식으로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바꾸어서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즉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직선으로 생각하여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교점을 구하기 때문이다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그래서 위 그림에서 오른쪽 경우와 같이 실제로는 교점이 생기지 않지만 아래쪽에 있는 선분이 연장됐을 경우 생기는 교점을 일단 구하기 때문에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그 교점이 실제로 각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선분</a:t>
                </a:r>
                <a:r>
                  <a:rPr lang="en-US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ko-KR" altLang="ko-K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위에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있는지를 아래의 식을 이용하여 판단한다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fontAlgn="base" latinLnBrk="0"/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여기서 값의 기준을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0.01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로 잡은 것은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double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계산에서 이 문제가 요구하는 소수점 아래의 수는 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자리이므로 그 자릿수에 영향을 주는 오차를 고려하기 위함이다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2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14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D3A76-0271-43DC-B48F-B173224229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29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8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3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0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3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1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7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3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68CE-0A13-4F08-81E2-374013BDF2E2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0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68CE-0A13-4F08-81E2-374013BDF2E2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6DAF-1D3D-4162-B1A7-2375BB2BD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2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HW#2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55776" y="5661248"/>
            <a:ext cx="6400800" cy="96051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1800" dirty="0" smtClean="0"/>
              <a:t>2011147068 </a:t>
            </a:r>
            <a:r>
              <a:rPr lang="ko-KR" altLang="ko-KR" sz="1800" dirty="0"/>
              <a:t>김정환</a:t>
            </a:r>
          </a:p>
          <a:p>
            <a:pPr algn="r"/>
            <a:r>
              <a:rPr lang="en-US" altLang="ko-KR" sz="1800" dirty="0"/>
              <a:t>2011147115 </a:t>
            </a:r>
            <a:r>
              <a:rPr lang="ko-KR" altLang="ko-KR" sz="1800" dirty="0"/>
              <a:t>허재화</a:t>
            </a:r>
          </a:p>
          <a:p>
            <a:pPr algn="r"/>
            <a:r>
              <a:rPr lang="en-US" altLang="ko-KR" sz="1800" dirty="0"/>
              <a:t>2012147562 </a:t>
            </a:r>
            <a:r>
              <a:rPr lang="ko-KR" altLang="ko-KR" sz="1800" dirty="0"/>
              <a:t>최인호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8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Traverse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4" name="직각 삼각형 3"/>
          <p:cNvSpPr/>
          <p:nvPr/>
        </p:nvSpPr>
        <p:spPr>
          <a:xfrm>
            <a:off x="2547030" y="3421700"/>
            <a:ext cx="2351866" cy="2045470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2547030" y="4293540"/>
            <a:ext cx="1349432" cy="1173631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1496265" y="4729460"/>
            <a:ext cx="2101530" cy="73771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2810664" y="4041442"/>
            <a:ext cx="1355495" cy="142573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42025" y="5507960"/>
            <a:ext cx="86409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97167" y="5380646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88024" y="5395164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913062" y="3421700"/>
            <a:ext cx="1080120" cy="20705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7020271" y="4293540"/>
            <a:ext cx="1169957" cy="120596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00392" y="5395164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894085" y="5395164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813965" y="5395164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259632" y="4729460"/>
            <a:ext cx="236632" cy="499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3902" y="4355812"/>
            <a:ext cx="76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8193008" y="4725144"/>
            <a:ext cx="19541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24702" y="4283804"/>
            <a:ext cx="76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Traverse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8" y="2281593"/>
            <a:ext cx="7560840" cy="356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2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Traverse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Action_iter</a:t>
            </a:r>
            <a:endParaRPr lang="ko-KR" altLang="en-US" dirty="0"/>
          </a:p>
        </p:txBody>
      </p:sp>
      <p:sp>
        <p:nvSpPr>
          <p:cNvPr id="4" name="직각 삼각형 3"/>
          <p:cNvSpPr/>
          <p:nvPr/>
        </p:nvSpPr>
        <p:spPr>
          <a:xfrm>
            <a:off x="2547030" y="3421700"/>
            <a:ext cx="2351866" cy="2045470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2547030" y="4293540"/>
            <a:ext cx="1349432" cy="1173631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1496265" y="4729460"/>
            <a:ext cx="2101530" cy="73771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2810664" y="4041442"/>
            <a:ext cx="1355495" cy="142573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342025" y="5507960"/>
            <a:ext cx="86409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397167" y="5380646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88024" y="5395164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5913062" y="3421700"/>
            <a:ext cx="1080120" cy="20705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7020271" y="4293540"/>
            <a:ext cx="1169957" cy="120596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100392" y="5395164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894085" y="5395164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813965" y="5395164"/>
            <a:ext cx="198195" cy="194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259632" y="4729460"/>
            <a:ext cx="236632" cy="499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3902" y="4149080"/>
            <a:ext cx="112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Start_iter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024656" y="4797152"/>
            <a:ext cx="19541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88024" y="43558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End_iter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3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5"/>
            <a:ext cx="699135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8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Get Proper Edge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29408" y="2924944"/>
            <a:ext cx="5994920" cy="3564964"/>
            <a:chOff x="1529408" y="2097420"/>
            <a:chExt cx="6354960" cy="4392488"/>
          </a:xfrm>
        </p:grpSpPr>
        <p:sp>
          <p:nvSpPr>
            <p:cNvPr id="4" name="직각 삼각형 3"/>
            <p:cNvSpPr/>
            <p:nvPr/>
          </p:nvSpPr>
          <p:spPr>
            <a:xfrm>
              <a:off x="3491880" y="2097420"/>
              <a:ext cx="4392488" cy="4392488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>
              <a:off x="3491880" y="3969628"/>
              <a:ext cx="2520280" cy="2520280"/>
            </a:xfrm>
            <a:prstGeom prst="rt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1529408" y="4905732"/>
              <a:ext cx="3924944" cy="1584176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298847" y="4761716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이등변 삼각형 8"/>
          <p:cNvSpPr/>
          <p:nvPr/>
        </p:nvSpPr>
        <p:spPr>
          <a:xfrm>
            <a:off x="2843808" y="4005064"/>
            <a:ext cx="2388176" cy="24848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예각</a:t>
            </a:r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>
            <a:off x="3380696" y="2348880"/>
            <a:ext cx="4143632" cy="3564964"/>
          </a:xfrm>
          <a:prstGeom prst="rtTriangl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3380696" y="3868373"/>
            <a:ext cx="2377494" cy="2045471"/>
          </a:xfrm>
          <a:prstGeom prst="rtTriangl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1529408" y="4628119"/>
            <a:ext cx="3702576" cy="1285725"/>
          </a:xfrm>
          <a:prstGeom prst="triangl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198600" y="4511235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2843808" y="3429000"/>
            <a:ext cx="2388176" cy="2484844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25" y="2526844"/>
            <a:ext cx="71151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5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직각</a:t>
            </a:r>
            <a:endParaRPr lang="ko-KR" altLang="en-US" dirty="0"/>
          </a:p>
        </p:txBody>
      </p:sp>
      <p:sp>
        <p:nvSpPr>
          <p:cNvPr id="5" name="직각 삼각형 4"/>
          <p:cNvSpPr/>
          <p:nvPr/>
        </p:nvSpPr>
        <p:spPr>
          <a:xfrm>
            <a:off x="3483968" y="2282081"/>
            <a:ext cx="4143632" cy="3564964"/>
          </a:xfrm>
          <a:prstGeom prst="rtTriangl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3483968" y="3801574"/>
            <a:ext cx="2377494" cy="2045471"/>
          </a:xfrm>
          <a:prstGeom prst="rtTriangl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1632680" y="4590541"/>
            <a:ext cx="3702576" cy="1285725"/>
          </a:xfrm>
          <a:prstGeom prst="triangl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301872" y="4444436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2947080" y="3391422"/>
            <a:ext cx="2388176" cy="2484844"/>
          </a:xfrm>
          <a:prstGeom prst="triangl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75" y="2307769"/>
            <a:ext cx="71723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9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Get proper Edge</a:t>
            </a:r>
            <a:endParaRPr lang="ko-KR" altLang="en-US" dirty="0"/>
          </a:p>
        </p:txBody>
      </p:sp>
      <p:sp>
        <p:nvSpPr>
          <p:cNvPr id="4" name="직각 삼각형 3"/>
          <p:cNvSpPr/>
          <p:nvPr/>
        </p:nvSpPr>
        <p:spPr>
          <a:xfrm>
            <a:off x="3380696" y="2924944"/>
            <a:ext cx="4143632" cy="3564964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3380696" y="4444437"/>
            <a:ext cx="2377494" cy="2045471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1529408" y="5204183"/>
            <a:ext cx="3702576" cy="128572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2843808" y="4005064"/>
            <a:ext cx="2388176" cy="24848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9" idx="0"/>
          </p:cNvCxnSpPr>
          <p:nvPr/>
        </p:nvCxnSpPr>
        <p:spPr>
          <a:xfrm flipV="1">
            <a:off x="2843808" y="4005064"/>
            <a:ext cx="1194088" cy="24848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0"/>
          </p:cNvCxnSpPr>
          <p:nvPr/>
        </p:nvCxnSpPr>
        <p:spPr>
          <a:xfrm flipH="1">
            <a:off x="3368421" y="2924944"/>
            <a:ext cx="12275" cy="35649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198600" y="5087299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문제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97152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 smtClean="0"/>
              <a:t>Test case </a:t>
            </a:r>
            <a:r>
              <a:rPr lang="en-US" altLang="ko-KR" sz="1800" dirty="0" err="1" smtClean="0"/>
              <a:t>num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r>
              <a:rPr lang="en-US" altLang="ko-KR" sz="1800" dirty="0" err="1" smtClean="0"/>
              <a:t>building_num</a:t>
            </a:r>
            <a:endParaRPr lang="en-US" altLang="ko-KR" sz="1800" dirty="0" smtClean="0"/>
          </a:p>
          <a:p>
            <a:r>
              <a:rPr lang="en-US" altLang="ko-KR" sz="1800" dirty="0" smtClean="0"/>
              <a:t>Vertex </a:t>
            </a:r>
            <a:r>
              <a:rPr lang="en-US" altLang="ko-KR" sz="1800" dirty="0" err="1" smtClean="0"/>
              <a:t>num</a:t>
            </a:r>
            <a:r>
              <a:rPr lang="en-US" altLang="ko-KR" sz="1800" dirty="0" smtClean="0"/>
              <a:t> : </a:t>
            </a:r>
            <a:r>
              <a:rPr lang="en-US" altLang="ko-KR" sz="1800" dirty="0" smtClean="0"/>
              <a:t>3 </a:t>
            </a:r>
            <a:r>
              <a:rPr lang="en-US" altLang="ko-KR" sz="1800" dirty="0" smtClean="0"/>
              <a:t>× </a:t>
            </a:r>
            <a:r>
              <a:rPr lang="en-US" altLang="ko-KR" sz="1800" dirty="0" err="1" smtClean="0"/>
              <a:t>building_num</a:t>
            </a:r>
            <a:endParaRPr lang="en-US" altLang="ko-KR" sz="1800" dirty="0" smtClean="0"/>
          </a:p>
          <a:p>
            <a:r>
              <a:rPr lang="en-US" altLang="ko-KR" sz="1800" dirty="0" smtClean="0"/>
              <a:t>Edge </a:t>
            </a:r>
            <a:r>
              <a:rPr lang="en-US" altLang="ko-KR" sz="1800" dirty="0" err="1" smtClean="0"/>
              <a:t>num</a:t>
            </a:r>
            <a:r>
              <a:rPr lang="en-US" altLang="ko-KR" sz="1800" dirty="0" smtClean="0"/>
              <a:t> : </a:t>
            </a:r>
            <a:r>
              <a:rPr lang="en-US" altLang="ko-KR" sz="1800" dirty="0" smtClean="0"/>
              <a:t>2 </a:t>
            </a:r>
            <a:r>
              <a:rPr lang="en-US" altLang="ko-KR" sz="1800" dirty="0" smtClean="0"/>
              <a:t>× </a:t>
            </a:r>
            <a:r>
              <a:rPr lang="en-US" altLang="ko-KR" sz="1800" dirty="0" err="1" smtClean="0"/>
              <a:t>building_num</a:t>
            </a:r>
            <a:endParaRPr lang="en-US" altLang="ko-KR" sz="1800" dirty="0" smtClean="0"/>
          </a:p>
          <a:p>
            <a:r>
              <a:rPr lang="en-US" altLang="ko-KR" sz="1800" dirty="0" err="1" smtClean="0"/>
              <a:t>x_left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&lt;= </a:t>
            </a:r>
            <a:r>
              <a:rPr lang="en-US" altLang="ko-KR" sz="1800" dirty="0" err="1"/>
              <a:t>x_top</a:t>
            </a:r>
            <a:r>
              <a:rPr lang="en-US" altLang="ko-KR" sz="1800" dirty="0"/>
              <a:t> &lt;= </a:t>
            </a:r>
            <a:r>
              <a:rPr lang="en-US" altLang="ko-KR" sz="1800" dirty="0" err="1" smtClean="0"/>
              <a:t>x_right</a:t>
            </a:r>
            <a:r>
              <a:rPr lang="en-US" altLang="ko-KR" sz="1800" dirty="0" smtClean="0"/>
              <a:t> : acute triangle </a:t>
            </a:r>
            <a:r>
              <a:rPr lang="ko-KR" altLang="ko-KR" sz="1800" dirty="0" smtClean="0"/>
              <a:t>혹은</a:t>
            </a:r>
            <a:r>
              <a:rPr lang="en-US" altLang="ko-KR" sz="1800" dirty="0" smtClean="0"/>
              <a:t> right triangle </a:t>
            </a:r>
          </a:p>
          <a:p>
            <a:r>
              <a:rPr lang="en-US" altLang="ko-KR" sz="1800" dirty="0"/>
              <a:t>Output</a:t>
            </a:r>
            <a:r>
              <a:rPr lang="ko-KR" altLang="ko-KR" sz="1800" dirty="0"/>
              <a:t>은</a:t>
            </a:r>
            <a:r>
              <a:rPr lang="en-US" altLang="ko-KR" sz="1800" dirty="0"/>
              <a:t> building</a:t>
            </a:r>
            <a:r>
              <a:rPr lang="ko-KR" altLang="ko-KR" sz="1800" dirty="0"/>
              <a:t>들을 정면에서 빛을 투과 </a:t>
            </a:r>
            <a:r>
              <a:rPr lang="ko-KR" altLang="en-US" sz="1800" dirty="0" smtClean="0"/>
              <a:t>시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하늘과 맞닿는 점들의 좌표의 </a:t>
            </a:r>
            <a:r>
              <a:rPr lang="ko-KR" altLang="ko-KR" sz="1800" dirty="0" smtClean="0"/>
              <a:t>집합</a:t>
            </a:r>
            <a:r>
              <a:rPr lang="en-US" altLang="ko-KR" sz="1800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40671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2399"/>
            <a:ext cx="20764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870" y="1700808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71" y="2060848"/>
            <a:ext cx="6254473" cy="368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선택된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예각인 경우</a:t>
            </a:r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2123728" y="4977172"/>
            <a:ext cx="4032448" cy="1620180"/>
          </a:xfrm>
          <a:prstGeom prst="triangl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2843808" y="3356992"/>
            <a:ext cx="2880320" cy="3240360"/>
          </a:xfrm>
          <a:prstGeom prst="triangl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3203848" y="2708920"/>
            <a:ext cx="4104456" cy="3888432"/>
          </a:xfrm>
          <a:prstGeom prst="triangl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2" idx="2"/>
          </p:cNvCxnSpPr>
          <p:nvPr/>
        </p:nvCxnSpPr>
        <p:spPr>
          <a:xfrm flipV="1">
            <a:off x="2123728" y="4005064"/>
            <a:ext cx="3384376" cy="25922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 flipV="1">
            <a:off x="3095836" y="5553236"/>
            <a:ext cx="252028" cy="252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flipV="1">
            <a:off x="3887924" y="5085184"/>
            <a:ext cx="252028" cy="252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 flipV="1">
            <a:off x="4680012" y="4509120"/>
            <a:ext cx="252028" cy="252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4499992" y="4005064"/>
            <a:ext cx="1224136" cy="2592288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5" idx="4"/>
          </p:cNvCxnSpPr>
          <p:nvPr/>
        </p:nvCxnSpPr>
        <p:spPr>
          <a:xfrm>
            <a:off x="5508104" y="4005064"/>
            <a:ext cx="1800200" cy="25922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771800" y="4761148"/>
            <a:ext cx="396044" cy="6840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 flipV="1">
            <a:off x="2051720" y="6417332"/>
            <a:ext cx="252028" cy="25202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 flipV="1">
            <a:off x="5364088" y="3933056"/>
            <a:ext cx="252028" cy="25202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51720" y="3933056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Current point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909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870" y="1700808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92455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7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선택된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직각인 경우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직각 삼각형 3"/>
          <p:cNvSpPr/>
          <p:nvPr/>
        </p:nvSpPr>
        <p:spPr>
          <a:xfrm>
            <a:off x="3483968" y="2643127"/>
            <a:ext cx="4143632" cy="3564964"/>
          </a:xfrm>
          <a:prstGeom prst="rtTriangl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3483968" y="4162620"/>
            <a:ext cx="2377494" cy="2045471"/>
          </a:xfrm>
          <a:prstGeom prst="rtTriangle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1632680" y="4951587"/>
            <a:ext cx="3702576" cy="1285725"/>
          </a:xfrm>
          <a:prstGeom prst="triangle">
            <a:avLst/>
          </a:prstGeom>
          <a:solidFill>
            <a:schemeClr val="bg1"/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301872" y="4805482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4149080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75856" y="2632734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7" idx="4"/>
            <a:endCxn id="6" idx="3"/>
          </p:cNvCxnSpPr>
          <p:nvPr/>
        </p:nvCxnSpPr>
        <p:spPr>
          <a:xfrm>
            <a:off x="3471693" y="5097692"/>
            <a:ext cx="12275" cy="113962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843808" y="4113076"/>
            <a:ext cx="396044" cy="6840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67744" y="3441194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Current point</a:t>
            </a:r>
            <a:endParaRPr lang="ko-KR" altLang="en-US" sz="2000" b="1" dirty="0"/>
          </a:p>
        </p:txBody>
      </p:sp>
      <p:sp>
        <p:nvSpPr>
          <p:cNvPr id="15" name="타원 14"/>
          <p:cNvSpPr/>
          <p:nvPr/>
        </p:nvSpPr>
        <p:spPr>
          <a:xfrm flipV="1">
            <a:off x="1583668" y="6165304"/>
            <a:ext cx="252028" cy="25202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870" y="1700808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25" y="2420888"/>
            <a:ext cx="55816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4864"/>
            <a:ext cx="59436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5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7915" y="1630551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선택된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가 직각인 경우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직각 삼각형 3"/>
          <p:cNvSpPr/>
          <p:nvPr/>
        </p:nvSpPr>
        <p:spPr>
          <a:xfrm>
            <a:off x="3483968" y="2643127"/>
            <a:ext cx="4143632" cy="3564964"/>
          </a:xfrm>
          <a:prstGeom prst="rtTriangl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3483968" y="4162620"/>
            <a:ext cx="2377494" cy="2045471"/>
          </a:xfrm>
          <a:prstGeom prst="rtTriangle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1632680" y="4951587"/>
            <a:ext cx="3702576" cy="1285725"/>
          </a:xfrm>
          <a:prstGeom prst="triangle">
            <a:avLst/>
          </a:prstGeom>
          <a:solidFill>
            <a:schemeClr val="bg1"/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301872" y="4805482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4149080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296176" y="2541294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7" idx="4"/>
            <a:endCxn id="6" idx="3"/>
          </p:cNvCxnSpPr>
          <p:nvPr/>
        </p:nvCxnSpPr>
        <p:spPr>
          <a:xfrm>
            <a:off x="3471693" y="5097692"/>
            <a:ext cx="12275" cy="113962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627784" y="2960948"/>
            <a:ext cx="601869" cy="540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47664" y="3297178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Current point</a:t>
            </a:r>
            <a:endParaRPr lang="ko-KR" altLang="en-US" sz="2000" b="1" dirty="0"/>
          </a:p>
        </p:txBody>
      </p:sp>
      <p:sp>
        <p:nvSpPr>
          <p:cNvPr id="11" name="이등변 삼각형 10"/>
          <p:cNvSpPr/>
          <p:nvPr/>
        </p:nvSpPr>
        <p:spPr>
          <a:xfrm>
            <a:off x="1547664" y="3189166"/>
            <a:ext cx="4860032" cy="3120154"/>
          </a:xfrm>
          <a:prstGeom prst="triangl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3094977" y="3054164"/>
            <a:ext cx="5129808" cy="3276364"/>
          </a:xfrm>
          <a:prstGeom prst="triangl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872318" y="2983502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788024" y="3717032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275856" y="3717032"/>
            <a:ext cx="339642" cy="29221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flipV="1">
            <a:off x="1439652" y="6165304"/>
            <a:ext cx="252028" cy="25202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870" y="1700808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10941"/>
            <a:ext cx="56388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4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선택</a:t>
            </a:r>
            <a:endParaRPr lang="ko-KR" altLang="en-US" dirty="0"/>
          </a:p>
        </p:txBody>
      </p:sp>
      <p:sp>
        <p:nvSpPr>
          <p:cNvPr id="4" name="직각 삼각형 3"/>
          <p:cNvSpPr/>
          <p:nvPr/>
        </p:nvSpPr>
        <p:spPr>
          <a:xfrm>
            <a:off x="3483968" y="2643127"/>
            <a:ext cx="4143632" cy="3564964"/>
          </a:xfrm>
          <a:prstGeom prst="rtTriangl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3483968" y="4162620"/>
            <a:ext cx="2377494" cy="2045471"/>
          </a:xfrm>
          <a:prstGeom prst="rtTriangle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1632680" y="4951587"/>
            <a:ext cx="3702576" cy="1285725"/>
          </a:xfrm>
          <a:prstGeom prst="triangle">
            <a:avLst/>
          </a:prstGeom>
          <a:solidFill>
            <a:schemeClr val="bg1"/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96254" y="4077072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7" idx="4"/>
            <a:endCxn id="6" idx="3"/>
          </p:cNvCxnSpPr>
          <p:nvPr/>
        </p:nvCxnSpPr>
        <p:spPr>
          <a:xfrm>
            <a:off x="3471693" y="5097692"/>
            <a:ext cx="12275" cy="113962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375756" y="4941168"/>
            <a:ext cx="684076" cy="104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616" y="4636484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Current point</a:t>
            </a:r>
            <a:endParaRPr lang="ko-KR" altLang="en-US" sz="2000" b="1" dirty="0"/>
          </a:p>
        </p:txBody>
      </p:sp>
      <p:sp>
        <p:nvSpPr>
          <p:cNvPr id="15" name="타원 14"/>
          <p:cNvSpPr/>
          <p:nvPr/>
        </p:nvSpPr>
        <p:spPr>
          <a:xfrm flipV="1">
            <a:off x="1583668" y="6165304"/>
            <a:ext cx="252028" cy="25202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2753798" y="3645024"/>
            <a:ext cx="3107664" cy="2592288"/>
          </a:xfrm>
          <a:prstGeom prst="triangl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83768" y="3871468"/>
            <a:ext cx="576064" cy="349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31640" y="3284984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Candidate in right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68144" y="3356992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Candidate in acute</a:t>
            </a:r>
            <a:endParaRPr lang="ko-KR" altLang="en-US" sz="20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355976" y="3645024"/>
            <a:ext cx="1436230" cy="7146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301872" y="4805482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707904" y="4293096"/>
            <a:ext cx="339642" cy="2922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Pick next vertex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5870" y="1700808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708920"/>
            <a:ext cx="65024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5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endParaRPr lang="en-US" altLang="ko-KR" sz="2000" dirty="0" smtClean="0"/>
          </a:p>
          <a:p>
            <a:pPr lvl="0"/>
            <a:r>
              <a:rPr lang="ko-KR" altLang="en-US" sz="2000" dirty="0" smtClean="0"/>
              <a:t>시작점과 끝점을 선택</a:t>
            </a:r>
            <a:endParaRPr lang="en-US" altLang="ko-KR" sz="2000" dirty="0" smtClean="0"/>
          </a:p>
          <a:p>
            <a:pPr lvl="1"/>
            <a:r>
              <a:rPr lang="ko-KR" altLang="ko-KR" sz="1600" dirty="0" smtClean="0"/>
              <a:t>가장 왼쪽에 있는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지상과 맞닿은 </a:t>
            </a:r>
            <a:r>
              <a:rPr lang="en-US" altLang="ko-KR" sz="1600" dirty="0" smtClean="0"/>
              <a:t>Vertex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시작점</a:t>
            </a:r>
            <a:endParaRPr lang="en-US" altLang="ko-KR" sz="1600" dirty="0" smtClean="0"/>
          </a:p>
          <a:p>
            <a:pPr lvl="1"/>
            <a:r>
              <a:rPr lang="ko-KR" altLang="ko-KR" sz="1600" dirty="0" smtClean="0"/>
              <a:t>가장 오른쪽에 있는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지상과 맞닿은 </a:t>
            </a:r>
            <a:r>
              <a:rPr lang="en-US" altLang="ko-KR" sz="1600" dirty="0" smtClean="0"/>
              <a:t>Vertex</a:t>
            </a:r>
            <a:r>
              <a:rPr lang="ko-KR" altLang="en-US" sz="1600" dirty="0" smtClean="0"/>
              <a:t>가 </a:t>
            </a:r>
            <a:r>
              <a:rPr lang="ko-KR" altLang="ko-KR" sz="1600" dirty="0" smtClean="0"/>
              <a:t>끝점</a:t>
            </a:r>
            <a:endParaRPr lang="en-US" altLang="ko-KR" sz="1600" dirty="0" smtClean="0"/>
          </a:p>
          <a:p>
            <a:pPr marL="0" lvl="0" indent="0">
              <a:buNone/>
            </a:pPr>
            <a:endParaRPr lang="ko-KR" altLang="ko-KR" sz="2000" dirty="0"/>
          </a:p>
          <a:p>
            <a:pPr lvl="0"/>
            <a:r>
              <a:rPr lang="ko-KR" altLang="en-US" sz="2000" dirty="0" smtClean="0"/>
              <a:t>어떤 점부터 </a:t>
            </a:r>
            <a:r>
              <a:rPr lang="en-US" altLang="ko-KR" sz="2000" dirty="0" smtClean="0"/>
              <a:t>Traverse</a:t>
            </a:r>
            <a:r>
              <a:rPr lang="ko-KR" altLang="ko-KR" sz="2000" dirty="0"/>
              <a:t>를 시작하는데 그 과정은 다음과 같다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lvl="1"/>
            <a:r>
              <a:rPr lang="ko-KR" altLang="ko-KR" sz="1600" dirty="0"/>
              <a:t>현재 선택한 점을 포함하는</a:t>
            </a:r>
            <a:r>
              <a:rPr lang="en-US" altLang="ko-KR" sz="1600" dirty="0"/>
              <a:t> Edge </a:t>
            </a:r>
            <a:r>
              <a:rPr lang="ko-KR" altLang="ko-KR" sz="1600" dirty="0"/>
              <a:t>중에서 가장 적절한</a:t>
            </a:r>
            <a:r>
              <a:rPr lang="en-US" altLang="ko-KR" sz="1600" dirty="0"/>
              <a:t> Edge</a:t>
            </a:r>
            <a:r>
              <a:rPr lang="ko-KR" altLang="ko-KR" sz="1600" dirty="0"/>
              <a:t>를 </a:t>
            </a:r>
            <a:r>
              <a:rPr lang="ko-KR" altLang="ko-KR" sz="1600" dirty="0" smtClean="0"/>
              <a:t>선택</a:t>
            </a:r>
            <a:r>
              <a:rPr lang="en-US" altLang="ko-KR" sz="1600" dirty="0" smtClean="0"/>
              <a:t>.</a:t>
            </a:r>
            <a:endParaRPr lang="ko-KR" altLang="ko-KR" sz="1600" dirty="0"/>
          </a:p>
          <a:p>
            <a:pPr lvl="1"/>
            <a:r>
              <a:rPr lang="ko-KR" altLang="ko-KR" sz="1600" dirty="0"/>
              <a:t>선택한</a:t>
            </a:r>
            <a:r>
              <a:rPr lang="en-US" altLang="ko-KR" sz="1600" dirty="0"/>
              <a:t> Edge</a:t>
            </a:r>
            <a:r>
              <a:rPr lang="ko-KR" altLang="ko-KR" sz="1600" dirty="0"/>
              <a:t>에서 현재 점과 가장 가까운 위치의 점을 다음 점으로 선택한다</a:t>
            </a:r>
            <a:r>
              <a:rPr lang="en-US" altLang="ko-KR" sz="1600" dirty="0"/>
              <a:t>,</a:t>
            </a:r>
            <a:endParaRPr lang="ko-KR" altLang="ko-KR" sz="1600" dirty="0"/>
          </a:p>
          <a:p>
            <a:pPr lvl="1"/>
            <a:r>
              <a:rPr lang="ko-KR" altLang="ko-KR" sz="1600" dirty="0"/>
              <a:t>이 과정을</a:t>
            </a:r>
            <a:r>
              <a:rPr lang="en-US" altLang="ko-KR" sz="1600" dirty="0"/>
              <a:t> ( x, 0 )</a:t>
            </a:r>
            <a:r>
              <a:rPr lang="ko-KR" altLang="ko-KR" sz="1600" dirty="0"/>
              <a:t>에 도달할 때 까지 수행한다</a:t>
            </a:r>
            <a:r>
              <a:rPr lang="en-US" altLang="ko-KR" sz="1600" dirty="0" smtClean="0"/>
              <a:t>.</a:t>
            </a:r>
          </a:p>
          <a:p>
            <a:pPr lvl="1"/>
            <a:endParaRPr lang="ko-KR" altLang="ko-KR" sz="1800" dirty="0"/>
          </a:p>
          <a:p>
            <a:pPr lvl="0"/>
            <a:r>
              <a:rPr lang="ko-KR" altLang="ko-KR" sz="2000" dirty="0"/>
              <a:t>도달한</a:t>
            </a:r>
            <a:r>
              <a:rPr lang="en-US" altLang="ko-KR" sz="2000" dirty="0"/>
              <a:t> ( x, 0 )</a:t>
            </a:r>
            <a:r>
              <a:rPr lang="ko-KR" altLang="ko-KR" sz="2000" dirty="0"/>
              <a:t>이 끝점과 같은 점인지 </a:t>
            </a:r>
            <a:r>
              <a:rPr lang="ko-KR" altLang="ko-KR" sz="2000" dirty="0" smtClean="0"/>
              <a:t>비교</a:t>
            </a:r>
            <a:endParaRPr lang="ko-KR" altLang="ko-KR" sz="2000" dirty="0"/>
          </a:p>
          <a:p>
            <a:pPr lvl="1"/>
            <a:r>
              <a:rPr lang="ko-KR" altLang="ko-KR" sz="1600" dirty="0"/>
              <a:t>끝점과 같다면</a:t>
            </a:r>
            <a:r>
              <a:rPr lang="en-US" altLang="ko-KR" sz="1600" dirty="0"/>
              <a:t>, Traverse</a:t>
            </a:r>
            <a:r>
              <a:rPr lang="ko-KR" altLang="ko-KR" sz="1600" dirty="0"/>
              <a:t>를 종료한다</a:t>
            </a:r>
            <a:r>
              <a:rPr lang="en-US" altLang="ko-KR" sz="1600" dirty="0"/>
              <a:t>,</a:t>
            </a:r>
            <a:endParaRPr lang="ko-KR" altLang="ko-KR" sz="1600" dirty="0"/>
          </a:p>
          <a:p>
            <a:pPr lvl="1"/>
            <a:r>
              <a:rPr lang="ko-KR" altLang="ko-KR" sz="1600" dirty="0"/>
              <a:t>끝점과 다르다면</a:t>
            </a:r>
            <a:r>
              <a:rPr lang="en-US" altLang="ko-KR" sz="1600" dirty="0"/>
              <a:t>, </a:t>
            </a:r>
            <a:r>
              <a:rPr lang="ko-KR" altLang="ko-KR" sz="1600" dirty="0"/>
              <a:t>도달한</a:t>
            </a:r>
            <a:r>
              <a:rPr lang="en-US" altLang="ko-KR" sz="1600" dirty="0"/>
              <a:t> ( x , 0 )</a:t>
            </a:r>
            <a:r>
              <a:rPr lang="ko-KR" altLang="ko-KR" sz="1600" dirty="0"/>
              <a:t>의</a:t>
            </a:r>
            <a:r>
              <a:rPr lang="en-US" altLang="ko-KR" sz="1600" dirty="0"/>
              <a:t> x </a:t>
            </a:r>
            <a:r>
              <a:rPr lang="ko-KR" altLang="ko-KR" sz="1600" dirty="0"/>
              <a:t>값보다 크거나 같은 다음 시작점을 선택하고</a:t>
            </a:r>
            <a:r>
              <a:rPr lang="en-US" altLang="ko-KR" sz="1600" dirty="0"/>
              <a:t>, Traverse </a:t>
            </a:r>
            <a:r>
              <a:rPr lang="ko-KR" altLang="ko-KR" sz="1600" dirty="0"/>
              <a:t>과정을 다시 시작한다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01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ko-KR" altLang="ko-KR" sz="1800" dirty="0"/>
              <a:t>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vertex</a:t>
            </a:r>
            <a:r>
              <a:rPr lang="ko-KR" altLang="ko-KR" sz="1800" dirty="0"/>
              <a:t>에서 가장 적절한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edge</a:t>
            </a:r>
            <a:r>
              <a:rPr lang="ko-KR" altLang="ko-KR" sz="1800" dirty="0"/>
              <a:t>를 선택하는 </a:t>
            </a:r>
            <a:r>
              <a:rPr lang="ko-KR" altLang="ko-KR" sz="1800" dirty="0" smtClean="0"/>
              <a:t>과정</a:t>
            </a:r>
            <a:r>
              <a:rPr lang="en-US" altLang="ko-KR" sz="1800" dirty="0" smtClean="0"/>
              <a:t>.</a:t>
            </a:r>
            <a:endParaRPr lang="ko-KR" altLang="ko-KR" sz="1800" dirty="0"/>
          </a:p>
          <a:p>
            <a:pPr lvl="1"/>
            <a:r>
              <a:rPr lang="ko-KR" altLang="ko-KR" sz="1400" dirty="0"/>
              <a:t>현재</a:t>
            </a:r>
            <a:r>
              <a:rPr lang="en-US" altLang="ko-KR" sz="1400" dirty="0"/>
              <a:t> vertex</a:t>
            </a:r>
            <a:r>
              <a:rPr lang="ko-KR" altLang="ko-KR" sz="1400" dirty="0"/>
              <a:t>를 지나는 모든</a:t>
            </a:r>
            <a:r>
              <a:rPr lang="en-US" altLang="ko-KR" sz="1400" dirty="0"/>
              <a:t> Edge</a:t>
            </a:r>
            <a:r>
              <a:rPr lang="ko-KR" altLang="ko-KR" sz="1400" dirty="0"/>
              <a:t>들은 크게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right </a:t>
            </a:r>
            <a:r>
              <a:rPr lang="en-US" altLang="ko-KR" sz="1400" dirty="0"/>
              <a:t>edge</a:t>
            </a:r>
            <a:r>
              <a:rPr lang="ko-KR" altLang="ko-KR" sz="1400" dirty="0"/>
              <a:t>와</a:t>
            </a:r>
            <a:r>
              <a:rPr lang="en-US" altLang="ko-KR" sz="1400" dirty="0"/>
              <a:t> a</a:t>
            </a:r>
            <a:r>
              <a:rPr lang="en-US" altLang="ko-KR" sz="1400" dirty="0" smtClean="0"/>
              <a:t>cute </a:t>
            </a:r>
            <a:r>
              <a:rPr lang="en-US" altLang="ko-KR" sz="1400" dirty="0"/>
              <a:t>edge</a:t>
            </a:r>
            <a:r>
              <a:rPr lang="ko-KR" altLang="ko-KR" sz="1400" dirty="0"/>
              <a:t>로 나뉜다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1"/>
            <a:r>
              <a:rPr lang="en-US" altLang="ko-KR" sz="1400" dirty="0"/>
              <a:t>Right Edge</a:t>
            </a:r>
            <a:r>
              <a:rPr lang="ko-KR" altLang="ko-KR" sz="1400" dirty="0"/>
              <a:t>중에서 가장 적절한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edge</a:t>
            </a:r>
            <a:r>
              <a:rPr lang="ko-KR" altLang="ko-KR" sz="1400" dirty="0"/>
              <a:t>는</a:t>
            </a:r>
            <a:r>
              <a:rPr lang="en-US" altLang="ko-KR" sz="1400" dirty="0"/>
              <a:t> y</a:t>
            </a:r>
            <a:r>
              <a:rPr lang="ko-KR" altLang="ko-KR" sz="1400" dirty="0"/>
              <a:t>값이 가장 큰 것이다</a:t>
            </a:r>
            <a:r>
              <a:rPr lang="en-US" altLang="ko-KR" sz="1400" dirty="0"/>
              <a:t>.. </a:t>
            </a:r>
            <a:r>
              <a:rPr lang="ko-KR" altLang="ko-KR" sz="1400" dirty="0"/>
              <a:t>정면에서 봤을 때</a:t>
            </a:r>
            <a:r>
              <a:rPr lang="en-US" altLang="ko-KR" sz="1400" dirty="0"/>
              <a:t> y</a:t>
            </a:r>
            <a:r>
              <a:rPr lang="ko-KR" altLang="ko-KR" sz="1400" dirty="0"/>
              <a:t>값이 작은 다른</a:t>
            </a:r>
            <a:r>
              <a:rPr lang="en-US" altLang="ko-KR" sz="1400" dirty="0"/>
              <a:t> edge</a:t>
            </a:r>
            <a:r>
              <a:rPr lang="ko-KR" altLang="ko-KR" sz="1400" dirty="0"/>
              <a:t>들이 가려지기 때문이다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 lvl="1"/>
            <a:r>
              <a:rPr lang="en-US" altLang="ko-KR" sz="1400" dirty="0"/>
              <a:t>Acute edge</a:t>
            </a:r>
            <a:r>
              <a:rPr lang="ko-KR" altLang="ko-KR" sz="1400" dirty="0"/>
              <a:t>중 가장 적절한</a:t>
            </a:r>
            <a:r>
              <a:rPr lang="en-US" altLang="ko-KR" sz="1400" dirty="0"/>
              <a:t> e</a:t>
            </a:r>
            <a:r>
              <a:rPr lang="en-US" altLang="ko-KR" sz="1400" dirty="0" smtClean="0"/>
              <a:t>dge</a:t>
            </a:r>
            <a:r>
              <a:rPr lang="ko-KR" altLang="ko-KR" sz="1400" dirty="0"/>
              <a:t>는 기울기가 가장 큰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edge</a:t>
            </a:r>
            <a:r>
              <a:rPr lang="ko-KR" altLang="ko-KR" sz="1400" dirty="0"/>
              <a:t>이다</a:t>
            </a:r>
            <a:r>
              <a:rPr lang="en-US" altLang="ko-KR" sz="1400" dirty="0"/>
              <a:t>. </a:t>
            </a:r>
            <a:r>
              <a:rPr lang="en-US" altLang="ko-KR" sz="1400" dirty="0" smtClean="0"/>
              <a:t>right </a:t>
            </a:r>
            <a:r>
              <a:rPr lang="en-US" altLang="ko-KR" sz="1400" dirty="0"/>
              <a:t>e</a:t>
            </a:r>
            <a:r>
              <a:rPr lang="en-US" altLang="ko-KR" sz="1400" dirty="0" smtClean="0"/>
              <a:t>dge</a:t>
            </a:r>
            <a:r>
              <a:rPr lang="ko-KR" altLang="ko-KR" sz="1400" dirty="0"/>
              <a:t>인 경우와 같은 이유이다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pPr lvl="1"/>
            <a:r>
              <a:rPr lang="ko-KR" altLang="ko-KR" sz="1400" dirty="0"/>
              <a:t>만약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proper </a:t>
            </a:r>
            <a:r>
              <a:rPr lang="en-US" altLang="ko-KR" sz="1400" dirty="0"/>
              <a:t>right edge</a:t>
            </a:r>
            <a:r>
              <a:rPr lang="ko-KR" altLang="ko-KR" sz="1400" dirty="0"/>
              <a:t>와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proper </a:t>
            </a:r>
            <a:r>
              <a:rPr lang="en-US" altLang="ko-KR" sz="1400" dirty="0"/>
              <a:t>non-right edge</a:t>
            </a:r>
            <a:r>
              <a:rPr lang="ko-KR" altLang="ko-KR" sz="1400" dirty="0"/>
              <a:t>를 모두 가지고 있는 경우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current </a:t>
            </a:r>
            <a:r>
              <a:rPr lang="en-US" altLang="ko-KR" sz="1400" dirty="0"/>
              <a:t>e</a:t>
            </a:r>
            <a:r>
              <a:rPr lang="en-US" altLang="ko-KR" sz="1400" dirty="0" smtClean="0"/>
              <a:t>dge</a:t>
            </a:r>
            <a:r>
              <a:rPr lang="ko-KR" altLang="ko-KR" sz="1400" dirty="0"/>
              <a:t>가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right</a:t>
            </a:r>
            <a:r>
              <a:rPr lang="ko-KR" altLang="ko-KR" sz="1400" dirty="0"/>
              <a:t>인지 아닌지를 통해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next </a:t>
            </a:r>
            <a:r>
              <a:rPr lang="en-US" altLang="ko-KR" sz="1400" dirty="0"/>
              <a:t>edge</a:t>
            </a:r>
            <a:r>
              <a:rPr lang="ko-KR" altLang="ko-KR" sz="1400" dirty="0"/>
              <a:t>를 선택한다</a:t>
            </a:r>
            <a:r>
              <a:rPr lang="en-US" altLang="ko-KR" sz="1400" dirty="0" smtClean="0"/>
              <a:t>.</a:t>
            </a:r>
          </a:p>
          <a:p>
            <a:pPr lvl="1"/>
            <a:endParaRPr lang="ko-KR" altLang="ko-KR" sz="1400" dirty="0"/>
          </a:p>
          <a:p>
            <a:pPr lvl="0"/>
            <a:r>
              <a:rPr lang="ko-KR" altLang="ko-KR" sz="1800" dirty="0"/>
              <a:t>선택한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edge</a:t>
            </a:r>
            <a:r>
              <a:rPr lang="ko-KR" altLang="ko-KR" sz="1800" dirty="0"/>
              <a:t>에서 가장 적절한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vertex</a:t>
            </a:r>
            <a:r>
              <a:rPr lang="ko-KR" altLang="ko-KR" sz="1800" dirty="0"/>
              <a:t>를 구하는 </a:t>
            </a:r>
            <a:r>
              <a:rPr lang="ko-KR" altLang="ko-KR" sz="1800" dirty="0" smtClean="0"/>
              <a:t>과정</a:t>
            </a:r>
            <a:r>
              <a:rPr lang="en-US" altLang="ko-KR" sz="1800" dirty="0" smtClean="0"/>
              <a:t>.</a:t>
            </a:r>
            <a:endParaRPr lang="ko-KR" altLang="ko-KR" sz="1600" dirty="0"/>
          </a:p>
          <a:p>
            <a:pPr lvl="1"/>
            <a:r>
              <a:rPr lang="ko-KR" altLang="ko-KR" sz="1400" dirty="0"/>
              <a:t>현재 점과 선택한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edge </a:t>
            </a:r>
            <a:r>
              <a:rPr lang="ko-KR" altLang="ko-KR" sz="1400" dirty="0"/>
              <a:t>위의 점들 중에서 가장 가까운 점을 구하되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traverse</a:t>
            </a:r>
            <a:r>
              <a:rPr lang="ko-KR" altLang="ko-KR" sz="1400" dirty="0"/>
              <a:t>하는 방향을 고려하여 선택한다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ko-KR" sz="1400" dirty="0" smtClean="0"/>
              <a:t>위로</a:t>
            </a:r>
            <a:r>
              <a:rPr lang="en-US" altLang="ko-KR" sz="1400" dirty="0" smtClean="0"/>
              <a:t> traverse </a:t>
            </a:r>
            <a:r>
              <a:rPr lang="ko-KR" altLang="ko-KR" sz="1400" dirty="0" smtClean="0"/>
              <a:t>하는 경우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현재</a:t>
            </a:r>
            <a:r>
              <a:rPr lang="en-US" altLang="ko-KR" sz="1400" dirty="0" smtClean="0"/>
              <a:t> vertex</a:t>
            </a:r>
            <a:r>
              <a:rPr lang="ko-KR" altLang="ko-KR" sz="1400" dirty="0" smtClean="0"/>
              <a:t>보다 </a:t>
            </a:r>
            <a:r>
              <a:rPr lang="ko-KR" altLang="en-US" sz="1400" dirty="0" smtClean="0"/>
              <a:t>위에 있고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가장 가까운</a:t>
            </a:r>
            <a:r>
              <a:rPr lang="en-US" altLang="ko-KR" sz="1400" dirty="0" smtClean="0"/>
              <a:t> edge </a:t>
            </a:r>
            <a:r>
              <a:rPr lang="ko-KR" altLang="ko-KR" sz="1400" dirty="0" smtClean="0"/>
              <a:t>상의</a:t>
            </a:r>
            <a:r>
              <a:rPr lang="en-US" altLang="ko-KR" sz="1400" dirty="0" smtClean="0"/>
              <a:t> vertex</a:t>
            </a:r>
            <a:r>
              <a:rPr lang="ko-KR" altLang="en-US" sz="1400" dirty="0" smtClean="0"/>
              <a:t>가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다음 </a:t>
            </a:r>
            <a:r>
              <a:rPr lang="en-US" altLang="ko-KR" sz="1400" dirty="0" smtClean="0"/>
              <a:t>vertex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ko-KR" sz="1400" dirty="0" smtClean="0"/>
              <a:t>밑으로</a:t>
            </a:r>
            <a:r>
              <a:rPr lang="en-US" altLang="ko-KR" sz="1400" dirty="0" smtClean="0"/>
              <a:t> traverse </a:t>
            </a:r>
            <a:r>
              <a:rPr lang="ko-KR" altLang="ko-KR" sz="1400" dirty="0"/>
              <a:t>하는 경우</a:t>
            </a:r>
            <a:r>
              <a:rPr lang="en-US" altLang="ko-KR" sz="1400" dirty="0"/>
              <a:t>, </a:t>
            </a:r>
            <a:r>
              <a:rPr lang="ko-KR" altLang="ko-KR" sz="1400" dirty="0"/>
              <a:t>현재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vertex</a:t>
            </a:r>
            <a:r>
              <a:rPr lang="ko-KR" altLang="ko-KR" sz="1400" dirty="0"/>
              <a:t>보다 아래에 </a:t>
            </a:r>
            <a:r>
              <a:rPr lang="ko-KR" altLang="ko-KR" sz="1400" dirty="0" smtClean="0"/>
              <a:t>있</a:t>
            </a:r>
            <a:r>
              <a:rPr lang="ko-KR" altLang="en-US" sz="1400" dirty="0" smtClean="0"/>
              <a:t>고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가장 가까운</a:t>
            </a:r>
            <a:r>
              <a:rPr lang="en-US" altLang="ko-KR" sz="1400" dirty="0"/>
              <a:t> Edge </a:t>
            </a:r>
            <a:r>
              <a:rPr lang="ko-KR" altLang="ko-KR" sz="1400" dirty="0"/>
              <a:t>상의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Vertex</a:t>
            </a:r>
            <a:r>
              <a:rPr lang="ko-KR" altLang="en-US" sz="1400" dirty="0" smtClean="0"/>
              <a:t>가 다음 </a:t>
            </a:r>
            <a:r>
              <a:rPr lang="en-US" altLang="ko-KR" sz="1400" dirty="0" smtClean="0"/>
              <a:t>vertex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4" name="내용 개체 틀 3" descr="C:\Users\Jeunghwan_Kim\Pictures\hw2_1예시final.pn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229600" cy="3348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Instance </a:t>
            </a:r>
            <a:r>
              <a:rPr lang="ko-KR" altLang="en-US" dirty="0" smtClean="0"/>
              <a:t>형성</a:t>
            </a:r>
            <a:endParaRPr lang="en-US" altLang="ko-KR" dirty="0" smtClean="0"/>
          </a:p>
          <a:p>
            <a:pPr marL="742950" lvl="2" indent="-342900"/>
            <a:r>
              <a:rPr lang="en-US" altLang="ko-KR" dirty="0"/>
              <a:t>Instance</a:t>
            </a:r>
            <a:r>
              <a:rPr lang="ko-KR" altLang="ko-KR" dirty="0"/>
              <a:t>란 기본적으로 입력 받은 모든 </a:t>
            </a:r>
            <a:r>
              <a:rPr lang="en-US" altLang="ko-KR" dirty="0"/>
              <a:t>vertex</a:t>
            </a:r>
            <a:r>
              <a:rPr lang="ko-KR" altLang="ko-KR" dirty="0"/>
              <a:t>와 그로 인해 생기는 </a:t>
            </a:r>
            <a:r>
              <a:rPr lang="en-US" altLang="ko-KR" dirty="0"/>
              <a:t>edge</a:t>
            </a:r>
            <a:r>
              <a:rPr lang="ko-KR" altLang="ko-KR" dirty="0"/>
              <a:t>들이 만나서 발생하는 교점들을 </a:t>
            </a:r>
            <a:r>
              <a:rPr lang="en-US" altLang="ko-KR" dirty="0" smtClean="0"/>
              <a:t>index</a:t>
            </a:r>
            <a:r>
              <a:rPr lang="ko-KR" altLang="ko-KR" dirty="0"/>
              <a:t>로 갖는 객체이다</a:t>
            </a:r>
            <a:r>
              <a:rPr lang="en-US" altLang="ko-KR" dirty="0"/>
              <a:t>. </a:t>
            </a:r>
            <a:r>
              <a:rPr lang="ko-KR" altLang="ko-KR" dirty="0"/>
              <a:t>각 </a:t>
            </a:r>
            <a:r>
              <a:rPr lang="en-US" altLang="ko-KR" dirty="0"/>
              <a:t>instance</a:t>
            </a:r>
            <a:r>
              <a:rPr lang="ko-KR" altLang="ko-KR" dirty="0"/>
              <a:t>에는 그 </a:t>
            </a:r>
            <a:r>
              <a:rPr lang="en-US" altLang="ko-KR" dirty="0"/>
              <a:t>vertex</a:t>
            </a:r>
            <a:r>
              <a:rPr lang="ko-KR" altLang="ko-KR" dirty="0"/>
              <a:t>를 지나는 </a:t>
            </a:r>
            <a:r>
              <a:rPr lang="en-US" altLang="ko-KR" dirty="0"/>
              <a:t>edge</a:t>
            </a:r>
            <a:r>
              <a:rPr lang="ko-KR" altLang="ko-KR" dirty="0"/>
              <a:t>들이 저장되어 있다</a:t>
            </a:r>
            <a:r>
              <a:rPr lang="en-US" altLang="ko-KR" dirty="0"/>
              <a:t>. </a:t>
            </a:r>
            <a:r>
              <a:rPr lang="ko-KR" altLang="ko-KR" dirty="0"/>
              <a:t>이 </a:t>
            </a:r>
            <a:r>
              <a:rPr lang="en-US" altLang="ko-KR" dirty="0"/>
              <a:t>Instance</a:t>
            </a:r>
            <a:r>
              <a:rPr lang="ko-KR" altLang="ko-KR" dirty="0"/>
              <a:t>들을 구하기 위해 우리는 모든 </a:t>
            </a:r>
            <a:r>
              <a:rPr lang="en-US" altLang="ko-KR" dirty="0"/>
              <a:t>edge</a:t>
            </a:r>
            <a:r>
              <a:rPr lang="ko-KR" altLang="ko-KR" dirty="0"/>
              <a:t>에 각각에 대하여 다른 모든 </a:t>
            </a:r>
            <a:r>
              <a:rPr lang="en-US" altLang="ko-KR" dirty="0"/>
              <a:t>edge</a:t>
            </a:r>
            <a:r>
              <a:rPr lang="ko-KR" altLang="ko-KR" dirty="0"/>
              <a:t>들과 교점을 생성하는지 여부를 조사한다</a:t>
            </a:r>
            <a:r>
              <a:rPr lang="en-US" altLang="ko-KR" dirty="0"/>
              <a:t>. </a:t>
            </a:r>
            <a:r>
              <a:rPr lang="ko-KR" altLang="ko-KR" dirty="0"/>
              <a:t>이 과정에서 </a:t>
            </a:r>
            <a:r>
              <a:rPr lang="en-US" altLang="ko-KR" dirty="0"/>
              <a:t>edge</a:t>
            </a:r>
            <a:r>
              <a:rPr lang="ko-KR" altLang="ko-KR" dirty="0"/>
              <a:t>를 시작점의 </a:t>
            </a:r>
            <a:r>
              <a:rPr lang="en-US" altLang="ko-KR" dirty="0"/>
              <a:t>x</a:t>
            </a:r>
            <a:r>
              <a:rPr lang="ko-KR" altLang="ko-KR" dirty="0"/>
              <a:t>좌표에 관하여 </a:t>
            </a:r>
            <a:r>
              <a:rPr lang="en-US" altLang="ko-KR" dirty="0"/>
              <a:t>sort</a:t>
            </a:r>
            <a:r>
              <a:rPr lang="ko-KR" altLang="ko-KR" dirty="0"/>
              <a:t>한 다음에 각 </a:t>
            </a:r>
            <a:r>
              <a:rPr lang="en-US" altLang="ko-KR" dirty="0"/>
              <a:t>edge</a:t>
            </a:r>
            <a:r>
              <a:rPr lang="ko-KR" altLang="ko-KR" dirty="0"/>
              <a:t>들을 그 종료 점의 </a:t>
            </a:r>
            <a:r>
              <a:rPr lang="en-US" altLang="ko-KR" dirty="0"/>
              <a:t>x</a:t>
            </a:r>
            <a:r>
              <a:rPr lang="ko-KR" altLang="ko-KR" dirty="0"/>
              <a:t>좌표보다 왼쪽에서 시작하는 </a:t>
            </a:r>
            <a:r>
              <a:rPr lang="en-US" altLang="ko-KR" dirty="0"/>
              <a:t>edge</a:t>
            </a:r>
            <a:r>
              <a:rPr lang="ko-KR" altLang="ko-KR" dirty="0"/>
              <a:t>들하고만 교점생성 여부를 조사하는 방법을 고려했으나</a:t>
            </a:r>
            <a:r>
              <a:rPr lang="en-US" altLang="ko-KR" dirty="0"/>
              <a:t>(</a:t>
            </a:r>
            <a:r>
              <a:rPr lang="ko-KR" altLang="ko-KR" dirty="0"/>
              <a:t>교점이 생기려면 적어도 현재 기준이 되는 </a:t>
            </a:r>
            <a:r>
              <a:rPr lang="en-US" altLang="ko-KR" dirty="0"/>
              <a:t>edge</a:t>
            </a:r>
            <a:r>
              <a:rPr lang="ko-KR" altLang="ko-KR" dirty="0"/>
              <a:t>의 끝점보다 왼쪽에서 시작해야 하므로</a:t>
            </a:r>
            <a:r>
              <a:rPr lang="en-US" altLang="ko-KR" dirty="0"/>
              <a:t>), </a:t>
            </a:r>
            <a:r>
              <a:rPr lang="en-US" altLang="ko-KR" dirty="0" err="1"/>
              <a:t>edgeset</a:t>
            </a:r>
            <a:r>
              <a:rPr lang="ko-KR" altLang="ko-KR" dirty="0"/>
              <a:t>을 </a:t>
            </a:r>
            <a:r>
              <a:rPr lang="en-US" altLang="ko-KR" dirty="0"/>
              <a:t>sort</a:t>
            </a:r>
            <a:r>
              <a:rPr lang="ko-KR" altLang="ko-KR" dirty="0"/>
              <a:t>하는데 드는 비용을 고려하여 그냥 가능한 두 </a:t>
            </a:r>
            <a:r>
              <a:rPr lang="en-US" altLang="ko-KR" dirty="0"/>
              <a:t>edge</a:t>
            </a:r>
            <a:r>
              <a:rPr lang="ko-KR" altLang="ko-KR" dirty="0"/>
              <a:t>의 선택에 관하여 모두 조사하기로 하였다</a:t>
            </a:r>
            <a:r>
              <a:rPr lang="en-US" altLang="ko-KR" dirty="0"/>
              <a:t>.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가능한 </a:t>
            </a:r>
            <a:r>
              <a:rPr lang="en-US" altLang="ko-KR" dirty="0"/>
              <a:t>edge</a:t>
            </a:r>
            <a:r>
              <a:rPr lang="ko-KR" altLang="ko-KR" dirty="0"/>
              <a:t>쌍의 개수는 </a:t>
            </a:r>
            <a:r>
              <a:rPr lang="en-US" altLang="ko-KR" dirty="0"/>
              <a:t>n(n+1)/2 </a:t>
            </a:r>
            <a:r>
              <a:rPr lang="ko-KR" altLang="ko-KR" dirty="0"/>
              <a:t>이고</a:t>
            </a:r>
            <a:r>
              <a:rPr lang="en-US" altLang="ko-KR" dirty="0"/>
              <a:t>, </a:t>
            </a:r>
            <a:r>
              <a:rPr lang="ko-KR" altLang="ko-KR" dirty="0"/>
              <a:t>이 횟수만큼 교점발생 여부를 조사하게 된다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Traverse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ko-KR" dirty="0"/>
              <a:t>우리가 사용한 알고리즘의 </a:t>
            </a:r>
            <a:r>
              <a:rPr lang="en-US" altLang="ko-KR" dirty="0"/>
              <a:t>traverse</a:t>
            </a:r>
            <a:r>
              <a:rPr lang="ko-KR" altLang="ko-KR" dirty="0"/>
              <a:t>과정을 다시 세분화하면 모든 </a:t>
            </a:r>
            <a:r>
              <a:rPr lang="en-US" altLang="ko-KR" dirty="0"/>
              <a:t>Instance</a:t>
            </a:r>
            <a:r>
              <a:rPr lang="ko-KR" altLang="ko-KR" dirty="0"/>
              <a:t>들을 </a:t>
            </a:r>
            <a:r>
              <a:rPr lang="en-US" altLang="ko-KR" dirty="0"/>
              <a:t>iteration</a:t>
            </a:r>
            <a:r>
              <a:rPr lang="ko-KR" altLang="ko-KR" dirty="0"/>
              <a:t>하는 과정과</a:t>
            </a:r>
            <a:r>
              <a:rPr lang="en-US" altLang="ko-KR" dirty="0"/>
              <a:t>, </a:t>
            </a:r>
            <a:r>
              <a:rPr lang="ko-KR" altLang="ko-KR" dirty="0"/>
              <a:t>각 </a:t>
            </a:r>
            <a:r>
              <a:rPr lang="en-US" altLang="ko-KR" dirty="0"/>
              <a:t>Instance</a:t>
            </a:r>
            <a:r>
              <a:rPr lang="ko-KR" altLang="ko-KR" dirty="0"/>
              <a:t>에서 갈 수 있는 </a:t>
            </a:r>
            <a:r>
              <a:rPr lang="en-US" altLang="ko-KR" dirty="0"/>
              <a:t>edge</a:t>
            </a:r>
            <a:r>
              <a:rPr lang="ko-KR" altLang="ko-KR" dirty="0"/>
              <a:t>들 중에서 </a:t>
            </a:r>
            <a:r>
              <a:rPr lang="en-US" altLang="ko-KR" dirty="0"/>
              <a:t>sky line</a:t>
            </a:r>
            <a:r>
              <a:rPr lang="ko-KR" altLang="ko-KR" dirty="0"/>
              <a:t>을 만들기 위해 선택해야 하는 </a:t>
            </a:r>
            <a:r>
              <a:rPr lang="en-US" altLang="ko-KR" dirty="0" err="1"/>
              <a:t>proper_edge</a:t>
            </a:r>
            <a:r>
              <a:rPr lang="ko-KR" altLang="ko-KR" dirty="0"/>
              <a:t>를 찾는 과정으로 나눌 수 있다</a:t>
            </a:r>
            <a:r>
              <a:rPr lang="en-US" altLang="ko-KR" dirty="0"/>
              <a:t>. </a:t>
            </a:r>
            <a:r>
              <a:rPr lang="ko-KR" altLang="ko-KR" dirty="0"/>
              <a:t>위의 </a:t>
            </a:r>
            <a:r>
              <a:rPr lang="en-US" altLang="ko-KR" dirty="0"/>
              <a:t>Instance</a:t>
            </a:r>
            <a:r>
              <a:rPr lang="ko-KR" altLang="ko-KR" dirty="0"/>
              <a:t>형성 과정에서 봤듯이 총 </a:t>
            </a:r>
            <a:r>
              <a:rPr lang="en-US" altLang="ko-KR" dirty="0"/>
              <a:t>Instance</a:t>
            </a:r>
            <a:r>
              <a:rPr lang="ko-KR" altLang="ko-KR" dirty="0"/>
              <a:t>의 개수는 최대 </a:t>
            </a:r>
            <a:r>
              <a:rPr lang="en-US" altLang="ko-KR" dirty="0"/>
              <a:t>n(n+1)/2</a:t>
            </a:r>
            <a:r>
              <a:rPr lang="ko-KR" altLang="ko-KR" dirty="0"/>
              <a:t>개 일 것이다</a:t>
            </a:r>
            <a:r>
              <a:rPr lang="en-US" altLang="ko-KR" dirty="0"/>
              <a:t>. </a:t>
            </a:r>
            <a:r>
              <a:rPr lang="ko-KR" altLang="ko-KR" dirty="0"/>
              <a:t>그리고 하나의 </a:t>
            </a:r>
            <a:r>
              <a:rPr lang="en-US" altLang="ko-KR" dirty="0"/>
              <a:t>Instance</a:t>
            </a:r>
            <a:r>
              <a:rPr lang="ko-KR" altLang="ko-KR" dirty="0"/>
              <a:t>가 생기기 위해서는 두 개의 </a:t>
            </a:r>
            <a:r>
              <a:rPr lang="en-US" altLang="ko-KR" dirty="0"/>
              <a:t>edge</a:t>
            </a:r>
            <a:r>
              <a:rPr lang="ko-KR" altLang="ko-KR" dirty="0"/>
              <a:t>가 만나야 한다</a:t>
            </a:r>
            <a:r>
              <a:rPr lang="en-US" altLang="ko-KR" dirty="0"/>
              <a:t>. </a:t>
            </a:r>
            <a:r>
              <a:rPr lang="ko-KR" altLang="ko-KR" dirty="0"/>
              <a:t>만약에 한</a:t>
            </a:r>
            <a:r>
              <a:rPr lang="en-US" altLang="ko-KR" dirty="0"/>
              <a:t> Instance</a:t>
            </a:r>
            <a:r>
              <a:rPr lang="ko-KR" altLang="ko-KR" dirty="0"/>
              <a:t>위에 여러 개의</a:t>
            </a:r>
            <a:r>
              <a:rPr lang="en-US" altLang="ko-KR" dirty="0"/>
              <a:t> edge</a:t>
            </a:r>
            <a:r>
              <a:rPr lang="ko-KR" altLang="ko-KR" dirty="0"/>
              <a:t>가 동시에 지나가더라도 그건 그</a:t>
            </a:r>
            <a:r>
              <a:rPr lang="en-US" altLang="ko-KR" dirty="0"/>
              <a:t> vertex </a:t>
            </a:r>
            <a:r>
              <a:rPr lang="ko-KR" altLang="ko-KR" dirty="0"/>
              <a:t>한 점 위에 여러 개의</a:t>
            </a:r>
            <a:r>
              <a:rPr lang="en-US" altLang="ko-KR" dirty="0"/>
              <a:t> Instance</a:t>
            </a:r>
            <a:r>
              <a:rPr lang="ko-KR" altLang="ko-KR" dirty="0"/>
              <a:t>가 겹쳐서 생성된 것이므로 그 각각의</a:t>
            </a:r>
            <a:r>
              <a:rPr lang="en-US" altLang="ko-KR" dirty="0"/>
              <a:t> Instance</a:t>
            </a:r>
            <a:r>
              <a:rPr lang="ko-KR" altLang="ko-KR" dirty="0"/>
              <a:t>들은</a:t>
            </a:r>
            <a:r>
              <a:rPr lang="en-US" altLang="ko-KR" dirty="0"/>
              <a:t> 2</a:t>
            </a:r>
            <a:r>
              <a:rPr lang="ko-KR" altLang="ko-KR" dirty="0"/>
              <a:t>개의</a:t>
            </a:r>
            <a:r>
              <a:rPr lang="en-US" altLang="ko-KR" dirty="0"/>
              <a:t> edge</a:t>
            </a:r>
            <a:r>
              <a:rPr lang="ko-KR" altLang="ko-KR" dirty="0"/>
              <a:t>를 자신을 지나는 선분으로 갖는다고 봐야 한다</a:t>
            </a:r>
            <a:r>
              <a:rPr lang="en-US" altLang="ko-KR" dirty="0"/>
              <a:t>. </a:t>
            </a:r>
            <a:r>
              <a:rPr lang="ko-KR" altLang="ko-KR" dirty="0"/>
              <a:t>즉</a:t>
            </a:r>
            <a:r>
              <a:rPr lang="en-US" altLang="ko-KR" dirty="0"/>
              <a:t>, </a:t>
            </a:r>
            <a:r>
              <a:rPr lang="ko-KR" altLang="ko-KR" dirty="0"/>
              <a:t>각</a:t>
            </a:r>
            <a:r>
              <a:rPr lang="en-US" altLang="ko-KR" dirty="0"/>
              <a:t> Instance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en-US" altLang="ko-KR" dirty="0" err="1"/>
              <a:t>proper_edge</a:t>
            </a:r>
            <a:r>
              <a:rPr lang="ko-KR" altLang="ko-KR" dirty="0"/>
              <a:t>를 찾을 때 고려해야 하는</a:t>
            </a:r>
            <a:r>
              <a:rPr lang="en-US" altLang="ko-KR" dirty="0"/>
              <a:t> edge</a:t>
            </a:r>
            <a:r>
              <a:rPr lang="ko-KR" altLang="ko-KR" dirty="0"/>
              <a:t>의 수는</a:t>
            </a:r>
            <a:r>
              <a:rPr lang="en-US" altLang="ko-KR" dirty="0"/>
              <a:t> 2</a:t>
            </a:r>
            <a:r>
              <a:rPr lang="ko-KR" altLang="ko-KR" dirty="0"/>
              <a:t>로 볼 수 있고</a:t>
            </a:r>
            <a:r>
              <a:rPr lang="en-US" altLang="ko-KR" dirty="0"/>
              <a:t>, </a:t>
            </a:r>
            <a:r>
              <a:rPr lang="ko-KR" altLang="ko-KR" dirty="0"/>
              <a:t>따라서 </a:t>
            </a:r>
            <a:r>
              <a:rPr lang="en-US" altLang="ko-KR" dirty="0"/>
              <a:t>traverse</a:t>
            </a:r>
            <a:r>
              <a:rPr lang="ko-KR" altLang="ko-KR" dirty="0"/>
              <a:t>과정에서 총 연산 횟수는 </a:t>
            </a:r>
            <a:r>
              <a:rPr lang="en-US" altLang="ko-KR" dirty="0"/>
              <a:t>{n(n+1)/2} </a:t>
            </a:r>
            <a:r>
              <a:rPr lang="ko-KR" altLang="ko-KR" dirty="0"/>
              <a:t>×</a:t>
            </a:r>
            <a:r>
              <a:rPr lang="en-US" altLang="ko-KR" dirty="0"/>
              <a:t> 2 = n(n+1)</a:t>
            </a:r>
            <a:r>
              <a:rPr lang="ko-KR" altLang="ko-KR" dirty="0"/>
              <a:t>이라고 볼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ko-KR" altLang="ko-KR" b="1" dirty="0"/>
              <a:t>따라서 프로그램 전체의 </a:t>
            </a:r>
            <a:r>
              <a:rPr lang="en-US" altLang="ko-KR" b="1" dirty="0"/>
              <a:t>Bin O notation</a:t>
            </a:r>
            <a:r>
              <a:rPr lang="ko-KR" altLang="ko-KR" b="1" dirty="0"/>
              <a:t>은 </a:t>
            </a:r>
            <a:r>
              <a:rPr lang="en-US" altLang="ko-KR" b="1" dirty="0"/>
              <a:t>O(n(n+1)/2 + n(n+1) = O(n^2) </a:t>
            </a:r>
            <a:r>
              <a:rPr lang="ko-KR" altLang="ko-KR" b="1" dirty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4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설명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2740724"/>
            <a:ext cx="3888432" cy="2665516"/>
          </a:xfrm>
          <a:prstGeom prst="rect">
            <a:avLst/>
          </a:prstGeom>
        </p:spPr>
      </p:pic>
      <p:pic>
        <p:nvPicPr>
          <p:cNvPr id="5" name="내용 개체 틀 3" descr="C:\Users\Jeunghwan_Kim\Pictures\hw2_1예시final.png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42894"/>
            <a:ext cx="4572000" cy="260246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/>
          <p:cNvSpPr/>
          <p:nvPr/>
        </p:nvSpPr>
        <p:spPr>
          <a:xfrm>
            <a:off x="663248" y="3446016"/>
            <a:ext cx="771120" cy="1190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 smtClean="0">
                <a:solidFill>
                  <a:schemeClr val="tx1"/>
                </a:solidFill>
              </a:rPr>
              <a:t>VertexInsTable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61405"/>
            <a:ext cx="8229600" cy="4999285"/>
          </a:xfrm>
        </p:spPr>
        <p:txBody>
          <a:bodyPr/>
          <a:lstStyle/>
          <a:p>
            <a:r>
              <a:rPr lang="ko-KR" altLang="en-US" sz="1800" dirty="0" smtClean="0"/>
              <a:t>전체 점 만들기</a:t>
            </a:r>
            <a:endParaRPr lang="en-US" altLang="ko-KR" sz="1800" dirty="0" smtClean="0"/>
          </a:p>
          <a:p>
            <a:r>
              <a:rPr lang="ko-KR" altLang="en-US" sz="1800" dirty="0" smtClean="0"/>
              <a:t>전체 점 찾기 </a:t>
            </a:r>
            <a:r>
              <a:rPr lang="en-US" altLang="ko-KR" sz="1800" dirty="0" smtClean="0"/>
              <a:t>-&gt; input</a:t>
            </a:r>
            <a:r>
              <a:rPr lang="ko-KR" altLang="en-US" sz="1800" dirty="0" smtClean="0"/>
              <a:t>에 있는 점 </a:t>
            </a:r>
            <a:r>
              <a:rPr lang="en-US" altLang="ko-KR" sz="1800" dirty="0" smtClean="0"/>
              <a:t>+ </a:t>
            </a:r>
            <a:r>
              <a:rPr lang="ko-KR" altLang="en-US" sz="1800" dirty="0" smtClean="0"/>
              <a:t>선분이 만나 생기는 교점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교점인지 아닌지 판별식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86711" y="2060848"/>
            <a:ext cx="5112568" cy="1512168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80830" y="3543555"/>
            <a:ext cx="5075346" cy="1469621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5"/>
          <a:stretch>
            <a:fillRect/>
          </a:stretch>
        </p:blipFill>
        <p:spPr>
          <a:xfrm>
            <a:off x="1115616" y="5805264"/>
            <a:ext cx="5731510" cy="8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Outline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Traverse</a:t>
            </a:r>
          </a:p>
          <a:p>
            <a:pPr lvl="2"/>
            <a:r>
              <a:rPr lang="en-US" altLang="ko-KR" dirty="0" smtClean="0"/>
              <a:t>Start Vertex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End Vertex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, skyline</a:t>
            </a:r>
            <a:r>
              <a:rPr lang="ko-KR" altLang="en-US" dirty="0" smtClean="0"/>
              <a:t>을 그리는 과정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Next</a:t>
            </a:r>
            <a:r>
              <a:rPr lang="ko-KR" altLang="en-US" dirty="0" smtClean="0"/>
              <a:t> </a:t>
            </a:r>
            <a:r>
              <a:rPr lang="en-US" altLang="ko-KR" dirty="0"/>
              <a:t>e</a:t>
            </a:r>
            <a:r>
              <a:rPr lang="en-US" altLang="ko-KR" dirty="0" smtClean="0"/>
              <a:t>dge </a:t>
            </a:r>
            <a:r>
              <a:rPr lang="ko-KR" altLang="en-US" dirty="0" smtClean="0"/>
              <a:t>찾기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를 지나는 </a:t>
            </a:r>
            <a:r>
              <a:rPr lang="en-US" altLang="ko-KR" dirty="0" smtClean="0"/>
              <a:t>Edge </a:t>
            </a:r>
            <a:r>
              <a:rPr lang="ko-KR" altLang="en-US" dirty="0" smtClean="0"/>
              <a:t>중</a:t>
            </a:r>
            <a:r>
              <a:rPr lang="en-US" altLang="ko-KR" dirty="0" smtClean="0"/>
              <a:t>, Travers</a:t>
            </a:r>
            <a:r>
              <a:rPr lang="ko-KR" altLang="en-US" dirty="0"/>
              <a:t> </a:t>
            </a:r>
            <a:r>
              <a:rPr lang="ko-KR" altLang="en-US" dirty="0" smtClean="0"/>
              <a:t>방향에 맞는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를 선택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Next</a:t>
            </a:r>
            <a:r>
              <a:rPr lang="ko-KR" altLang="en-US" dirty="0" smtClean="0"/>
              <a:t> </a:t>
            </a:r>
            <a:r>
              <a:rPr lang="en-US" altLang="ko-KR" dirty="0"/>
              <a:t>v</a:t>
            </a:r>
            <a:r>
              <a:rPr lang="en-US" altLang="ko-KR" dirty="0" smtClean="0"/>
              <a:t>ertex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다음에 선택하는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는 현재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와 가장 가까운 </a:t>
            </a:r>
            <a:r>
              <a:rPr lang="en-US" altLang="ko-KR" dirty="0"/>
              <a:t>V</a:t>
            </a:r>
            <a:r>
              <a:rPr lang="en-US" altLang="ko-KR" dirty="0" smtClean="0"/>
              <a:t>ertex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5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2447</Words>
  <Application>Microsoft Office PowerPoint</Application>
  <PresentationFormat>화면 슬라이드 쇼(4:3)</PresentationFormat>
  <Paragraphs>232</Paragraphs>
  <Slides>28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HW#2 Presentation</vt:lpstr>
      <vt:lpstr>1. 문제 분석</vt:lpstr>
      <vt:lpstr>2. 알고리즘</vt:lpstr>
      <vt:lpstr>2. 알고리즘</vt:lpstr>
      <vt:lpstr>2. 알고리즘</vt:lpstr>
      <vt:lpstr>3. 분석</vt:lpstr>
      <vt:lpstr>4. 구현</vt:lpstr>
      <vt:lpstr>4. 구현</vt:lpstr>
      <vt:lpstr>4. 구현</vt:lpstr>
      <vt:lpstr>4. Traverse</vt:lpstr>
      <vt:lpstr>4. 구현</vt:lpstr>
      <vt:lpstr>4. Traverse</vt:lpstr>
      <vt:lpstr>4. 구현</vt:lpstr>
      <vt:lpstr>4. Pick next edge</vt:lpstr>
      <vt:lpstr>4. Pick next edge</vt:lpstr>
      <vt:lpstr>4. Pick next edge</vt:lpstr>
      <vt:lpstr>4. Pick next edge</vt:lpstr>
      <vt:lpstr>4. Pick next edge</vt:lpstr>
      <vt:lpstr>4. Pick next edge</vt:lpstr>
      <vt:lpstr>4. Pick next edge</vt:lpstr>
      <vt:lpstr>4. Pick next vertex</vt:lpstr>
      <vt:lpstr>4. Pick next vertex</vt:lpstr>
      <vt:lpstr>4. Pick next vertex</vt:lpstr>
      <vt:lpstr>4. Pick next vertex</vt:lpstr>
      <vt:lpstr>4. Pick next vertex</vt:lpstr>
      <vt:lpstr>4. Pick next vertex</vt:lpstr>
      <vt:lpstr>4. Pick next vertex</vt:lpstr>
      <vt:lpstr>4. Pick next vertex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HW#2 Presentation</dc:title>
  <dc:creator>Jeunghwankim</dc:creator>
  <cp:lastModifiedBy>skychoy</cp:lastModifiedBy>
  <cp:revision>51</cp:revision>
  <dcterms:created xsi:type="dcterms:W3CDTF">2016-11-03T06:13:39Z</dcterms:created>
  <dcterms:modified xsi:type="dcterms:W3CDTF">2016-11-07T12:42:14Z</dcterms:modified>
</cp:coreProperties>
</file>