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5"/>
  </p:notesMasterIdLst>
  <p:handoutMasterIdLst>
    <p:handoutMasterId r:id="rId26"/>
  </p:handoutMasterIdLst>
  <p:sldIdLst>
    <p:sldId id="262" r:id="rId2"/>
    <p:sldId id="258" r:id="rId3"/>
    <p:sldId id="263" r:id="rId4"/>
    <p:sldId id="264" r:id="rId5"/>
    <p:sldId id="271" r:id="rId6"/>
    <p:sldId id="267" r:id="rId7"/>
    <p:sldId id="273" r:id="rId8"/>
    <p:sldId id="275" r:id="rId9"/>
    <p:sldId id="276" r:id="rId10"/>
    <p:sldId id="281" r:id="rId11"/>
    <p:sldId id="280" r:id="rId12"/>
    <p:sldId id="282" r:id="rId13"/>
    <p:sldId id="283" r:id="rId14"/>
    <p:sldId id="440" r:id="rId15"/>
    <p:sldId id="442" r:id="rId16"/>
    <p:sldId id="441" r:id="rId17"/>
    <p:sldId id="443" r:id="rId18"/>
    <p:sldId id="438" r:id="rId19"/>
    <p:sldId id="439" r:id="rId20"/>
    <p:sldId id="444" r:id="rId21"/>
    <p:sldId id="445" r:id="rId22"/>
    <p:sldId id="277" r:id="rId23"/>
    <p:sldId id="279" r:id="rId24"/>
  </p:sldIdLst>
  <p:sldSz cx="12188825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B3D8560-D28B-450A-90BB-7CF8DD21C8AE}">
          <p14:sldIdLst>
            <p14:sldId id="262"/>
            <p14:sldId id="258"/>
            <p14:sldId id="263"/>
            <p14:sldId id="264"/>
            <p14:sldId id="271"/>
            <p14:sldId id="267"/>
            <p14:sldId id="273"/>
            <p14:sldId id="275"/>
            <p14:sldId id="276"/>
            <p14:sldId id="281"/>
            <p14:sldId id="280"/>
            <p14:sldId id="282"/>
            <p14:sldId id="283"/>
            <p14:sldId id="440"/>
            <p14:sldId id="442"/>
            <p14:sldId id="441"/>
            <p14:sldId id="443"/>
            <p14:sldId id="438"/>
            <p14:sldId id="439"/>
            <p14:sldId id="444"/>
            <p14:sldId id="445"/>
            <p14:sldId id="277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21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  <p15:guide id="7" pos="71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howGuides="1">
      <p:cViewPr varScale="1">
        <p:scale>
          <a:sx n="114" d="100"/>
          <a:sy n="114" d="100"/>
        </p:scale>
        <p:origin x="474" y="108"/>
      </p:cViewPr>
      <p:guideLst>
        <p:guide orient="horz" pos="2160"/>
        <p:guide orient="horz" pos="1008"/>
        <p:guide orient="horz" pos="3888"/>
        <p:guide orient="horz" pos="321"/>
        <p:guide pos="3839"/>
        <p:guide pos="1007"/>
        <p:guide pos="717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3054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hyuk Lee" userId="a7435a1eac05fea1" providerId="LiveId" clId="{D85CEDA5-194B-4944-B23E-0EBAD0151D14}"/>
    <pc:docChg chg="undo custSel addSld delSld modSld sldOrd modSection">
      <pc:chgData name="Juhyuk Lee" userId="a7435a1eac05fea1" providerId="LiveId" clId="{D85CEDA5-194B-4944-B23E-0EBAD0151D14}" dt="2018-04-05T03:45:50.172" v="3445"/>
      <pc:docMkLst>
        <pc:docMk/>
      </pc:docMkLst>
      <pc:sldChg chg="modTransition">
        <pc:chgData name="Juhyuk Lee" userId="a7435a1eac05fea1" providerId="LiveId" clId="{D85CEDA5-194B-4944-B23E-0EBAD0151D14}" dt="2018-04-05T03:45:50.172" v="3445"/>
        <pc:sldMkLst>
          <pc:docMk/>
          <pc:sldMk cId="3306924072" sldId="258"/>
        </pc:sldMkLst>
      </pc:sldChg>
      <pc:sldChg chg="modTransition">
        <pc:chgData name="Juhyuk Lee" userId="a7435a1eac05fea1" providerId="LiveId" clId="{D85CEDA5-194B-4944-B23E-0EBAD0151D14}" dt="2018-04-05T03:45:50.172" v="3445"/>
        <pc:sldMkLst>
          <pc:docMk/>
          <pc:sldMk cId="2589818897" sldId="262"/>
        </pc:sldMkLst>
      </pc:sldChg>
      <pc:sldChg chg="modTransition">
        <pc:chgData name="Juhyuk Lee" userId="a7435a1eac05fea1" providerId="LiveId" clId="{D85CEDA5-194B-4944-B23E-0EBAD0151D14}" dt="2018-04-05T03:45:50.172" v="3445"/>
        <pc:sldMkLst>
          <pc:docMk/>
          <pc:sldMk cId="3444792999" sldId="263"/>
        </pc:sldMkLst>
      </pc:sldChg>
      <pc:sldChg chg="modTransition">
        <pc:chgData name="Juhyuk Lee" userId="a7435a1eac05fea1" providerId="LiveId" clId="{D85CEDA5-194B-4944-B23E-0EBAD0151D14}" dt="2018-04-05T03:45:50.172" v="3445"/>
        <pc:sldMkLst>
          <pc:docMk/>
          <pc:sldMk cId="1814667544" sldId="264"/>
        </pc:sldMkLst>
      </pc:sldChg>
      <pc:sldChg chg="del modTransition">
        <pc:chgData name="Juhyuk Lee" userId="a7435a1eac05fea1" providerId="LiveId" clId="{D85CEDA5-194B-4944-B23E-0EBAD0151D14}" dt="2018-04-05T03:38:34.276" v="3404" actId="2696"/>
        <pc:sldMkLst>
          <pc:docMk/>
          <pc:sldMk cId="842345901" sldId="265"/>
        </pc:sldMkLst>
      </pc:sldChg>
      <pc:sldChg chg="del modTransition">
        <pc:chgData name="Juhyuk Lee" userId="a7435a1eac05fea1" providerId="LiveId" clId="{D85CEDA5-194B-4944-B23E-0EBAD0151D14}" dt="2018-04-05T03:40:28.156" v="3406" actId="2696"/>
        <pc:sldMkLst>
          <pc:docMk/>
          <pc:sldMk cId="1680433010" sldId="266"/>
        </pc:sldMkLst>
      </pc:sldChg>
      <pc:sldChg chg="modTransition">
        <pc:chgData name="Juhyuk Lee" userId="a7435a1eac05fea1" providerId="LiveId" clId="{D85CEDA5-194B-4944-B23E-0EBAD0151D14}" dt="2018-04-05T03:45:50.172" v="3445"/>
        <pc:sldMkLst>
          <pc:docMk/>
          <pc:sldMk cId="619591765" sldId="267"/>
        </pc:sldMkLst>
      </pc:sldChg>
      <pc:sldChg chg="del modTransition">
        <pc:chgData name="Juhyuk Lee" userId="a7435a1eac05fea1" providerId="LiveId" clId="{D85CEDA5-194B-4944-B23E-0EBAD0151D14}" dt="2018-04-05T03:38:45.559" v="3405" actId="2696"/>
        <pc:sldMkLst>
          <pc:docMk/>
          <pc:sldMk cId="418792062" sldId="268"/>
        </pc:sldMkLst>
      </pc:sldChg>
      <pc:sldChg chg="del modTransition">
        <pc:chgData name="Juhyuk Lee" userId="a7435a1eac05fea1" providerId="LiveId" clId="{D85CEDA5-194B-4944-B23E-0EBAD0151D14}" dt="2018-04-05T03:38:28.625" v="3402" actId="2696"/>
        <pc:sldMkLst>
          <pc:docMk/>
          <pc:sldMk cId="1154055743" sldId="269"/>
        </pc:sldMkLst>
      </pc:sldChg>
      <pc:sldChg chg="del modTransition">
        <pc:chgData name="Juhyuk Lee" userId="a7435a1eac05fea1" providerId="LiveId" clId="{D85CEDA5-194B-4944-B23E-0EBAD0151D14}" dt="2018-04-05T03:38:29.830" v="3403" actId="2696"/>
        <pc:sldMkLst>
          <pc:docMk/>
          <pc:sldMk cId="2665444384" sldId="270"/>
        </pc:sldMkLst>
      </pc:sldChg>
      <pc:sldChg chg="modTransition">
        <pc:chgData name="Juhyuk Lee" userId="a7435a1eac05fea1" providerId="LiveId" clId="{D85CEDA5-194B-4944-B23E-0EBAD0151D14}" dt="2018-04-05T03:45:50.172" v="3445"/>
        <pc:sldMkLst>
          <pc:docMk/>
          <pc:sldMk cId="3643046772" sldId="271"/>
        </pc:sldMkLst>
      </pc:sldChg>
      <pc:sldChg chg="del">
        <pc:chgData name="Juhyuk Lee" userId="a7435a1eac05fea1" providerId="LiveId" clId="{D85CEDA5-194B-4944-B23E-0EBAD0151D14}" dt="2018-04-04T22:58:52.068" v="0" actId="2696"/>
        <pc:sldMkLst>
          <pc:docMk/>
          <pc:sldMk cId="2417462868" sldId="272"/>
        </pc:sldMkLst>
      </pc:sldChg>
      <pc:sldChg chg="modSp modTransition">
        <pc:chgData name="Juhyuk Lee" userId="a7435a1eac05fea1" providerId="LiveId" clId="{D85CEDA5-194B-4944-B23E-0EBAD0151D14}" dt="2018-04-05T03:45:50.172" v="3445"/>
        <pc:sldMkLst>
          <pc:docMk/>
          <pc:sldMk cId="3417850743" sldId="273"/>
        </pc:sldMkLst>
        <pc:spChg chg="mod">
          <ac:chgData name="Juhyuk Lee" userId="a7435a1eac05fea1" providerId="LiveId" clId="{D85CEDA5-194B-4944-B23E-0EBAD0151D14}" dt="2018-04-05T03:41:04.741" v="3407" actId="20577"/>
          <ac:spMkLst>
            <pc:docMk/>
            <pc:sldMk cId="3417850743" sldId="273"/>
            <ac:spMk id="14" creationId="{00000000-0000-0000-0000-000000000000}"/>
          </ac:spMkLst>
        </pc:spChg>
      </pc:sldChg>
      <pc:sldChg chg="del modTransition">
        <pc:chgData name="Juhyuk Lee" userId="a7435a1eac05fea1" providerId="LiveId" clId="{D85CEDA5-194B-4944-B23E-0EBAD0151D14}" dt="2018-04-05T03:41:06.901" v="3408" actId="2696"/>
        <pc:sldMkLst>
          <pc:docMk/>
          <pc:sldMk cId="3733168785" sldId="274"/>
        </pc:sldMkLst>
      </pc:sldChg>
      <pc:sldChg chg="modTransition">
        <pc:chgData name="Juhyuk Lee" userId="a7435a1eac05fea1" providerId="LiveId" clId="{D85CEDA5-194B-4944-B23E-0EBAD0151D14}" dt="2018-04-05T03:45:50.172" v="3445"/>
        <pc:sldMkLst>
          <pc:docMk/>
          <pc:sldMk cId="1972890269" sldId="275"/>
        </pc:sldMkLst>
      </pc:sldChg>
      <pc:sldChg chg="modSp modTransition">
        <pc:chgData name="Juhyuk Lee" userId="a7435a1eac05fea1" providerId="LiveId" clId="{D85CEDA5-194B-4944-B23E-0EBAD0151D14}" dt="2018-04-05T03:45:50.172" v="3445"/>
        <pc:sldMkLst>
          <pc:docMk/>
          <pc:sldMk cId="3803492185" sldId="276"/>
        </pc:sldMkLst>
        <pc:spChg chg="mod">
          <ac:chgData name="Juhyuk Lee" userId="a7435a1eac05fea1" providerId="LiveId" clId="{D85CEDA5-194B-4944-B23E-0EBAD0151D14}" dt="2018-04-05T03:42:42.485" v="3444" actId="20577"/>
          <ac:spMkLst>
            <pc:docMk/>
            <pc:sldMk cId="3803492185" sldId="276"/>
            <ac:spMk id="13" creationId="{00000000-0000-0000-0000-000000000000}"/>
          </ac:spMkLst>
        </pc:spChg>
      </pc:sldChg>
      <pc:sldChg chg="modSp modTransition">
        <pc:chgData name="Juhyuk Lee" userId="a7435a1eac05fea1" providerId="LiveId" clId="{D85CEDA5-194B-4944-B23E-0EBAD0151D14}" dt="2018-04-05T03:45:50.172" v="3445"/>
        <pc:sldMkLst>
          <pc:docMk/>
          <pc:sldMk cId="1728488036" sldId="277"/>
        </pc:sldMkLst>
        <pc:spChg chg="mod">
          <ac:chgData name="Juhyuk Lee" userId="a7435a1eac05fea1" providerId="LiveId" clId="{D85CEDA5-194B-4944-B23E-0EBAD0151D14}" dt="2018-04-05T03:42:02.121" v="3425"/>
          <ac:spMkLst>
            <pc:docMk/>
            <pc:sldMk cId="1728488036" sldId="277"/>
            <ac:spMk id="13" creationId="{00000000-0000-0000-0000-000000000000}"/>
          </ac:spMkLst>
        </pc:spChg>
      </pc:sldChg>
      <pc:sldChg chg="del modTransition">
        <pc:chgData name="Juhyuk Lee" userId="a7435a1eac05fea1" providerId="LiveId" clId="{D85CEDA5-194B-4944-B23E-0EBAD0151D14}" dt="2018-04-05T03:17:13.409" v="3165" actId="2696"/>
        <pc:sldMkLst>
          <pc:docMk/>
          <pc:sldMk cId="3982631358" sldId="278"/>
        </pc:sldMkLst>
      </pc:sldChg>
      <pc:sldChg chg="modTransition">
        <pc:chgData name="Juhyuk Lee" userId="a7435a1eac05fea1" providerId="LiveId" clId="{D85CEDA5-194B-4944-B23E-0EBAD0151D14}" dt="2018-04-05T03:45:50.172" v="3445"/>
        <pc:sldMkLst>
          <pc:docMk/>
          <pc:sldMk cId="58584253" sldId="279"/>
        </pc:sldMkLst>
      </pc:sldChg>
      <pc:sldChg chg="addSp delSp modSp add modTransition">
        <pc:chgData name="Juhyuk Lee" userId="a7435a1eac05fea1" providerId="LiveId" clId="{D85CEDA5-194B-4944-B23E-0EBAD0151D14}" dt="2018-04-05T03:45:50.172" v="3445"/>
        <pc:sldMkLst>
          <pc:docMk/>
          <pc:sldMk cId="3761130740" sldId="280"/>
        </pc:sldMkLst>
        <pc:spChg chg="mod">
          <ac:chgData name="Juhyuk Lee" userId="a7435a1eac05fea1" providerId="LiveId" clId="{D85CEDA5-194B-4944-B23E-0EBAD0151D14}" dt="2018-04-04T23:43:45.554" v="1056"/>
          <ac:spMkLst>
            <pc:docMk/>
            <pc:sldMk cId="3761130740" sldId="280"/>
            <ac:spMk id="2" creationId="{DBD9CE83-BD46-45AB-AB46-1418F74D8E8B}"/>
          </ac:spMkLst>
        </pc:spChg>
        <pc:spChg chg="mod">
          <ac:chgData name="Juhyuk Lee" userId="a7435a1eac05fea1" providerId="LiveId" clId="{D85CEDA5-194B-4944-B23E-0EBAD0151D14}" dt="2018-04-04T23:07:52.437" v="233" actId="20577"/>
          <ac:spMkLst>
            <pc:docMk/>
            <pc:sldMk cId="3761130740" sldId="280"/>
            <ac:spMk id="3" creationId="{97917685-1B76-45C7-9DD2-3A1B86838E21}"/>
          </ac:spMkLst>
        </pc:spChg>
        <pc:spChg chg="add mod">
          <ac:chgData name="Juhyuk Lee" userId="a7435a1eac05fea1" providerId="LiveId" clId="{D85CEDA5-194B-4944-B23E-0EBAD0151D14}" dt="2018-04-04T23:07:44.844" v="231" actId="1035"/>
          <ac:spMkLst>
            <pc:docMk/>
            <pc:sldMk cId="3761130740" sldId="280"/>
            <ac:spMk id="6" creationId="{DDF0070E-53F2-4F40-AF5B-3D2C0F46429C}"/>
          </ac:spMkLst>
        </pc:spChg>
        <pc:spChg chg="add mod">
          <ac:chgData name="Juhyuk Lee" userId="a7435a1eac05fea1" providerId="LiveId" clId="{D85CEDA5-194B-4944-B23E-0EBAD0151D14}" dt="2018-04-04T23:34:45.388" v="833" actId="1036"/>
          <ac:spMkLst>
            <pc:docMk/>
            <pc:sldMk cId="3761130740" sldId="280"/>
            <ac:spMk id="15" creationId="{962B7759-8E7A-40B0-87D6-73F299B5EFC9}"/>
          </ac:spMkLst>
        </pc:spChg>
        <pc:spChg chg="add mod">
          <ac:chgData name="Juhyuk Lee" userId="a7435a1eac05fea1" providerId="LiveId" clId="{D85CEDA5-194B-4944-B23E-0EBAD0151D14}" dt="2018-04-04T23:34:32.940" v="826" actId="1035"/>
          <ac:spMkLst>
            <pc:docMk/>
            <pc:sldMk cId="3761130740" sldId="280"/>
            <ac:spMk id="16" creationId="{3B226785-3839-4B7B-BAA8-842C8C7FC78E}"/>
          </ac:spMkLst>
        </pc:spChg>
        <pc:spChg chg="add mod">
          <ac:chgData name="Juhyuk Lee" userId="a7435a1eac05fea1" providerId="LiveId" clId="{D85CEDA5-194B-4944-B23E-0EBAD0151D14}" dt="2018-04-04T23:42:35.859" v="1024" actId="1076"/>
          <ac:spMkLst>
            <pc:docMk/>
            <pc:sldMk cId="3761130740" sldId="280"/>
            <ac:spMk id="17" creationId="{4A3C6C3F-3BB9-48C7-9859-D5A888BC0B1A}"/>
          </ac:spMkLst>
        </pc:spChg>
        <pc:spChg chg="add mod">
          <ac:chgData name="Juhyuk Lee" userId="a7435a1eac05fea1" providerId="LiveId" clId="{D85CEDA5-194B-4944-B23E-0EBAD0151D14}" dt="2018-04-04T23:43:19.370" v="1055" actId="1038"/>
          <ac:spMkLst>
            <pc:docMk/>
            <pc:sldMk cId="3761130740" sldId="280"/>
            <ac:spMk id="18" creationId="{49564303-E216-4BAC-BF63-56FC2B90FFF4}"/>
          </ac:spMkLst>
        </pc:spChg>
        <pc:spChg chg="add mod">
          <ac:chgData name="Juhyuk Lee" userId="a7435a1eac05fea1" providerId="LiveId" clId="{D85CEDA5-194B-4944-B23E-0EBAD0151D14}" dt="2018-04-04T23:43:11.539" v="1052" actId="1076"/>
          <ac:spMkLst>
            <pc:docMk/>
            <pc:sldMk cId="3761130740" sldId="280"/>
            <ac:spMk id="19" creationId="{70737F0B-A928-4B39-B8F7-7670936F9D8C}"/>
          </ac:spMkLst>
        </pc:spChg>
        <pc:spChg chg="add mod">
          <ac:chgData name="Juhyuk Lee" userId="a7435a1eac05fea1" providerId="LiveId" clId="{D85CEDA5-194B-4944-B23E-0EBAD0151D14}" dt="2018-04-04T23:43:11.539" v="1052" actId="1076"/>
          <ac:spMkLst>
            <pc:docMk/>
            <pc:sldMk cId="3761130740" sldId="280"/>
            <ac:spMk id="20" creationId="{B4A3C433-AE06-426F-83DC-5739FFE27B5B}"/>
          </ac:spMkLst>
        </pc:spChg>
        <pc:picChg chg="add del mod modCrop">
          <ac:chgData name="Juhyuk Lee" userId="a7435a1eac05fea1" providerId="LiveId" clId="{D85CEDA5-194B-4944-B23E-0EBAD0151D14}" dt="2018-04-04T23:15:28.651" v="281"/>
          <ac:picMkLst>
            <pc:docMk/>
            <pc:sldMk cId="3761130740" sldId="280"/>
            <ac:picMk id="7" creationId="{5064E389-CB45-48B2-BF6C-027D29E61F08}"/>
          </ac:picMkLst>
        </pc:picChg>
        <pc:picChg chg="add del mod modCrop">
          <ac:chgData name="Juhyuk Lee" userId="a7435a1eac05fea1" providerId="LiveId" clId="{D85CEDA5-194B-4944-B23E-0EBAD0151D14}" dt="2018-04-04T23:15:28.651" v="281"/>
          <ac:picMkLst>
            <pc:docMk/>
            <pc:sldMk cId="3761130740" sldId="280"/>
            <ac:picMk id="8" creationId="{58BECC90-232C-48F6-9B91-5BA381B51A85}"/>
          </ac:picMkLst>
        </pc:picChg>
        <pc:picChg chg="add del mod modCrop">
          <ac:chgData name="Juhyuk Lee" userId="a7435a1eac05fea1" providerId="LiveId" clId="{D85CEDA5-194B-4944-B23E-0EBAD0151D14}" dt="2018-04-04T23:15:28.651" v="281"/>
          <ac:picMkLst>
            <pc:docMk/>
            <pc:sldMk cId="3761130740" sldId="280"/>
            <ac:picMk id="9" creationId="{2A348E7D-9658-4FA2-8E3E-49203840892E}"/>
          </ac:picMkLst>
        </pc:picChg>
        <pc:picChg chg="add del mod modCrop">
          <ac:chgData name="Juhyuk Lee" userId="a7435a1eac05fea1" providerId="LiveId" clId="{D85CEDA5-194B-4944-B23E-0EBAD0151D14}" dt="2018-04-04T23:15:28.651" v="281"/>
          <ac:picMkLst>
            <pc:docMk/>
            <pc:sldMk cId="3761130740" sldId="280"/>
            <ac:picMk id="10" creationId="{2891D67B-4D0B-4C58-BD72-53D565837B13}"/>
          </ac:picMkLst>
        </pc:picChg>
        <pc:picChg chg="add mod modCrop">
          <ac:chgData name="Juhyuk Lee" userId="a7435a1eac05fea1" providerId="LiveId" clId="{D85CEDA5-194B-4944-B23E-0EBAD0151D14}" dt="2018-04-04T23:34:04.802" v="805" actId="1076"/>
          <ac:picMkLst>
            <pc:docMk/>
            <pc:sldMk cId="3761130740" sldId="280"/>
            <ac:picMk id="12" creationId="{A9D83584-5D4D-457B-B635-016124932002}"/>
          </ac:picMkLst>
        </pc:picChg>
        <pc:picChg chg="add mod modCrop">
          <ac:chgData name="Juhyuk Lee" userId="a7435a1eac05fea1" providerId="LiveId" clId="{D85CEDA5-194B-4944-B23E-0EBAD0151D14}" dt="2018-04-04T23:34:04.802" v="805" actId="1076"/>
          <ac:picMkLst>
            <pc:docMk/>
            <pc:sldMk cId="3761130740" sldId="280"/>
            <ac:picMk id="14" creationId="{A2F742F2-9F29-4DB9-B7F1-FB395F7DB7C2}"/>
          </ac:picMkLst>
        </pc:picChg>
        <pc:cxnChg chg="add mod">
          <ac:chgData name="Juhyuk Lee" userId="a7435a1eac05fea1" providerId="LiveId" clId="{D85CEDA5-194B-4944-B23E-0EBAD0151D14}" dt="2018-04-04T23:07:24.049" v="199" actId="208"/>
          <ac:cxnSpMkLst>
            <pc:docMk/>
            <pc:sldMk cId="3761130740" sldId="280"/>
            <ac:cxnSpMk id="5" creationId="{F2901BF5-D850-4AAA-B9C6-D8819CBF77F4}"/>
          </ac:cxnSpMkLst>
        </pc:cxnChg>
      </pc:sldChg>
      <pc:sldChg chg="addSp delSp modSp add modTransition">
        <pc:chgData name="Juhyuk Lee" userId="a7435a1eac05fea1" providerId="LiveId" clId="{D85CEDA5-194B-4944-B23E-0EBAD0151D14}" dt="2018-04-05T03:45:50.172" v="3445"/>
        <pc:sldMkLst>
          <pc:docMk/>
          <pc:sldMk cId="1029398081" sldId="281"/>
        </pc:sldMkLst>
        <pc:spChg chg="mod">
          <ac:chgData name="Juhyuk Lee" userId="a7435a1eac05fea1" providerId="LiveId" clId="{D85CEDA5-194B-4944-B23E-0EBAD0151D14}" dt="2018-04-04T23:40:18.347" v="989" actId="20577"/>
          <ac:spMkLst>
            <pc:docMk/>
            <pc:sldMk cId="1029398081" sldId="281"/>
            <ac:spMk id="2" creationId="{C320A337-8742-4E86-B9E7-E84B2D7E2A0D}"/>
          </ac:spMkLst>
        </pc:spChg>
        <pc:spChg chg="del">
          <ac:chgData name="Juhyuk Lee" userId="a7435a1eac05fea1" providerId="LiveId" clId="{D85CEDA5-194B-4944-B23E-0EBAD0151D14}" dt="2018-04-04T23:15:32.826" v="283" actId="478"/>
          <ac:spMkLst>
            <pc:docMk/>
            <pc:sldMk cId="1029398081" sldId="281"/>
            <ac:spMk id="3" creationId="{F2D3A1C0-E378-4DC6-B761-B74242CC60C7}"/>
          </ac:spMkLst>
        </pc:spChg>
        <pc:spChg chg="add mod">
          <ac:chgData name="Juhyuk Lee" userId="a7435a1eac05fea1" providerId="LiveId" clId="{D85CEDA5-194B-4944-B23E-0EBAD0151D14}" dt="2018-04-04T23:28:46.896" v="775" actId="113"/>
          <ac:spMkLst>
            <pc:docMk/>
            <pc:sldMk cId="1029398081" sldId="281"/>
            <ac:spMk id="8" creationId="{44A9EE11-3606-4C9A-830F-8B5BE8728DE3}"/>
          </ac:spMkLst>
        </pc:spChg>
        <pc:spChg chg="add mod">
          <ac:chgData name="Juhyuk Lee" userId="a7435a1eac05fea1" providerId="LiveId" clId="{D85CEDA5-194B-4944-B23E-0EBAD0151D14}" dt="2018-04-04T23:25:02.924" v="687" actId="1076"/>
          <ac:spMkLst>
            <pc:docMk/>
            <pc:sldMk cId="1029398081" sldId="281"/>
            <ac:spMk id="9" creationId="{F7F5968C-B8D1-40F8-89BC-783DD8861C1D}"/>
          </ac:spMkLst>
        </pc:spChg>
        <pc:spChg chg="add mod">
          <ac:chgData name="Juhyuk Lee" userId="a7435a1eac05fea1" providerId="LiveId" clId="{D85CEDA5-194B-4944-B23E-0EBAD0151D14}" dt="2018-04-04T23:25:02.924" v="687" actId="1076"/>
          <ac:spMkLst>
            <pc:docMk/>
            <pc:sldMk cId="1029398081" sldId="281"/>
            <ac:spMk id="10" creationId="{CFFAE879-3B03-45A6-BC66-8A6C303FEE96}"/>
          </ac:spMkLst>
        </pc:spChg>
        <pc:spChg chg="add mod">
          <ac:chgData name="Juhyuk Lee" userId="a7435a1eac05fea1" providerId="LiveId" clId="{D85CEDA5-194B-4944-B23E-0EBAD0151D14}" dt="2018-04-04T23:28:48.815" v="776" actId="113"/>
          <ac:spMkLst>
            <pc:docMk/>
            <pc:sldMk cId="1029398081" sldId="281"/>
            <ac:spMk id="11" creationId="{B1C7AA72-C826-4CE5-A326-8DC710F72D0B}"/>
          </ac:spMkLst>
        </pc:spChg>
        <pc:spChg chg="add mod">
          <ac:chgData name="Juhyuk Lee" userId="a7435a1eac05fea1" providerId="LiveId" clId="{D85CEDA5-194B-4944-B23E-0EBAD0151D14}" dt="2018-04-04T23:28:41.615" v="774" actId="113"/>
          <ac:spMkLst>
            <pc:docMk/>
            <pc:sldMk cId="1029398081" sldId="281"/>
            <ac:spMk id="12" creationId="{68832B0E-71E5-47C2-A6E0-5CD09EFF9EF3}"/>
          </ac:spMkLst>
        </pc:spChg>
        <pc:spChg chg="add mod">
          <ac:chgData name="Juhyuk Lee" userId="a7435a1eac05fea1" providerId="LiveId" clId="{D85CEDA5-194B-4944-B23E-0EBAD0151D14}" dt="2018-04-04T23:28:41.615" v="774" actId="113"/>
          <ac:spMkLst>
            <pc:docMk/>
            <pc:sldMk cId="1029398081" sldId="281"/>
            <ac:spMk id="13" creationId="{BE60951E-81EE-478C-8E52-A7E9134571B0}"/>
          </ac:spMkLst>
        </pc:spChg>
        <pc:picChg chg="add mod">
          <ac:chgData name="Juhyuk Lee" userId="a7435a1eac05fea1" providerId="LiveId" clId="{D85CEDA5-194B-4944-B23E-0EBAD0151D14}" dt="2018-04-04T23:25:02.924" v="687" actId="1076"/>
          <ac:picMkLst>
            <pc:docMk/>
            <pc:sldMk cId="1029398081" sldId="281"/>
            <ac:picMk id="4" creationId="{30B99ABD-0601-469D-AAD9-D3EC66B6CEC4}"/>
          </ac:picMkLst>
        </pc:picChg>
        <pc:picChg chg="add mod">
          <ac:chgData name="Juhyuk Lee" userId="a7435a1eac05fea1" providerId="LiveId" clId="{D85CEDA5-194B-4944-B23E-0EBAD0151D14}" dt="2018-04-04T23:25:02.924" v="687" actId="1076"/>
          <ac:picMkLst>
            <pc:docMk/>
            <pc:sldMk cId="1029398081" sldId="281"/>
            <ac:picMk id="5" creationId="{D800A963-256D-444F-BAEB-49DBF0CB3677}"/>
          </ac:picMkLst>
        </pc:picChg>
        <pc:picChg chg="add mod">
          <ac:chgData name="Juhyuk Lee" userId="a7435a1eac05fea1" providerId="LiveId" clId="{D85CEDA5-194B-4944-B23E-0EBAD0151D14}" dt="2018-04-04T23:25:02.924" v="687" actId="1076"/>
          <ac:picMkLst>
            <pc:docMk/>
            <pc:sldMk cId="1029398081" sldId="281"/>
            <ac:picMk id="6" creationId="{1257F657-016E-43C1-8AFA-859346D9DE77}"/>
          </ac:picMkLst>
        </pc:picChg>
        <pc:picChg chg="add mod">
          <ac:chgData name="Juhyuk Lee" userId="a7435a1eac05fea1" providerId="LiveId" clId="{D85CEDA5-194B-4944-B23E-0EBAD0151D14}" dt="2018-04-04T23:25:02.924" v="687" actId="1076"/>
          <ac:picMkLst>
            <pc:docMk/>
            <pc:sldMk cId="1029398081" sldId="281"/>
            <ac:picMk id="7" creationId="{825B5504-CEC6-4077-B88B-F40A374CBCA2}"/>
          </ac:picMkLst>
        </pc:picChg>
      </pc:sldChg>
      <pc:sldChg chg="addSp delSp modSp add modTransition">
        <pc:chgData name="Juhyuk Lee" userId="a7435a1eac05fea1" providerId="LiveId" clId="{D85CEDA5-194B-4944-B23E-0EBAD0151D14}" dt="2018-04-05T03:45:50.172" v="3445"/>
        <pc:sldMkLst>
          <pc:docMk/>
          <pc:sldMk cId="1839219368" sldId="282"/>
        </pc:sldMkLst>
        <pc:spChg chg="mod">
          <ac:chgData name="Juhyuk Lee" userId="a7435a1eac05fea1" providerId="LiveId" clId="{D85CEDA5-194B-4944-B23E-0EBAD0151D14}" dt="2018-04-04T23:43:47.286" v="1057"/>
          <ac:spMkLst>
            <pc:docMk/>
            <pc:sldMk cId="1839219368" sldId="282"/>
            <ac:spMk id="2" creationId="{DBD9CE83-BD46-45AB-AB46-1418F74D8E8B}"/>
          </ac:spMkLst>
        </pc:spChg>
        <pc:spChg chg="add mod">
          <ac:chgData name="Juhyuk Lee" userId="a7435a1eac05fea1" providerId="LiveId" clId="{D85CEDA5-194B-4944-B23E-0EBAD0151D14}" dt="2018-04-04T23:39:56.677" v="966" actId="1035"/>
          <ac:spMkLst>
            <pc:docMk/>
            <pc:sldMk cId="1839219368" sldId="282"/>
            <ac:spMk id="13" creationId="{BAE1373E-320C-4B12-ADED-9A92EB72A1C2}"/>
          </ac:spMkLst>
        </pc:spChg>
        <pc:spChg chg="del">
          <ac:chgData name="Juhyuk Lee" userId="a7435a1eac05fea1" providerId="LiveId" clId="{D85CEDA5-194B-4944-B23E-0EBAD0151D14}" dt="2018-04-04T23:35:10.212" v="837" actId="478"/>
          <ac:spMkLst>
            <pc:docMk/>
            <pc:sldMk cId="1839219368" sldId="282"/>
            <ac:spMk id="15" creationId="{962B7759-8E7A-40B0-87D6-73F299B5EFC9}"/>
          </ac:spMkLst>
        </pc:spChg>
        <pc:spChg chg="del">
          <ac:chgData name="Juhyuk Lee" userId="a7435a1eac05fea1" providerId="LiveId" clId="{D85CEDA5-194B-4944-B23E-0EBAD0151D14}" dt="2018-04-04T23:35:11.708" v="838" actId="478"/>
          <ac:spMkLst>
            <pc:docMk/>
            <pc:sldMk cId="1839219368" sldId="282"/>
            <ac:spMk id="16" creationId="{3B226785-3839-4B7B-BAA8-842C8C7FC78E}"/>
          </ac:spMkLst>
        </pc:spChg>
        <pc:spChg chg="add mod">
          <ac:chgData name="Juhyuk Lee" userId="a7435a1eac05fea1" providerId="LiveId" clId="{D85CEDA5-194B-4944-B23E-0EBAD0151D14}" dt="2018-04-04T23:39:56.677" v="966" actId="1035"/>
          <ac:spMkLst>
            <pc:docMk/>
            <pc:sldMk cId="1839219368" sldId="282"/>
            <ac:spMk id="17" creationId="{4D6B1700-8CD0-423A-9CDA-D4AAFFF36004}"/>
          </ac:spMkLst>
        </pc:spChg>
        <pc:spChg chg="add mod">
          <ac:chgData name="Juhyuk Lee" userId="a7435a1eac05fea1" providerId="LiveId" clId="{D85CEDA5-194B-4944-B23E-0EBAD0151D14}" dt="2018-04-04T23:39:56.677" v="966" actId="1035"/>
          <ac:spMkLst>
            <pc:docMk/>
            <pc:sldMk cId="1839219368" sldId="282"/>
            <ac:spMk id="18" creationId="{65057993-DB71-4E9C-9EDE-401CB7AB3135}"/>
          </ac:spMkLst>
        </pc:spChg>
        <pc:spChg chg="add mod">
          <ac:chgData name="Juhyuk Lee" userId="a7435a1eac05fea1" providerId="LiveId" clId="{D85CEDA5-194B-4944-B23E-0EBAD0151D14}" dt="2018-04-04T23:39:56.677" v="966" actId="1035"/>
          <ac:spMkLst>
            <pc:docMk/>
            <pc:sldMk cId="1839219368" sldId="282"/>
            <ac:spMk id="19" creationId="{D3B5FAC4-3744-4899-8B99-9A9445A6F60C}"/>
          </ac:spMkLst>
        </pc:spChg>
        <pc:spChg chg="add mod">
          <ac:chgData name="Juhyuk Lee" userId="a7435a1eac05fea1" providerId="LiveId" clId="{D85CEDA5-194B-4944-B23E-0EBAD0151D14}" dt="2018-04-04T23:39:56.677" v="966" actId="1035"/>
          <ac:spMkLst>
            <pc:docMk/>
            <pc:sldMk cId="1839219368" sldId="282"/>
            <ac:spMk id="20" creationId="{BC6B4C84-67E1-4484-AE51-8BFAE58290D4}"/>
          </ac:spMkLst>
        </pc:spChg>
        <pc:spChg chg="add mod">
          <ac:chgData name="Juhyuk Lee" userId="a7435a1eac05fea1" providerId="LiveId" clId="{D85CEDA5-194B-4944-B23E-0EBAD0151D14}" dt="2018-04-04T23:39:56.677" v="966" actId="1035"/>
          <ac:spMkLst>
            <pc:docMk/>
            <pc:sldMk cId="1839219368" sldId="282"/>
            <ac:spMk id="21" creationId="{AADEB16D-7555-424F-BD55-3387C1BE2CEA}"/>
          </ac:spMkLst>
        </pc:spChg>
        <pc:spChg chg="add mod">
          <ac:chgData name="Juhyuk Lee" userId="a7435a1eac05fea1" providerId="LiveId" clId="{D85CEDA5-194B-4944-B23E-0EBAD0151D14}" dt="2018-04-04T23:39:56.677" v="966" actId="1035"/>
          <ac:spMkLst>
            <pc:docMk/>
            <pc:sldMk cId="1839219368" sldId="282"/>
            <ac:spMk id="22" creationId="{1BA0CB22-8EBF-4629-966B-0430FA0D326F}"/>
          </ac:spMkLst>
        </pc:spChg>
        <pc:spChg chg="add mod">
          <ac:chgData name="Juhyuk Lee" userId="a7435a1eac05fea1" providerId="LiveId" clId="{D85CEDA5-194B-4944-B23E-0EBAD0151D14}" dt="2018-04-04T23:39:56.677" v="966" actId="1035"/>
          <ac:spMkLst>
            <pc:docMk/>
            <pc:sldMk cId="1839219368" sldId="282"/>
            <ac:spMk id="23" creationId="{3BB5FB53-8002-431F-A3E3-80F11501A7E1}"/>
          </ac:spMkLst>
        </pc:spChg>
        <pc:spChg chg="add mod">
          <ac:chgData name="Juhyuk Lee" userId="a7435a1eac05fea1" providerId="LiveId" clId="{D85CEDA5-194B-4944-B23E-0EBAD0151D14}" dt="2018-04-04T23:39:56.677" v="966" actId="1035"/>
          <ac:spMkLst>
            <pc:docMk/>
            <pc:sldMk cId="1839219368" sldId="282"/>
            <ac:spMk id="24" creationId="{CC350AD4-7185-4FB6-990E-478DE57419E7}"/>
          </ac:spMkLst>
        </pc:spChg>
        <pc:spChg chg="add mod">
          <ac:chgData name="Juhyuk Lee" userId="a7435a1eac05fea1" providerId="LiveId" clId="{D85CEDA5-194B-4944-B23E-0EBAD0151D14}" dt="2018-04-04T23:39:56.677" v="966" actId="1035"/>
          <ac:spMkLst>
            <pc:docMk/>
            <pc:sldMk cId="1839219368" sldId="282"/>
            <ac:spMk id="25" creationId="{ADFF112B-9AE0-43A4-A168-0092BBFEC314}"/>
          </ac:spMkLst>
        </pc:spChg>
        <pc:spChg chg="add mod">
          <ac:chgData name="Juhyuk Lee" userId="a7435a1eac05fea1" providerId="LiveId" clId="{D85CEDA5-194B-4944-B23E-0EBAD0151D14}" dt="2018-04-04T23:39:56.677" v="966" actId="1035"/>
          <ac:spMkLst>
            <pc:docMk/>
            <pc:sldMk cId="1839219368" sldId="282"/>
            <ac:spMk id="26" creationId="{821FBB54-E853-4E37-99F0-B37C6F81A849}"/>
          </ac:spMkLst>
        </pc:spChg>
        <pc:picChg chg="add mod">
          <ac:chgData name="Juhyuk Lee" userId="a7435a1eac05fea1" providerId="LiveId" clId="{D85CEDA5-194B-4944-B23E-0EBAD0151D14}" dt="2018-04-04T23:39:56.677" v="966" actId="1035"/>
          <ac:picMkLst>
            <pc:docMk/>
            <pc:sldMk cId="1839219368" sldId="282"/>
            <ac:picMk id="7" creationId="{5FB30454-A448-43FE-95F4-A1B1D8D7361C}"/>
          </ac:picMkLst>
        </pc:picChg>
        <pc:picChg chg="add mod">
          <ac:chgData name="Juhyuk Lee" userId="a7435a1eac05fea1" providerId="LiveId" clId="{D85CEDA5-194B-4944-B23E-0EBAD0151D14}" dt="2018-04-04T23:39:56.677" v="966" actId="1035"/>
          <ac:picMkLst>
            <pc:docMk/>
            <pc:sldMk cId="1839219368" sldId="282"/>
            <ac:picMk id="9" creationId="{DBBFDF93-3B73-4926-8B5A-A62BEE16E547}"/>
          </ac:picMkLst>
        </pc:picChg>
        <pc:picChg chg="add mod">
          <ac:chgData name="Juhyuk Lee" userId="a7435a1eac05fea1" providerId="LiveId" clId="{D85CEDA5-194B-4944-B23E-0EBAD0151D14}" dt="2018-04-04T23:39:56.677" v="966" actId="1035"/>
          <ac:picMkLst>
            <pc:docMk/>
            <pc:sldMk cId="1839219368" sldId="282"/>
            <ac:picMk id="11" creationId="{BDDD8193-24C4-43BC-85B5-F14656528644}"/>
          </ac:picMkLst>
        </pc:picChg>
        <pc:picChg chg="del">
          <ac:chgData name="Juhyuk Lee" userId="a7435a1eac05fea1" providerId="LiveId" clId="{D85CEDA5-194B-4944-B23E-0EBAD0151D14}" dt="2018-04-04T23:35:08.068" v="835" actId="478"/>
          <ac:picMkLst>
            <pc:docMk/>
            <pc:sldMk cId="1839219368" sldId="282"/>
            <ac:picMk id="12" creationId="{A9D83584-5D4D-457B-B635-016124932002}"/>
          </ac:picMkLst>
        </pc:picChg>
        <pc:picChg chg="del">
          <ac:chgData name="Juhyuk Lee" userId="a7435a1eac05fea1" providerId="LiveId" clId="{D85CEDA5-194B-4944-B23E-0EBAD0151D14}" dt="2018-04-04T23:35:08.492" v="836" actId="478"/>
          <ac:picMkLst>
            <pc:docMk/>
            <pc:sldMk cId="1839219368" sldId="282"/>
            <ac:picMk id="14" creationId="{A2F742F2-9F29-4DB9-B7F1-FB395F7DB7C2}"/>
          </ac:picMkLst>
        </pc:picChg>
      </pc:sldChg>
      <pc:sldChg chg="modSp add modTransition">
        <pc:chgData name="Juhyuk Lee" userId="a7435a1eac05fea1" providerId="LiveId" clId="{D85CEDA5-194B-4944-B23E-0EBAD0151D14}" dt="2018-04-05T03:45:50.172" v="3445"/>
        <pc:sldMkLst>
          <pc:docMk/>
          <pc:sldMk cId="1486575241" sldId="283"/>
        </pc:sldMkLst>
        <pc:spChg chg="mod">
          <ac:chgData name="Juhyuk Lee" userId="a7435a1eac05fea1" providerId="LiveId" clId="{D85CEDA5-194B-4944-B23E-0EBAD0151D14}" dt="2018-04-04T23:43:56.785" v="1059"/>
          <ac:spMkLst>
            <pc:docMk/>
            <pc:sldMk cId="1486575241" sldId="283"/>
            <ac:spMk id="2" creationId="{B19E5A18-B1B2-4DC1-9E4E-89865D6C0042}"/>
          </ac:spMkLst>
        </pc:spChg>
        <pc:spChg chg="mod">
          <ac:chgData name="Juhyuk Lee" userId="a7435a1eac05fea1" providerId="LiveId" clId="{D85CEDA5-194B-4944-B23E-0EBAD0151D14}" dt="2018-04-05T02:47:52.001" v="2840" actId="20577"/>
          <ac:spMkLst>
            <pc:docMk/>
            <pc:sldMk cId="1486575241" sldId="283"/>
            <ac:spMk id="3" creationId="{D54B2057-FCB6-409A-9F70-647A17562B02}"/>
          </ac:spMkLst>
        </pc:spChg>
      </pc:sldChg>
      <pc:sldChg chg="addSp delSp modSp add modTransition">
        <pc:chgData name="Juhyuk Lee" userId="a7435a1eac05fea1" providerId="LiveId" clId="{D85CEDA5-194B-4944-B23E-0EBAD0151D14}" dt="2018-04-05T03:45:50.172" v="3445"/>
        <pc:sldMkLst>
          <pc:docMk/>
          <pc:sldMk cId="1604895245" sldId="438"/>
        </pc:sldMkLst>
        <pc:spChg chg="del">
          <ac:chgData name="Juhyuk Lee" userId="a7435a1eac05fea1" providerId="LiveId" clId="{D85CEDA5-194B-4944-B23E-0EBAD0151D14}" dt="2018-04-04T23:49:31.784" v="1236" actId="478"/>
          <ac:spMkLst>
            <pc:docMk/>
            <pc:sldMk cId="1604895245" sldId="438"/>
            <ac:spMk id="2" creationId="{CB180A43-04F9-44FE-8DC4-FFA95E53504D}"/>
          </ac:spMkLst>
        </pc:spChg>
        <pc:spChg chg="del">
          <ac:chgData name="Juhyuk Lee" userId="a7435a1eac05fea1" providerId="LiveId" clId="{D85CEDA5-194B-4944-B23E-0EBAD0151D14}" dt="2018-04-04T23:50:04.509" v="1268" actId="478"/>
          <ac:spMkLst>
            <pc:docMk/>
            <pc:sldMk cId="1604895245" sldId="438"/>
            <ac:spMk id="3" creationId="{3780383B-6A7B-48B4-A82B-78BB8F4BD094}"/>
          </ac:spMkLst>
        </pc:spChg>
        <pc:spChg chg="mod">
          <ac:chgData name="Juhyuk Lee" userId="a7435a1eac05fea1" providerId="LiveId" clId="{D85CEDA5-194B-4944-B23E-0EBAD0151D14}" dt="2018-04-04T23:54:35.785" v="1454" actId="20577"/>
          <ac:spMkLst>
            <pc:docMk/>
            <pc:sldMk cId="1604895245" sldId="438"/>
            <ac:spMk id="4" creationId="{428BB1CE-32D0-4F48-B5AC-035597F258E2}"/>
          </ac:spMkLst>
        </pc:spChg>
        <pc:spChg chg="del mod">
          <ac:chgData name="Juhyuk Lee" userId="a7435a1eac05fea1" providerId="LiveId" clId="{D85CEDA5-194B-4944-B23E-0EBAD0151D14}" dt="2018-04-05T02:54:25.417" v="2929" actId="478"/>
          <ac:spMkLst>
            <pc:docMk/>
            <pc:sldMk cId="1604895245" sldId="438"/>
            <ac:spMk id="6" creationId="{5B30C3CE-2A36-4987-8273-6DACE0695405}"/>
          </ac:spMkLst>
        </pc:spChg>
        <pc:spChg chg="del mod">
          <ac:chgData name="Juhyuk Lee" userId="a7435a1eac05fea1" providerId="LiveId" clId="{D85CEDA5-194B-4944-B23E-0EBAD0151D14}" dt="2018-04-05T02:54:25.417" v="2929" actId="478"/>
          <ac:spMkLst>
            <pc:docMk/>
            <pc:sldMk cId="1604895245" sldId="438"/>
            <ac:spMk id="7" creationId="{A3BAC3B3-9D18-442E-8198-B1BA6783B0CE}"/>
          </ac:spMkLst>
        </pc:spChg>
        <pc:spChg chg="del mod">
          <ac:chgData name="Juhyuk Lee" userId="a7435a1eac05fea1" providerId="LiveId" clId="{D85CEDA5-194B-4944-B23E-0EBAD0151D14}" dt="2018-04-05T02:54:25.417" v="2929" actId="478"/>
          <ac:spMkLst>
            <pc:docMk/>
            <pc:sldMk cId="1604895245" sldId="438"/>
            <ac:spMk id="8" creationId="{E1F252CB-7984-4556-9498-4CE85003511B}"/>
          </ac:spMkLst>
        </pc:spChg>
        <pc:spChg chg="add del mod">
          <ac:chgData name="Juhyuk Lee" userId="a7435a1eac05fea1" providerId="LiveId" clId="{D85CEDA5-194B-4944-B23E-0EBAD0151D14}" dt="2018-04-04T23:49:32.893" v="1237" actId="478"/>
          <ac:spMkLst>
            <pc:docMk/>
            <pc:sldMk cId="1604895245" sldId="438"/>
            <ac:spMk id="9" creationId="{219644D4-E5F2-46C9-AEDE-E65FA19B1A43}"/>
          </ac:spMkLst>
        </pc:spChg>
        <pc:spChg chg="add del mod">
          <ac:chgData name="Juhyuk Lee" userId="a7435a1eac05fea1" providerId="LiveId" clId="{D85CEDA5-194B-4944-B23E-0EBAD0151D14}" dt="2018-04-05T02:57:44.593" v="2975" actId="478"/>
          <ac:spMkLst>
            <pc:docMk/>
            <pc:sldMk cId="1604895245" sldId="438"/>
            <ac:spMk id="10" creationId="{5940C426-C32A-4CDF-84C1-FA30891A8489}"/>
          </ac:spMkLst>
        </pc:spChg>
        <pc:spChg chg="mod">
          <ac:chgData name="Juhyuk Lee" userId="a7435a1eac05fea1" providerId="LiveId" clId="{D85CEDA5-194B-4944-B23E-0EBAD0151D14}" dt="2018-04-05T02:54:37.321" v="2969" actId="1037"/>
          <ac:spMkLst>
            <pc:docMk/>
            <pc:sldMk cId="1604895245" sldId="438"/>
            <ac:spMk id="14" creationId="{AE1DDB65-7B3C-4AD5-9B45-E941E156CFE6}"/>
          </ac:spMkLst>
        </pc:spChg>
        <pc:spChg chg="mod">
          <ac:chgData name="Juhyuk Lee" userId="a7435a1eac05fea1" providerId="LiveId" clId="{D85CEDA5-194B-4944-B23E-0EBAD0151D14}" dt="2018-04-05T02:54:37.321" v="2969" actId="1037"/>
          <ac:spMkLst>
            <pc:docMk/>
            <pc:sldMk cId="1604895245" sldId="438"/>
            <ac:spMk id="15" creationId="{9D11ABE4-3E62-48E0-91BE-08D358A05CA2}"/>
          </ac:spMkLst>
        </pc:spChg>
        <pc:spChg chg="mod">
          <ac:chgData name="Juhyuk Lee" userId="a7435a1eac05fea1" providerId="LiveId" clId="{D85CEDA5-194B-4944-B23E-0EBAD0151D14}" dt="2018-04-05T02:54:37.321" v="2969" actId="1037"/>
          <ac:spMkLst>
            <pc:docMk/>
            <pc:sldMk cId="1604895245" sldId="438"/>
            <ac:spMk id="19" creationId="{269DE994-91D4-4BE7-A016-73569E2AAE93}"/>
          </ac:spMkLst>
        </pc:spChg>
        <pc:spChg chg="mod">
          <ac:chgData name="Juhyuk Lee" userId="a7435a1eac05fea1" providerId="LiveId" clId="{D85CEDA5-194B-4944-B23E-0EBAD0151D14}" dt="2018-04-05T02:54:37.321" v="2969" actId="1037"/>
          <ac:spMkLst>
            <pc:docMk/>
            <pc:sldMk cId="1604895245" sldId="438"/>
            <ac:spMk id="20" creationId="{0AC6B8BA-C263-4CD3-9739-D7D61E72EBF1}"/>
          </ac:spMkLst>
        </pc:spChg>
        <pc:spChg chg="mod">
          <ac:chgData name="Juhyuk Lee" userId="a7435a1eac05fea1" providerId="LiveId" clId="{D85CEDA5-194B-4944-B23E-0EBAD0151D14}" dt="2018-04-05T02:54:37.321" v="2969" actId="1037"/>
          <ac:spMkLst>
            <pc:docMk/>
            <pc:sldMk cId="1604895245" sldId="438"/>
            <ac:spMk id="21" creationId="{81BE991F-DD25-4303-91E9-C1ED75FC8537}"/>
          </ac:spMkLst>
        </pc:spChg>
        <pc:spChg chg="mod">
          <ac:chgData name="Juhyuk Lee" userId="a7435a1eac05fea1" providerId="LiveId" clId="{D85CEDA5-194B-4944-B23E-0EBAD0151D14}" dt="2018-04-05T02:54:37.321" v="2969" actId="1037"/>
          <ac:spMkLst>
            <pc:docMk/>
            <pc:sldMk cId="1604895245" sldId="438"/>
            <ac:spMk id="23" creationId="{E30449FC-4286-46CC-9D17-CB27B7B5AE6E}"/>
          </ac:spMkLst>
        </pc:spChg>
        <pc:spChg chg="del mod">
          <ac:chgData name="Juhyuk Lee" userId="a7435a1eac05fea1" providerId="LiveId" clId="{D85CEDA5-194B-4944-B23E-0EBAD0151D14}" dt="2018-04-05T02:54:25.417" v="2929" actId="478"/>
          <ac:spMkLst>
            <pc:docMk/>
            <pc:sldMk cId="1604895245" sldId="438"/>
            <ac:spMk id="25" creationId="{E7FB7BE2-E324-4F6F-A19A-5A902FB6DA2A}"/>
          </ac:spMkLst>
        </pc:spChg>
        <pc:spChg chg="del mod">
          <ac:chgData name="Juhyuk Lee" userId="a7435a1eac05fea1" providerId="LiveId" clId="{D85CEDA5-194B-4944-B23E-0EBAD0151D14}" dt="2018-04-05T02:54:25.417" v="2929" actId="478"/>
          <ac:spMkLst>
            <pc:docMk/>
            <pc:sldMk cId="1604895245" sldId="438"/>
            <ac:spMk id="26" creationId="{F2663194-A9AD-4085-A34F-74C409CAF142}"/>
          </ac:spMkLst>
        </pc:spChg>
        <pc:spChg chg="del mod">
          <ac:chgData name="Juhyuk Lee" userId="a7435a1eac05fea1" providerId="LiveId" clId="{D85CEDA5-194B-4944-B23E-0EBAD0151D14}" dt="2018-04-05T02:54:25.417" v="2929" actId="478"/>
          <ac:spMkLst>
            <pc:docMk/>
            <pc:sldMk cId="1604895245" sldId="438"/>
            <ac:spMk id="27" creationId="{62C6E0A4-54DB-4E4F-94C0-13E63606BB06}"/>
          </ac:spMkLst>
        </pc:spChg>
        <pc:spChg chg="mod">
          <ac:chgData name="Juhyuk Lee" userId="a7435a1eac05fea1" providerId="LiveId" clId="{D85CEDA5-194B-4944-B23E-0EBAD0151D14}" dt="2018-04-05T02:54:37.321" v="2969" actId="1037"/>
          <ac:spMkLst>
            <pc:docMk/>
            <pc:sldMk cId="1604895245" sldId="438"/>
            <ac:spMk id="29" creationId="{F6769488-E391-466A-A737-6B6DDAA9E86F}"/>
          </ac:spMkLst>
        </pc:spChg>
        <pc:spChg chg="mod">
          <ac:chgData name="Juhyuk Lee" userId="a7435a1eac05fea1" providerId="LiveId" clId="{D85CEDA5-194B-4944-B23E-0EBAD0151D14}" dt="2018-04-05T02:54:37.321" v="2969" actId="1037"/>
          <ac:spMkLst>
            <pc:docMk/>
            <pc:sldMk cId="1604895245" sldId="438"/>
            <ac:spMk id="33" creationId="{60F26CD9-F229-406F-AE3F-AE13FE02EA2E}"/>
          </ac:spMkLst>
        </pc:spChg>
        <pc:spChg chg="mod">
          <ac:chgData name="Juhyuk Lee" userId="a7435a1eac05fea1" providerId="LiveId" clId="{D85CEDA5-194B-4944-B23E-0EBAD0151D14}" dt="2018-04-05T02:54:37.321" v="2969" actId="1037"/>
          <ac:spMkLst>
            <pc:docMk/>
            <pc:sldMk cId="1604895245" sldId="438"/>
            <ac:spMk id="34" creationId="{55844FBB-E2B2-4B0C-B9FE-86903474730E}"/>
          </ac:spMkLst>
        </pc:spChg>
        <pc:spChg chg="mod">
          <ac:chgData name="Juhyuk Lee" userId="a7435a1eac05fea1" providerId="LiveId" clId="{D85CEDA5-194B-4944-B23E-0EBAD0151D14}" dt="2018-04-05T02:54:37.321" v="2969" actId="1037"/>
          <ac:spMkLst>
            <pc:docMk/>
            <pc:sldMk cId="1604895245" sldId="438"/>
            <ac:spMk id="35" creationId="{8890E6CD-F8E7-4D23-A333-87B881DA791A}"/>
          </ac:spMkLst>
        </pc:spChg>
        <pc:spChg chg="mod">
          <ac:chgData name="Juhyuk Lee" userId="a7435a1eac05fea1" providerId="LiveId" clId="{D85CEDA5-194B-4944-B23E-0EBAD0151D14}" dt="2018-04-05T02:54:37.321" v="2969" actId="1037"/>
          <ac:spMkLst>
            <pc:docMk/>
            <pc:sldMk cId="1604895245" sldId="438"/>
            <ac:spMk id="36" creationId="{162EFC2D-625D-4630-B7CE-13E2EA05329F}"/>
          </ac:spMkLst>
        </pc:spChg>
        <pc:spChg chg="mod">
          <ac:chgData name="Juhyuk Lee" userId="a7435a1eac05fea1" providerId="LiveId" clId="{D85CEDA5-194B-4944-B23E-0EBAD0151D14}" dt="2018-04-05T02:54:37.321" v="2969" actId="1037"/>
          <ac:spMkLst>
            <pc:docMk/>
            <pc:sldMk cId="1604895245" sldId="438"/>
            <ac:spMk id="37" creationId="{5BB10842-4734-4E48-8CF0-3AAFB43E799A}"/>
          </ac:spMkLst>
        </pc:spChg>
        <pc:spChg chg="mod">
          <ac:chgData name="Juhyuk Lee" userId="a7435a1eac05fea1" providerId="LiveId" clId="{D85CEDA5-194B-4944-B23E-0EBAD0151D14}" dt="2018-04-05T02:54:37.321" v="2969" actId="1037"/>
          <ac:spMkLst>
            <pc:docMk/>
            <pc:sldMk cId="1604895245" sldId="438"/>
            <ac:spMk id="38" creationId="{35572616-3772-427F-9E5B-15221E07AD86}"/>
          </ac:spMkLst>
        </pc:spChg>
        <pc:spChg chg="mod">
          <ac:chgData name="Juhyuk Lee" userId="a7435a1eac05fea1" providerId="LiveId" clId="{D85CEDA5-194B-4944-B23E-0EBAD0151D14}" dt="2018-04-05T02:54:37.321" v="2969" actId="1037"/>
          <ac:spMkLst>
            <pc:docMk/>
            <pc:sldMk cId="1604895245" sldId="438"/>
            <ac:spMk id="39" creationId="{B5A3B533-DD49-4C57-9484-9C827491D215}"/>
          </ac:spMkLst>
        </pc:spChg>
        <pc:spChg chg="mod">
          <ac:chgData name="Juhyuk Lee" userId="a7435a1eac05fea1" providerId="LiveId" clId="{D85CEDA5-194B-4944-B23E-0EBAD0151D14}" dt="2018-04-05T02:54:37.321" v="2969" actId="1037"/>
          <ac:spMkLst>
            <pc:docMk/>
            <pc:sldMk cId="1604895245" sldId="438"/>
            <ac:spMk id="40" creationId="{E0A5F309-41A2-4DC0-9871-582567A82F42}"/>
          </ac:spMkLst>
        </pc:spChg>
        <pc:spChg chg="mod">
          <ac:chgData name="Juhyuk Lee" userId="a7435a1eac05fea1" providerId="LiveId" clId="{D85CEDA5-194B-4944-B23E-0EBAD0151D14}" dt="2018-04-05T02:54:37.321" v="2969" actId="1037"/>
          <ac:spMkLst>
            <pc:docMk/>
            <pc:sldMk cId="1604895245" sldId="438"/>
            <ac:spMk id="41" creationId="{225B127A-7280-4707-9AC5-547FBF8A625B}"/>
          </ac:spMkLst>
        </pc:spChg>
        <pc:spChg chg="mod">
          <ac:chgData name="Juhyuk Lee" userId="a7435a1eac05fea1" providerId="LiveId" clId="{D85CEDA5-194B-4944-B23E-0EBAD0151D14}" dt="2018-04-05T02:54:37.321" v="2969" actId="1037"/>
          <ac:spMkLst>
            <pc:docMk/>
            <pc:sldMk cId="1604895245" sldId="438"/>
            <ac:spMk id="45" creationId="{62266172-1284-4EBF-AD30-C683F704CC2D}"/>
          </ac:spMkLst>
        </pc:spChg>
        <pc:spChg chg="del mod">
          <ac:chgData name="Juhyuk Lee" userId="a7435a1eac05fea1" providerId="LiveId" clId="{D85CEDA5-194B-4944-B23E-0EBAD0151D14}" dt="2018-04-04T23:52:54.595" v="1389" actId="478"/>
          <ac:spMkLst>
            <pc:docMk/>
            <pc:sldMk cId="1604895245" sldId="438"/>
            <ac:spMk id="46" creationId="{E7085551-CB98-48C6-AA81-2E4B3911D14C}"/>
          </ac:spMkLst>
        </pc:spChg>
        <pc:spChg chg="del mod">
          <ac:chgData name="Juhyuk Lee" userId="a7435a1eac05fea1" providerId="LiveId" clId="{D85CEDA5-194B-4944-B23E-0EBAD0151D14}" dt="2018-04-04T23:53:38.765" v="1409" actId="478"/>
          <ac:spMkLst>
            <pc:docMk/>
            <pc:sldMk cId="1604895245" sldId="438"/>
            <ac:spMk id="47" creationId="{BA39D918-A753-46F0-B42D-1E13012A742C}"/>
          </ac:spMkLst>
        </pc:spChg>
        <pc:spChg chg="del mod">
          <ac:chgData name="Juhyuk Lee" userId="a7435a1eac05fea1" providerId="LiveId" clId="{D85CEDA5-194B-4944-B23E-0EBAD0151D14}" dt="2018-04-04T23:53:59.957" v="1418" actId="478"/>
          <ac:spMkLst>
            <pc:docMk/>
            <pc:sldMk cId="1604895245" sldId="438"/>
            <ac:spMk id="48" creationId="{DC49627A-14A9-401B-8C68-A4A144909481}"/>
          </ac:spMkLst>
        </pc:spChg>
        <pc:spChg chg="mod">
          <ac:chgData name="Juhyuk Lee" userId="a7435a1eac05fea1" providerId="LiveId" clId="{D85CEDA5-194B-4944-B23E-0EBAD0151D14}" dt="2018-04-05T02:54:37.321" v="2969" actId="1037"/>
          <ac:spMkLst>
            <pc:docMk/>
            <pc:sldMk cId="1604895245" sldId="438"/>
            <ac:spMk id="49" creationId="{8EEDC21C-C1DE-414E-A070-3BB865C12CA3}"/>
          </ac:spMkLst>
        </pc:spChg>
        <pc:spChg chg="mod">
          <ac:chgData name="Juhyuk Lee" userId="a7435a1eac05fea1" providerId="LiveId" clId="{D85CEDA5-194B-4944-B23E-0EBAD0151D14}" dt="2018-04-05T02:54:37.321" v="2969" actId="1037"/>
          <ac:spMkLst>
            <pc:docMk/>
            <pc:sldMk cId="1604895245" sldId="438"/>
            <ac:spMk id="50" creationId="{70954C0D-D593-42AF-A595-BB9E2C7323AF}"/>
          </ac:spMkLst>
        </pc:spChg>
        <pc:spChg chg="del mod">
          <ac:chgData name="Juhyuk Lee" userId="a7435a1eac05fea1" providerId="LiveId" clId="{D85CEDA5-194B-4944-B23E-0EBAD0151D14}" dt="2018-04-05T02:54:25.417" v="2929" actId="478"/>
          <ac:spMkLst>
            <pc:docMk/>
            <pc:sldMk cId="1604895245" sldId="438"/>
            <ac:spMk id="51" creationId="{05B990E4-B331-414F-ADA0-11B6C28CB850}"/>
          </ac:spMkLst>
        </pc:spChg>
        <pc:spChg chg="mod">
          <ac:chgData name="Juhyuk Lee" userId="a7435a1eac05fea1" providerId="LiveId" clId="{D85CEDA5-194B-4944-B23E-0EBAD0151D14}" dt="2018-04-05T02:54:37.321" v="2969" actId="1037"/>
          <ac:spMkLst>
            <pc:docMk/>
            <pc:sldMk cId="1604895245" sldId="438"/>
            <ac:spMk id="52" creationId="{9CA4D053-503B-46F1-900D-A10641693CD1}"/>
          </ac:spMkLst>
        </pc:spChg>
      </pc:sldChg>
      <pc:sldChg chg="addSp delSp modSp add modTransition modAnim">
        <pc:chgData name="Juhyuk Lee" userId="a7435a1eac05fea1" providerId="LiveId" clId="{D85CEDA5-194B-4944-B23E-0EBAD0151D14}" dt="2018-04-05T03:45:50.172" v="3445"/>
        <pc:sldMkLst>
          <pc:docMk/>
          <pc:sldMk cId="3502724663" sldId="439"/>
        </pc:sldMkLst>
        <pc:spChg chg="mod">
          <ac:chgData name="Juhyuk Lee" userId="a7435a1eac05fea1" providerId="LiveId" clId="{D85CEDA5-194B-4944-B23E-0EBAD0151D14}" dt="2018-04-05T03:02:22.710" v="3029" actId="207"/>
          <ac:spMkLst>
            <pc:docMk/>
            <pc:sldMk cId="3502724663" sldId="439"/>
            <ac:spMk id="2" creationId="{CB180A43-04F9-44FE-8DC4-FFA95E53504D}"/>
          </ac:spMkLst>
        </pc:spChg>
        <pc:spChg chg="mod">
          <ac:chgData name="Juhyuk Lee" userId="a7435a1eac05fea1" providerId="LiveId" clId="{D85CEDA5-194B-4944-B23E-0EBAD0151D14}" dt="2018-04-05T03:01:32.190" v="3023" actId="1076"/>
          <ac:spMkLst>
            <pc:docMk/>
            <pc:sldMk cId="3502724663" sldId="439"/>
            <ac:spMk id="5" creationId="{25B65FEB-C7B4-475F-97AB-78C15A5C1AD7}"/>
          </ac:spMkLst>
        </pc:spChg>
        <pc:spChg chg="del">
          <ac:chgData name="Juhyuk Lee" userId="a7435a1eac05fea1" providerId="LiveId" clId="{D85CEDA5-194B-4944-B23E-0EBAD0151D14}" dt="2018-04-05T03:00:04.849" v="2984" actId="478"/>
          <ac:spMkLst>
            <pc:docMk/>
            <pc:sldMk cId="3502724663" sldId="439"/>
            <ac:spMk id="6" creationId="{B3471342-5B9F-4E18-BC66-E4E8BD64BB84}"/>
          </ac:spMkLst>
        </pc:spChg>
        <pc:spChg chg="add del mod">
          <ac:chgData name="Juhyuk Lee" userId="a7435a1eac05fea1" providerId="LiveId" clId="{D85CEDA5-194B-4944-B23E-0EBAD0151D14}" dt="2018-04-05T03:03:34.793" v="3043" actId="478"/>
          <ac:spMkLst>
            <pc:docMk/>
            <pc:sldMk cId="3502724663" sldId="439"/>
            <ac:spMk id="26" creationId="{B1D556D6-549A-44CC-9392-6903E7768E75}"/>
          </ac:spMkLst>
        </pc:spChg>
        <pc:cxnChg chg="del">
          <ac:chgData name="Juhyuk Lee" userId="a7435a1eac05fea1" providerId="LiveId" clId="{D85CEDA5-194B-4944-B23E-0EBAD0151D14}" dt="2018-04-05T02:59:57.407" v="2979" actId="478"/>
          <ac:cxnSpMkLst>
            <pc:docMk/>
            <pc:sldMk cId="3502724663" sldId="439"/>
            <ac:cxnSpMk id="7" creationId="{09A85F72-1AC5-46B4-8685-2F2DD64177FA}"/>
          </ac:cxnSpMkLst>
        </pc:cxnChg>
        <pc:cxnChg chg="add mod">
          <ac:chgData name="Juhyuk Lee" userId="a7435a1eac05fea1" providerId="LiveId" clId="{D85CEDA5-194B-4944-B23E-0EBAD0151D14}" dt="2018-04-05T03:02:08.722" v="3028" actId="1582"/>
          <ac:cxnSpMkLst>
            <pc:docMk/>
            <pc:sldMk cId="3502724663" sldId="439"/>
            <ac:cxnSpMk id="9" creationId="{078284DA-B47C-4D65-899B-F45554A3BDC6}"/>
          </ac:cxnSpMkLst>
        </pc:cxnChg>
        <pc:cxnChg chg="del mod">
          <ac:chgData name="Juhyuk Lee" userId="a7435a1eac05fea1" providerId="LiveId" clId="{D85CEDA5-194B-4944-B23E-0EBAD0151D14}" dt="2018-04-05T02:59:58.808" v="2980" actId="478"/>
          <ac:cxnSpMkLst>
            <pc:docMk/>
            <pc:sldMk cId="3502724663" sldId="439"/>
            <ac:cxnSpMk id="11" creationId="{B8BD6FE6-3871-4F96-989A-29EB0E39E8ED}"/>
          </ac:cxnSpMkLst>
        </pc:cxnChg>
        <pc:cxnChg chg="add del mod">
          <ac:chgData name="Juhyuk Lee" userId="a7435a1eac05fea1" providerId="LiveId" clId="{D85CEDA5-194B-4944-B23E-0EBAD0151D14}" dt="2018-04-05T03:02:31.160" v="3031" actId="478"/>
          <ac:cxnSpMkLst>
            <pc:docMk/>
            <pc:sldMk cId="3502724663" sldId="439"/>
            <ac:cxnSpMk id="12" creationId="{B3351BB5-48DB-4BF3-A8E7-EB074B59D9E0}"/>
          </ac:cxnSpMkLst>
        </pc:cxnChg>
        <pc:cxnChg chg="add del mod">
          <ac:chgData name="Juhyuk Lee" userId="a7435a1eac05fea1" providerId="LiveId" clId="{D85CEDA5-194B-4944-B23E-0EBAD0151D14}" dt="2018-04-05T03:03:10.752" v="3041" actId="478"/>
          <ac:cxnSpMkLst>
            <pc:docMk/>
            <pc:sldMk cId="3502724663" sldId="439"/>
            <ac:cxnSpMk id="14" creationId="{D62711B1-BC1D-4E46-A678-0B4AA7815D6E}"/>
          </ac:cxnSpMkLst>
        </pc:cxnChg>
        <pc:cxnChg chg="del">
          <ac:chgData name="Juhyuk Lee" userId="a7435a1eac05fea1" providerId="LiveId" clId="{D85CEDA5-194B-4944-B23E-0EBAD0151D14}" dt="2018-04-05T02:59:56.671" v="2978" actId="478"/>
          <ac:cxnSpMkLst>
            <pc:docMk/>
            <pc:sldMk cId="3502724663" sldId="439"/>
            <ac:cxnSpMk id="15" creationId="{F089DF58-0C46-4E9D-B8A4-40CDF4B8A28E}"/>
          </ac:cxnSpMkLst>
        </pc:cxnChg>
        <pc:cxnChg chg="del">
          <ac:chgData name="Juhyuk Lee" userId="a7435a1eac05fea1" providerId="LiveId" clId="{D85CEDA5-194B-4944-B23E-0EBAD0151D14}" dt="2018-04-05T02:59:59.784" v="2981" actId="478"/>
          <ac:cxnSpMkLst>
            <pc:docMk/>
            <pc:sldMk cId="3502724663" sldId="439"/>
            <ac:cxnSpMk id="20" creationId="{E97886FB-3AEA-4166-AC82-B96B636906A8}"/>
          </ac:cxnSpMkLst>
        </pc:cxnChg>
        <pc:cxnChg chg="del">
          <ac:chgData name="Juhyuk Lee" userId="a7435a1eac05fea1" providerId="LiveId" clId="{D85CEDA5-194B-4944-B23E-0EBAD0151D14}" dt="2018-04-05T03:00:00.576" v="2982" actId="478"/>
          <ac:cxnSpMkLst>
            <pc:docMk/>
            <pc:sldMk cId="3502724663" sldId="439"/>
            <ac:cxnSpMk id="23" creationId="{F31C900A-4ABD-4E42-9548-4AB2ED13F69D}"/>
          </ac:cxnSpMkLst>
        </pc:cxnChg>
        <pc:cxnChg chg="add del mod">
          <ac:chgData name="Juhyuk Lee" userId="a7435a1eac05fea1" providerId="LiveId" clId="{D85CEDA5-194B-4944-B23E-0EBAD0151D14}" dt="2018-04-05T03:04:04.543" v="3047" actId="478"/>
          <ac:cxnSpMkLst>
            <pc:docMk/>
            <pc:sldMk cId="3502724663" sldId="439"/>
            <ac:cxnSpMk id="28" creationId="{8FF3AFAD-DC0D-43D7-9996-2225C672BDEE}"/>
          </ac:cxnSpMkLst>
        </pc:cxnChg>
        <pc:cxnChg chg="add mod">
          <ac:chgData name="Juhyuk Lee" userId="a7435a1eac05fea1" providerId="LiveId" clId="{D85CEDA5-194B-4944-B23E-0EBAD0151D14}" dt="2018-04-05T03:04:17.414" v="3051" actId="14100"/>
          <ac:cxnSpMkLst>
            <pc:docMk/>
            <pc:sldMk cId="3502724663" sldId="439"/>
            <ac:cxnSpMk id="30" creationId="{DF989F8C-32ED-4FF8-AE63-7657D5B92374}"/>
          </ac:cxnSpMkLst>
        </pc:cxnChg>
        <pc:cxnChg chg="add mod">
          <ac:chgData name="Juhyuk Lee" userId="a7435a1eac05fea1" providerId="LiveId" clId="{D85CEDA5-194B-4944-B23E-0EBAD0151D14}" dt="2018-04-05T03:04:19.685" v="3053" actId="1076"/>
          <ac:cxnSpMkLst>
            <pc:docMk/>
            <pc:sldMk cId="3502724663" sldId="439"/>
            <ac:cxnSpMk id="33" creationId="{C7D8A096-230D-4241-9169-AF0437B57D3D}"/>
          </ac:cxnSpMkLst>
        </pc:cxnChg>
        <pc:cxnChg chg="add mod">
          <ac:chgData name="Juhyuk Lee" userId="a7435a1eac05fea1" providerId="LiveId" clId="{D85CEDA5-194B-4944-B23E-0EBAD0151D14}" dt="2018-04-05T03:04:23.765" v="3056" actId="14100"/>
          <ac:cxnSpMkLst>
            <pc:docMk/>
            <pc:sldMk cId="3502724663" sldId="439"/>
            <ac:cxnSpMk id="34" creationId="{904DA598-6992-43A2-8531-09568734B318}"/>
          </ac:cxnSpMkLst>
        </pc:cxnChg>
        <pc:cxnChg chg="add mod">
          <ac:chgData name="Juhyuk Lee" userId="a7435a1eac05fea1" providerId="LiveId" clId="{D85CEDA5-194B-4944-B23E-0EBAD0151D14}" dt="2018-04-05T03:04:27.093" v="3058" actId="1076"/>
          <ac:cxnSpMkLst>
            <pc:docMk/>
            <pc:sldMk cId="3502724663" sldId="439"/>
            <ac:cxnSpMk id="36" creationId="{C78BE176-BD16-4D36-A739-1DD1069C2CF5}"/>
          </ac:cxnSpMkLst>
        </pc:cxnChg>
        <pc:cxnChg chg="add mod">
          <ac:chgData name="Juhyuk Lee" userId="a7435a1eac05fea1" providerId="LiveId" clId="{D85CEDA5-194B-4944-B23E-0EBAD0151D14}" dt="2018-04-05T03:04:30.742" v="3061" actId="14100"/>
          <ac:cxnSpMkLst>
            <pc:docMk/>
            <pc:sldMk cId="3502724663" sldId="439"/>
            <ac:cxnSpMk id="37" creationId="{2BCBF332-8670-4018-B5F2-DB47E8B5FA02}"/>
          </ac:cxnSpMkLst>
        </pc:cxnChg>
      </pc:sldChg>
      <pc:sldChg chg="addSp modSp add del">
        <pc:chgData name="Juhyuk Lee" userId="a7435a1eac05fea1" providerId="LiveId" clId="{D85CEDA5-194B-4944-B23E-0EBAD0151D14}" dt="2018-04-05T02:22:40.361" v="2245" actId="2696"/>
        <pc:sldMkLst>
          <pc:docMk/>
          <pc:sldMk cId="3903641913" sldId="439"/>
        </pc:sldMkLst>
        <pc:spChg chg="mod">
          <ac:chgData name="Juhyuk Lee" userId="a7435a1eac05fea1" providerId="LiveId" clId="{D85CEDA5-194B-4944-B23E-0EBAD0151D14}" dt="2018-04-04T23:57:10.986" v="1538" actId="20577"/>
          <ac:spMkLst>
            <pc:docMk/>
            <pc:sldMk cId="3903641913" sldId="439"/>
            <ac:spMk id="2" creationId="{6C261480-DE88-4108-8219-902C91A8552A}"/>
          </ac:spMkLst>
        </pc:spChg>
        <pc:spChg chg="mod">
          <ac:chgData name="Juhyuk Lee" userId="a7435a1eac05fea1" providerId="LiveId" clId="{D85CEDA5-194B-4944-B23E-0EBAD0151D14}" dt="2018-04-05T02:15:54.515" v="2126" actId="113"/>
          <ac:spMkLst>
            <pc:docMk/>
            <pc:sldMk cId="3903641913" sldId="439"/>
            <ac:spMk id="3" creationId="{1D79ACC9-2AA3-44D5-94C5-F5D0D96C09D7}"/>
          </ac:spMkLst>
        </pc:spChg>
        <pc:spChg chg="add mod">
          <ac:chgData name="Juhyuk Lee" userId="a7435a1eac05fea1" providerId="LiveId" clId="{D85CEDA5-194B-4944-B23E-0EBAD0151D14}" dt="2018-04-05T02:14:02.433" v="2105" actId="1076"/>
          <ac:spMkLst>
            <pc:docMk/>
            <pc:sldMk cId="3903641913" sldId="439"/>
            <ac:spMk id="4" creationId="{A5B5CD93-940E-4210-91F2-C0F0B39F987E}"/>
          </ac:spMkLst>
        </pc:spChg>
        <pc:spChg chg="add mod">
          <ac:chgData name="Juhyuk Lee" userId="a7435a1eac05fea1" providerId="LiveId" clId="{D85CEDA5-194B-4944-B23E-0EBAD0151D14}" dt="2018-04-05T02:14:07.105" v="2106" actId="1076"/>
          <ac:spMkLst>
            <pc:docMk/>
            <pc:sldMk cId="3903641913" sldId="439"/>
            <ac:spMk id="5" creationId="{78234C5A-F17A-4EF5-87DB-CB9D1D8BE0D1}"/>
          </ac:spMkLst>
        </pc:spChg>
        <pc:spChg chg="add mod">
          <ac:chgData name="Juhyuk Lee" userId="a7435a1eac05fea1" providerId="LiveId" clId="{D85CEDA5-194B-4944-B23E-0EBAD0151D14}" dt="2018-04-05T02:15:25.035" v="2122" actId="1036"/>
          <ac:spMkLst>
            <pc:docMk/>
            <pc:sldMk cId="3903641913" sldId="439"/>
            <ac:spMk id="6" creationId="{1C7D2B34-6DA4-48E7-99D7-A66BCE9EAB2B}"/>
          </ac:spMkLst>
        </pc:spChg>
        <pc:spChg chg="add mod">
          <ac:chgData name="Juhyuk Lee" userId="a7435a1eac05fea1" providerId="LiveId" clId="{D85CEDA5-194B-4944-B23E-0EBAD0151D14}" dt="2018-04-05T02:15:25.035" v="2122" actId="1036"/>
          <ac:spMkLst>
            <pc:docMk/>
            <pc:sldMk cId="3903641913" sldId="439"/>
            <ac:spMk id="7" creationId="{D5008237-1CD7-4564-89AC-17C063019938}"/>
          </ac:spMkLst>
        </pc:spChg>
        <pc:spChg chg="add mod">
          <ac:chgData name="Juhyuk Lee" userId="a7435a1eac05fea1" providerId="LiveId" clId="{D85CEDA5-194B-4944-B23E-0EBAD0151D14}" dt="2018-04-05T02:15:25.035" v="2122" actId="1036"/>
          <ac:spMkLst>
            <pc:docMk/>
            <pc:sldMk cId="3903641913" sldId="439"/>
            <ac:spMk id="8" creationId="{9659A54E-7685-47C3-B57F-27C90BE73201}"/>
          </ac:spMkLst>
        </pc:spChg>
        <pc:spChg chg="add mod">
          <ac:chgData name="Juhyuk Lee" userId="a7435a1eac05fea1" providerId="LiveId" clId="{D85CEDA5-194B-4944-B23E-0EBAD0151D14}" dt="2018-04-05T02:15:25.035" v="2122" actId="1036"/>
          <ac:spMkLst>
            <pc:docMk/>
            <pc:sldMk cId="3903641913" sldId="439"/>
            <ac:spMk id="9" creationId="{D05801E0-C47A-488B-8D36-F5492CC2A6E3}"/>
          </ac:spMkLst>
        </pc:spChg>
        <pc:spChg chg="add mod">
          <ac:chgData name="Juhyuk Lee" userId="a7435a1eac05fea1" providerId="LiveId" clId="{D85CEDA5-194B-4944-B23E-0EBAD0151D14}" dt="2018-04-05T02:15:25.035" v="2122" actId="1036"/>
          <ac:spMkLst>
            <pc:docMk/>
            <pc:sldMk cId="3903641913" sldId="439"/>
            <ac:spMk id="10" creationId="{7FCCA9B2-ADF7-4CB1-872D-44ACED556D2E}"/>
          </ac:spMkLst>
        </pc:spChg>
        <pc:spChg chg="add mod">
          <ac:chgData name="Juhyuk Lee" userId="a7435a1eac05fea1" providerId="LiveId" clId="{D85CEDA5-194B-4944-B23E-0EBAD0151D14}" dt="2018-04-05T02:15:25.035" v="2122" actId="1036"/>
          <ac:spMkLst>
            <pc:docMk/>
            <pc:sldMk cId="3903641913" sldId="439"/>
            <ac:spMk id="11" creationId="{5CC74E81-44CA-4616-9E26-CCD94D560548}"/>
          </ac:spMkLst>
        </pc:spChg>
        <pc:spChg chg="add mod">
          <ac:chgData name="Juhyuk Lee" userId="a7435a1eac05fea1" providerId="LiveId" clId="{D85CEDA5-194B-4944-B23E-0EBAD0151D14}" dt="2018-04-05T02:15:31.224" v="2123" actId="1076"/>
          <ac:spMkLst>
            <pc:docMk/>
            <pc:sldMk cId="3903641913" sldId="439"/>
            <ac:spMk id="12" creationId="{B87A0A7E-9A7C-4971-B459-950C580466DA}"/>
          </ac:spMkLst>
        </pc:spChg>
        <pc:spChg chg="add mod">
          <ac:chgData name="Juhyuk Lee" userId="a7435a1eac05fea1" providerId="LiveId" clId="{D85CEDA5-194B-4944-B23E-0EBAD0151D14}" dt="2018-04-05T02:15:34.609" v="2124" actId="1076"/>
          <ac:spMkLst>
            <pc:docMk/>
            <pc:sldMk cId="3903641913" sldId="439"/>
            <ac:spMk id="13" creationId="{9C3DEE9A-4BAB-470B-B391-8F1490B71854}"/>
          </ac:spMkLst>
        </pc:spChg>
      </pc:sldChg>
      <pc:sldChg chg="addSp delSp modSp add ord modTransition">
        <pc:chgData name="Juhyuk Lee" userId="a7435a1eac05fea1" providerId="LiveId" clId="{D85CEDA5-194B-4944-B23E-0EBAD0151D14}" dt="2018-04-05T03:45:50.172" v="3445"/>
        <pc:sldMkLst>
          <pc:docMk/>
          <pc:sldMk cId="209332516" sldId="440"/>
        </pc:sldMkLst>
        <pc:spChg chg="mod">
          <ac:chgData name="Juhyuk Lee" userId="a7435a1eac05fea1" providerId="LiveId" clId="{D85CEDA5-194B-4944-B23E-0EBAD0151D14}" dt="2018-04-05T02:30:41.026" v="2615" actId="20577"/>
          <ac:spMkLst>
            <pc:docMk/>
            <pc:sldMk cId="209332516" sldId="440"/>
            <ac:spMk id="3" creationId="{1D79ACC9-2AA3-44D5-94C5-F5D0D96C09D7}"/>
          </ac:spMkLst>
        </pc:spChg>
        <pc:spChg chg="mod">
          <ac:chgData name="Juhyuk Lee" userId="a7435a1eac05fea1" providerId="LiveId" clId="{D85CEDA5-194B-4944-B23E-0EBAD0151D14}" dt="2018-04-05T02:20:21.177" v="2168" actId="1076"/>
          <ac:spMkLst>
            <pc:docMk/>
            <pc:sldMk cId="209332516" sldId="440"/>
            <ac:spMk id="4" creationId="{A5B5CD93-940E-4210-91F2-C0F0B39F987E}"/>
          </ac:spMkLst>
        </pc:spChg>
        <pc:spChg chg="mod">
          <ac:chgData name="Juhyuk Lee" userId="a7435a1eac05fea1" providerId="LiveId" clId="{D85CEDA5-194B-4944-B23E-0EBAD0151D14}" dt="2018-04-05T02:20:16.936" v="2167" actId="1076"/>
          <ac:spMkLst>
            <pc:docMk/>
            <pc:sldMk cId="209332516" sldId="440"/>
            <ac:spMk id="5" creationId="{78234C5A-F17A-4EF5-87DB-CB9D1D8BE0D1}"/>
          </ac:spMkLst>
        </pc:spChg>
        <pc:spChg chg="del mod">
          <ac:chgData name="Juhyuk Lee" userId="a7435a1eac05fea1" providerId="LiveId" clId="{D85CEDA5-194B-4944-B23E-0EBAD0151D14}" dt="2018-04-05T02:29:53.593" v="2541" actId="478"/>
          <ac:spMkLst>
            <pc:docMk/>
            <pc:sldMk cId="209332516" sldId="440"/>
            <ac:spMk id="6" creationId="{1C7D2B34-6DA4-48E7-99D7-A66BCE9EAB2B}"/>
          </ac:spMkLst>
        </pc:spChg>
        <pc:spChg chg="del mod">
          <ac:chgData name="Juhyuk Lee" userId="a7435a1eac05fea1" providerId="LiveId" clId="{D85CEDA5-194B-4944-B23E-0EBAD0151D14}" dt="2018-04-05T02:29:53.593" v="2541" actId="478"/>
          <ac:spMkLst>
            <pc:docMk/>
            <pc:sldMk cId="209332516" sldId="440"/>
            <ac:spMk id="7" creationId="{D5008237-1CD7-4564-89AC-17C063019938}"/>
          </ac:spMkLst>
        </pc:spChg>
        <pc:spChg chg="del mod">
          <ac:chgData name="Juhyuk Lee" userId="a7435a1eac05fea1" providerId="LiveId" clId="{D85CEDA5-194B-4944-B23E-0EBAD0151D14}" dt="2018-04-05T02:29:53.593" v="2541" actId="478"/>
          <ac:spMkLst>
            <pc:docMk/>
            <pc:sldMk cId="209332516" sldId="440"/>
            <ac:spMk id="8" creationId="{9659A54E-7685-47C3-B57F-27C90BE73201}"/>
          </ac:spMkLst>
        </pc:spChg>
        <pc:spChg chg="del mod">
          <ac:chgData name="Juhyuk Lee" userId="a7435a1eac05fea1" providerId="LiveId" clId="{D85CEDA5-194B-4944-B23E-0EBAD0151D14}" dt="2018-04-05T02:29:53.593" v="2541" actId="478"/>
          <ac:spMkLst>
            <pc:docMk/>
            <pc:sldMk cId="209332516" sldId="440"/>
            <ac:spMk id="9" creationId="{D05801E0-C47A-488B-8D36-F5492CC2A6E3}"/>
          </ac:spMkLst>
        </pc:spChg>
        <pc:spChg chg="del mod">
          <ac:chgData name="Juhyuk Lee" userId="a7435a1eac05fea1" providerId="LiveId" clId="{D85CEDA5-194B-4944-B23E-0EBAD0151D14}" dt="2018-04-05T02:29:53.593" v="2541" actId="478"/>
          <ac:spMkLst>
            <pc:docMk/>
            <pc:sldMk cId="209332516" sldId="440"/>
            <ac:spMk id="10" creationId="{7FCCA9B2-ADF7-4CB1-872D-44ACED556D2E}"/>
          </ac:spMkLst>
        </pc:spChg>
        <pc:spChg chg="del mod">
          <ac:chgData name="Juhyuk Lee" userId="a7435a1eac05fea1" providerId="LiveId" clId="{D85CEDA5-194B-4944-B23E-0EBAD0151D14}" dt="2018-04-05T02:29:53.593" v="2541" actId="478"/>
          <ac:spMkLst>
            <pc:docMk/>
            <pc:sldMk cId="209332516" sldId="440"/>
            <ac:spMk id="11" creationId="{5CC74E81-44CA-4616-9E26-CCD94D560548}"/>
          </ac:spMkLst>
        </pc:spChg>
        <pc:spChg chg="del mod">
          <ac:chgData name="Juhyuk Lee" userId="a7435a1eac05fea1" providerId="LiveId" clId="{D85CEDA5-194B-4944-B23E-0EBAD0151D14}" dt="2018-04-05T02:29:58.627" v="2543" actId="478"/>
          <ac:spMkLst>
            <pc:docMk/>
            <pc:sldMk cId="209332516" sldId="440"/>
            <ac:spMk id="12" creationId="{B87A0A7E-9A7C-4971-B459-950C580466DA}"/>
          </ac:spMkLst>
        </pc:spChg>
        <pc:spChg chg="del mod">
          <ac:chgData name="Juhyuk Lee" userId="a7435a1eac05fea1" providerId="LiveId" clId="{D85CEDA5-194B-4944-B23E-0EBAD0151D14}" dt="2018-04-05T02:29:57.538" v="2542" actId="478"/>
          <ac:spMkLst>
            <pc:docMk/>
            <pc:sldMk cId="209332516" sldId="440"/>
            <ac:spMk id="13" creationId="{9C3DEE9A-4BAB-470B-B391-8F1490B71854}"/>
          </ac:spMkLst>
        </pc:spChg>
        <pc:graphicFrameChg chg="add del mod modGraphic">
          <ac:chgData name="Juhyuk Lee" userId="a7435a1eac05fea1" providerId="LiveId" clId="{D85CEDA5-194B-4944-B23E-0EBAD0151D14}" dt="2018-04-05T02:21:11.026" v="2188" actId="3680"/>
          <ac:graphicFrameMkLst>
            <pc:docMk/>
            <pc:sldMk cId="209332516" sldId="440"/>
            <ac:graphicFrameMk id="14" creationId="{8D028ED2-A714-4D3B-890B-8F415F5F0E52}"/>
          </ac:graphicFrameMkLst>
        </pc:graphicFrameChg>
        <pc:graphicFrameChg chg="add mod modGraphic">
          <ac:chgData name="Juhyuk Lee" userId="a7435a1eac05fea1" providerId="LiveId" clId="{D85CEDA5-194B-4944-B23E-0EBAD0151D14}" dt="2018-04-05T02:22:24.801" v="2243" actId="1076"/>
          <ac:graphicFrameMkLst>
            <pc:docMk/>
            <pc:sldMk cId="209332516" sldId="440"/>
            <ac:graphicFrameMk id="15" creationId="{5CED4D4E-BC2A-4597-BCDF-5E0E1CEA2F29}"/>
          </ac:graphicFrameMkLst>
        </pc:graphicFrameChg>
      </pc:sldChg>
      <pc:sldChg chg="addSp delSp modSp add modTransition">
        <pc:chgData name="Juhyuk Lee" userId="a7435a1eac05fea1" providerId="LiveId" clId="{D85CEDA5-194B-4944-B23E-0EBAD0151D14}" dt="2018-04-05T03:45:50.172" v="3445"/>
        <pc:sldMkLst>
          <pc:docMk/>
          <pc:sldMk cId="2237376710" sldId="441"/>
        </pc:sldMkLst>
        <pc:spChg chg="mod">
          <ac:chgData name="Juhyuk Lee" userId="a7435a1eac05fea1" providerId="LiveId" clId="{D85CEDA5-194B-4944-B23E-0EBAD0151D14}" dt="2018-04-05T02:29:11.806" v="2539" actId="20577"/>
          <ac:spMkLst>
            <pc:docMk/>
            <pc:sldMk cId="2237376710" sldId="441"/>
            <ac:spMk id="3" creationId="{1D79ACC9-2AA3-44D5-94C5-F5D0D96C09D7}"/>
          </ac:spMkLst>
        </pc:spChg>
        <pc:spChg chg="del">
          <ac:chgData name="Juhyuk Lee" userId="a7435a1eac05fea1" providerId="LiveId" clId="{D85CEDA5-194B-4944-B23E-0EBAD0151D14}" dt="2018-04-05T02:23:07.033" v="2247" actId="478"/>
          <ac:spMkLst>
            <pc:docMk/>
            <pc:sldMk cId="2237376710" sldId="441"/>
            <ac:spMk id="4" creationId="{A5B5CD93-940E-4210-91F2-C0F0B39F987E}"/>
          </ac:spMkLst>
        </pc:spChg>
        <pc:spChg chg="del">
          <ac:chgData name="Juhyuk Lee" userId="a7435a1eac05fea1" providerId="LiveId" clId="{D85CEDA5-194B-4944-B23E-0EBAD0151D14}" dt="2018-04-05T02:23:08.018" v="2248" actId="478"/>
          <ac:spMkLst>
            <pc:docMk/>
            <pc:sldMk cId="2237376710" sldId="441"/>
            <ac:spMk id="5" creationId="{78234C5A-F17A-4EF5-87DB-CB9D1D8BE0D1}"/>
          </ac:spMkLst>
        </pc:spChg>
        <pc:spChg chg="del">
          <ac:chgData name="Juhyuk Lee" userId="a7435a1eac05fea1" providerId="LiveId" clId="{D85CEDA5-194B-4944-B23E-0EBAD0151D14}" dt="2018-04-05T02:41:27.209" v="2775" actId="478"/>
          <ac:spMkLst>
            <pc:docMk/>
            <pc:sldMk cId="2237376710" sldId="441"/>
            <ac:spMk id="6" creationId="{1C7D2B34-6DA4-48E7-99D7-A66BCE9EAB2B}"/>
          </ac:spMkLst>
        </pc:spChg>
        <pc:spChg chg="del">
          <ac:chgData name="Juhyuk Lee" userId="a7435a1eac05fea1" providerId="LiveId" clId="{D85CEDA5-194B-4944-B23E-0EBAD0151D14}" dt="2018-04-05T02:41:27.209" v="2775" actId="478"/>
          <ac:spMkLst>
            <pc:docMk/>
            <pc:sldMk cId="2237376710" sldId="441"/>
            <ac:spMk id="7" creationId="{D5008237-1CD7-4564-89AC-17C063019938}"/>
          </ac:spMkLst>
        </pc:spChg>
        <pc:spChg chg="del">
          <ac:chgData name="Juhyuk Lee" userId="a7435a1eac05fea1" providerId="LiveId" clId="{D85CEDA5-194B-4944-B23E-0EBAD0151D14}" dt="2018-04-05T02:41:27.209" v="2775" actId="478"/>
          <ac:spMkLst>
            <pc:docMk/>
            <pc:sldMk cId="2237376710" sldId="441"/>
            <ac:spMk id="8" creationId="{9659A54E-7685-47C3-B57F-27C90BE73201}"/>
          </ac:spMkLst>
        </pc:spChg>
        <pc:spChg chg="del">
          <ac:chgData name="Juhyuk Lee" userId="a7435a1eac05fea1" providerId="LiveId" clId="{D85CEDA5-194B-4944-B23E-0EBAD0151D14}" dt="2018-04-05T02:41:27.209" v="2775" actId="478"/>
          <ac:spMkLst>
            <pc:docMk/>
            <pc:sldMk cId="2237376710" sldId="441"/>
            <ac:spMk id="9" creationId="{D05801E0-C47A-488B-8D36-F5492CC2A6E3}"/>
          </ac:spMkLst>
        </pc:spChg>
        <pc:spChg chg="del">
          <ac:chgData name="Juhyuk Lee" userId="a7435a1eac05fea1" providerId="LiveId" clId="{D85CEDA5-194B-4944-B23E-0EBAD0151D14}" dt="2018-04-05T02:41:27.209" v="2775" actId="478"/>
          <ac:spMkLst>
            <pc:docMk/>
            <pc:sldMk cId="2237376710" sldId="441"/>
            <ac:spMk id="10" creationId="{7FCCA9B2-ADF7-4CB1-872D-44ACED556D2E}"/>
          </ac:spMkLst>
        </pc:spChg>
        <pc:spChg chg="del">
          <ac:chgData name="Juhyuk Lee" userId="a7435a1eac05fea1" providerId="LiveId" clId="{D85CEDA5-194B-4944-B23E-0EBAD0151D14}" dt="2018-04-05T02:41:27.209" v="2775" actId="478"/>
          <ac:spMkLst>
            <pc:docMk/>
            <pc:sldMk cId="2237376710" sldId="441"/>
            <ac:spMk id="11" creationId="{5CC74E81-44CA-4616-9E26-CCD94D560548}"/>
          </ac:spMkLst>
        </pc:spChg>
        <pc:spChg chg="del">
          <ac:chgData name="Juhyuk Lee" userId="a7435a1eac05fea1" providerId="LiveId" clId="{D85CEDA5-194B-4944-B23E-0EBAD0151D14}" dt="2018-04-05T02:23:08.696" v="2249" actId="478"/>
          <ac:spMkLst>
            <pc:docMk/>
            <pc:sldMk cId="2237376710" sldId="441"/>
            <ac:spMk id="12" creationId="{B87A0A7E-9A7C-4971-B459-950C580466DA}"/>
          </ac:spMkLst>
        </pc:spChg>
        <pc:spChg chg="del">
          <ac:chgData name="Juhyuk Lee" userId="a7435a1eac05fea1" providerId="LiveId" clId="{D85CEDA5-194B-4944-B23E-0EBAD0151D14}" dt="2018-04-05T02:23:10.217" v="2250" actId="478"/>
          <ac:spMkLst>
            <pc:docMk/>
            <pc:sldMk cId="2237376710" sldId="441"/>
            <ac:spMk id="13" creationId="{9C3DEE9A-4BAB-470B-B391-8F1490B71854}"/>
          </ac:spMkLst>
        </pc:spChg>
        <pc:spChg chg="add mod">
          <ac:chgData name="Juhyuk Lee" userId="a7435a1eac05fea1" providerId="LiveId" clId="{D85CEDA5-194B-4944-B23E-0EBAD0151D14}" dt="2018-04-05T02:41:38.649" v="2778" actId="1035"/>
          <ac:spMkLst>
            <pc:docMk/>
            <pc:sldMk cId="2237376710" sldId="441"/>
            <ac:spMk id="16" creationId="{3946F330-9507-4573-97A6-620956F07186}"/>
          </ac:spMkLst>
        </pc:spChg>
        <pc:spChg chg="add mod">
          <ac:chgData name="Juhyuk Lee" userId="a7435a1eac05fea1" providerId="LiveId" clId="{D85CEDA5-194B-4944-B23E-0EBAD0151D14}" dt="2018-04-05T02:41:37.247" v="2777" actId="1076"/>
          <ac:spMkLst>
            <pc:docMk/>
            <pc:sldMk cId="2237376710" sldId="441"/>
            <ac:spMk id="17" creationId="{D914147F-7384-4FEB-B731-A9D10B6D3814}"/>
          </ac:spMkLst>
        </pc:spChg>
        <pc:spChg chg="add mod">
          <ac:chgData name="Juhyuk Lee" userId="a7435a1eac05fea1" providerId="LiveId" clId="{D85CEDA5-194B-4944-B23E-0EBAD0151D14}" dt="2018-04-05T02:42:36.438" v="2787" actId="164"/>
          <ac:spMkLst>
            <pc:docMk/>
            <pc:sldMk cId="2237376710" sldId="441"/>
            <ac:spMk id="18" creationId="{B481DBE7-0CE7-43D1-ADBD-A0B3332C7A3E}"/>
          </ac:spMkLst>
        </pc:spChg>
        <pc:spChg chg="add mod">
          <ac:chgData name="Juhyuk Lee" userId="a7435a1eac05fea1" providerId="LiveId" clId="{D85CEDA5-194B-4944-B23E-0EBAD0151D14}" dt="2018-04-05T02:42:36.438" v="2787" actId="164"/>
          <ac:spMkLst>
            <pc:docMk/>
            <pc:sldMk cId="2237376710" sldId="441"/>
            <ac:spMk id="19" creationId="{D74FAC2D-7311-444B-9A04-F54DE4A82C14}"/>
          </ac:spMkLst>
        </pc:spChg>
        <pc:spChg chg="add mod">
          <ac:chgData name="Juhyuk Lee" userId="a7435a1eac05fea1" providerId="LiveId" clId="{D85CEDA5-194B-4944-B23E-0EBAD0151D14}" dt="2018-04-05T02:42:36.438" v="2787" actId="164"/>
          <ac:spMkLst>
            <pc:docMk/>
            <pc:sldMk cId="2237376710" sldId="441"/>
            <ac:spMk id="20" creationId="{5BB718F3-9B28-4011-ADAD-967B380B9A02}"/>
          </ac:spMkLst>
        </pc:spChg>
        <pc:spChg chg="add del mod">
          <ac:chgData name="Juhyuk Lee" userId="a7435a1eac05fea1" providerId="LiveId" clId="{D85CEDA5-194B-4944-B23E-0EBAD0151D14}" dt="2018-04-05T02:42:21.323" v="2781" actId="478"/>
          <ac:spMkLst>
            <pc:docMk/>
            <pc:sldMk cId="2237376710" sldId="441"/>
            <ac:spMk id="21" creationId="{E38C1EDE-04D4-4443-9D31-B491D505DD29}"/>
          </ac:spMkLst>
        </pc:spChg>
        <pc:spChg chg="add del mod">
          <ac:chgData name="Juhyuk Lee" userId="a7435a1eac05fea1" providerId="LiveId" clId="{D85CEDA5-194B-4944-B23E-0EBAD0151D14}" dt="2018-04-05T02:42:22.530" v="2782" actId="478"/>
          <ac:spMkLst>
            <pc:docMk/>
            <pc:sldMk cId="2237376710" sldId="441"/>
            <ac:spMk id="22" creationId="{444B2907-5B0A-4134-8E61-1DF50EE7E1B3}"/>
          </ac:spMkLst>
        </pc:spChg>
        <pc:spChg chg="add del mod">
          <ac:chgData name="Juhyuk Lee" userId="a7435a1eac05fea1" providerId="LiveId" clId="{D85CEDA5-194B-4944-B23E-0EBAD0151D14}" dt="2018-04-05T02:42:23.497" v="2783" actId="478"/>
          <ac:spMkLst>
            <pc:docMk/>
            <pc:sldMk cId="2237376710" sldId="441"/>
            <ac:spMk id="23" creationId="{7E639780-2F9E-4181-B2D3-7BAC38AB269A}"/>
          </ac:spMkLst>
        </pc:spChg>
        <pc:spChg chg="mod topLvl">
          <ac:chgData name="Juhyuk Lee" userId="a7435a1eac05fea1" providerId="LiveId" clId="{D85CEDA5-194B-4944-B23E-0EBAD0151D14}" dt="2018-04-05T02:43:40.352" v="2805" actId="1076"/>
          <ac:spMkLst>
            <pc:docMk/>
            <pc:sldMk cId="2237376710" sldId="441"/>
            <ac:spMk id="25" creationId="{72B60A5A-B47F-42E6-A5D2-899B1BFA6D69}"/>
          </ac:spMkLst>
        </pc:spChg>
        <pc:spChg chg="del mod topLvl">
          <ac:chgData name="Juhyuk Lee" userId="a7435a1eac05fea1" providerId="LiveId" clId="{D85CEDA5-194B-4944-B23E-0EBAD0151D14}" dt="2018-04-05T02:43:24.377" v="2798" actId="478"/>
          <ac:spMkLst>
            <pc:docMk/>
            <pc:sldMk cId="2237376710" sldId="441"/>
            <ac:spMk id="26" creationId="{963B36BF-D237-416B-86E1-1DC4281F996E}"/>
          </ac:spMkLst>
        </pc:spChg>
        <pc:spChg chg="mod topLvl">
          <ac:chgData name="Juhyuk Lee" userId="a7435a1eac05fea1" providerId="LiveId" clId="{D85CEDA5-194B-4944-B23E-0EBAD0151D14}" dt="2018-04-05T02:43:59.496" v="2817" actId="1038"/>
          <ac:spMkLst>
            <pc:docMk/>
            <pc:sldMk cId="2237376710" sldId="441"/>
            <ac:spMk id="27" creationId="{BC18FA11-A19E-4882-9100-654156049503}"/>
          </ac:spMkLst>
        </pc:spChg>
        <pc:grpChg chg="add del mod">
          <ac:chgData name="Juhyuk Lee" userId="a7435a1eac05fea1" providerId="LiveId" clId="{D85CEDA5-194B-4944-B23E-0EBAD0151D14}" dt="2018-04-05T02:43:09.025" v="2793" actId="478"/>
          <ac:grpSpMkLst>
            <pc:docMk/>
            <pc:sldMk cId="2237376710" sldId="441"/>
            <ac:grpSpMk id="14" creationId="{75118A7E-4F79-4E0D-9500-EF66C8BFBEAF}"/>
          </ac:grpSpMkLst>
        </pc:grpChg>
        <pc:grpChg chg="add del mod">
          <ac:chgData name="Juhyuk Lee" userId="a7435a1eac05fea1" providerId="LiveId" clId="{D85CEDA5-194B-4944-B23E-0EBAD0151D14}" dt="2018-04-05T02:43:19.774" v="2797" actId="165"/>
          <ac:grpSpMkLst>
            <pc:docMk/>
            <pc:sldMk cId="2237376710" sldId="441"/>
            <ac:grpSpMk id="24" creationId="{ABCEAA73-000C-4C11-9886-2DCE0BA16EF9}"/>
          </ac:grpSpMkLst>
        </pc:grpChg>
        <pc:grpChg chg="add mod">
          <ac:chgData name="Juhyuk Lee" userId="a7435a1eac05fea1" providerId="LiveId" clId="{D85CEDA5-194B-4944-B23E-0EBAD0151D14}" dt="2018-04-05T02:43:16.112" v="2796" actId="1076"/>
          <ac:grpSpMkLst>
            <pc:docMk/>
            <pc:sldMk cId="2237376710" sldId="441"/>
            <ac:grpSpMk id="28" creationId="{69AA67B7-D19D-41E0-B896-19295DC4A078}"/>
          </ac:grpSpMkLst>
        </pc:grpChg>
        <pc:graphicFrameChg chg="del">
          <ac:chgData name="Juhyuk Lee" userId="a7435a1eac05fea1" providerId="LiveId" clId="{D85CEDA5-194B-4944-B23E-0EBAD0151D14}" dt="2018-04-05T02:41:25.778" v="2774" actId="478"/>
          <ac:graphicFrameMkLst>
            <pc:docMk/>
            <pc:sldMk cId="2237376710" sldId="441"/>
            <ac:graphicFrameMk id="15" creationId="{5CED4D4E-BC2A-4597-BCDF-5E0E1CEA2F29}"/>
          </ac:graphicFrameMkLst>
        </pc:graphicFrameChg>
      </pc:sldChg>
      <pc:sldChg chg="add modTransition">
        <pc:chgData name="Juhyuk Lee" userId="a7435a1eac05fea1" providerId="LiveId" clId="{D85CEDA5-194B-4944-B23E-0EBAD0151D14}" dt="2018-04-05T03:45:50.172" v="3445"/>
        <pc:sldMkLst>
          <pc:docMk/>
          <pc:sldMk cId="1121749082" sldId="442"/>
        </pc:sldMkLst>
      </pc:sldChg>
      <pc:sldChg chg="modSp add modTransition">
        <pc:chgData name="Juhyuk Lee" userId="a7435a1eac05fea1" providerId="LiveId" clId="{D85CEDA5-194B-4944-B23E-0EBAD0151D14}" dt="2018-04-05T03:45:50.172" v="3445"/>
        <pc:sldMkLst>
          <pc:docMk/>
          <pc:sldMk cId="3391510047" sldId="443"/>
        </pc:sldMkLst>
        <pc:spChg chg="mod">
          <ac:chgData name="Juhyuk Lee" userId="a7435a1eac05fea1" providerId="LiveId" clId="{D85CEDA5-194B-4944-B23E-0EBAD0151D14}" dt="2018-04-05T02:57:26.320" v="2972"/>
          <ac:spMkLst>
            <pc:docMk/>
            <pc:sldMk cId="3391510047" sldId="443"/>
            <ac:spMk id="2" creationId="{C320A337-8742-4E86-B9E7-E84B2D7E2A0D}"/>
          </ac:spMkLst>
        </pc:spChg>
        <pc:spChg chg="mod">
          <ac:chgData name="Juhyuk Lee" userId="a7435a1eac05fea1" providerId="LiveId" clId="{D85CEDA5-194B-4944-B23E-0EBAD0151D14}" dt="2018-04-05T02:57:32.594" v="2973" actId="400"/>
          <ac:spMkLst>
            <pc:docMk/>
            <pc:sldMk cId="3391510047" sldId="443"/>
            <ac:spMk id="8" creationId="{44A9EE11-3606-4C9A-830F-8B5BE8728DE3}"/>
          </ac:spMkLst>
        </pc:spChg>
        <pc:spChg chg="mod">
          <ac:chgData name="Juhyuk Lee" userId="a7435a1eac05fea1" providerId="LiveId" clId="{D85CEDA5-194B-4944-B23E-0EBAD0151D14}" dt="2018-04-05T02:57:36.898" v="2974" actId="400"/>
          <ac:spMkLst>
            <pc:docMk/>
            <pc:sldMk cId="3391510047" sldId="443"/>
            <ac:spMk id="11" creationId="{B1C7AA72-C826-4CE5-A326-8DC710F72D0B}"/>
          </ac:spMkLst>
        </pc:spChg>
      </pc:sldChg>
      <pc:sldChg chg="modSp add modTransition">
        <pc:chgData name="Juhyuk Lee" userId="a7435a1eac05fea1" providerId="LiveId" clId="{D85CEDA5-194B-4944-B23E-0EBAD0151D14}" dt="2018-04-05T03:45:50.172" v="3445"/>
        <pc:sldMkLst>
          <pc:docMk/>
          <pc:sldMk cId="38156852" sldId="444"/>
        </pc:sldMkLst>
        <pc:spChg chg="mod">
          <ac:chgData name="Juhyuk Lee" userId="a7435a1eac05fea1" providerId="LiveId" clId="{D85CEDA5-194B-4944-B23E-0EBAD0151D14}" dt="2018-04-05T03:41:47.692" v="3424" actId="20577"/>
          <ac:spMkLst>
            <pc:docMk/>
            <pc:sldMk cId="38156852" sldId="444"/>
            <ac:spMk id="13" creationId="{00000000-0000-0000-0000-000000000000}"/>
          </ac:spMkLst>
        </pc:spChg>
        <pc:spChg chg="mod">
          <ac:chgData name="Juhyuk Lee" userId="a7435a1eac05fea1" providerId="LiveId" clId="{D85CEDA5-194B-4944-B23E-0EBAD0151D14}" dt="2018-04-05T03:14:28.054" v="3147" actId="1076"/>
          <ac:spMkLst>
            <pc:docMk/>
            <pc:sldMk cId="38156852" sldId="444"/>
            <ac:spMk id="35" creationId="{B80340ED-B9C7-488C-AEE2-0D373607E0B9}"/>
          </ac:spMkLst>
        </pc:spChg>
      </pc:sldChg>
      <pc:sldChg chg="modSp add modTransition">
        <pc:chgData name="Juhyuk Lee" userId="a7435a1eac05fea1" providerId="LiveId" clId="{D85CEDA5-194B-4944-B23E-0EBAD0151D14}" dt="2018-04-05T03:45:50.172" v="3445"/>
        <pc:sldMkLst>
          <pc:docMk/>
          <pc:sldMk cId="291979577" sldId="445"/>
        </pc:sldMkLst>
        <pc:spChg chg="mod">
          <ac:chgData name="Juhyuk Lee" userId="a7435a1eac05fea1" providerId="LiveId" clId="{D85CEDA5-194B-4944-B23E-0EBAD0151D14}" dt="2018-04-05T03:21:18.189" v="3324" actId="20577"/>
          <ac:spMkLst>
            <pc:docMk/>
            <pc:sldMk cId="291979577" sldId="445"/>
            <ac:spMk id="2" creationId="{652FAC3C-A833-4410-B039-5A09B13E1B03}"/>
          </ac:spMkLst>
        </pc:spChg>
        <pc:spChg chg="mod">
          <ac:chgData name="Juhyuk Lee" userId="a7435a1eac05fea1" providerId="LiveId" clId="{D85CEDA5-194B-4944-B23E-0EBAD0151D14}" dt="2018-04-05T03:24:31.926" v="3401" actId="20577"/>
          <ac:spMkLst>
            <pc:docMk/>
            <pc:sldMk cId="291979577" sldId="445"/>
            <ac:spMk id="3" creationId="{ED36096B-B674-47C0-B41D-518EF67AEA56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9AD1D5-17FE-4D46-9520-436812F003E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9270008-6207-47AE-B23A-9E514D6D039A}">
      <dgm:prSet phldrT="[텍스트]" custT="1"/>
      <dgm:spPr>
        <a:solidFill>
          <a:schemeClr val="accent1"/>
        </a:solidFill>
      </dgm:spPr>
      <dgm:t>
        <a:bodyPr/>
        <a:lstStyle/>
        <a:p>
          <a:pPr latinLnBrk="1"/>
          <a:r>
            <a:rPr lang="en-US" altLang="ko-KR" sz="2000" dirty="0" err="1"/>
            <a:t>Logined</a:t>
          </a:r>
          <a:endParaRPr lang="en-US" altLang="ko-KR" sz="2000" dirty="0"/>
        </a:p>
        <a:p>
          <a:pPr latinLnBrk="1"/>
          <a:r>
            <a:rPr lang="en-US" altLang="ko-KR" sz="2000" dirty="0"/>
            <a:t>User data</a:t>
          </a:r>
          <a:endParaRPr lang="ko-KR" altLang="en-US" sz="2000" dirty="0"/>
        </a:p>
      </dgm:t>
    </dgm:pt>
    <dgm:pt modelId="{9AAD39C0-D1C1-4115-9320-0C9DF36D2B9C}" type="parTrans" cxnId="{DB50183B-20EC-4C0B-AA29-931FFED0A151}">
      <dgm:prSet/>
      <dgm:spPr/>
      <dgm:t>
        <a:bodyPr/>
        <a:lstStyle/>
        <a:p>
          <a:pPr latinLnBrk="1"/>
          <a:endParaRPr lang="ko-KR" altLang="en-US" sz="1200"/>
        </a:p>
      </dgm:t>
    </dgm:pt>
    <dgm:pt modelId="{B002C588-22CC-4E0B-95F9-567D22FE2282}" type="sibTrans" cxnId="{DB50183B-20EC-4C0B-AA29-931FFED0A151}">
      <dgm:prSet custT="1"/>
      <dgm:spPr/>
      <dgm:t>
        <a:bodyPr/>
        <a:lstStyle/>
        <a:p>
          <a:pPr latinLnBrk="1"/>
          <a:endParaRPr lang="ko-KR" altLang="en-US" sz="1600"/>
        </a:p>
      </dgm:t>
    </dgm:pt>
    <dgm:pt modelId="{3B0A8105-E4D6-4230-AE7E-6F9B1C70B3E4}">
      <dgm:prSet phldrT="[텍스트]" custT="1"/>
      <dgm:spPr>
        <a:solidFill>
          <a:schemeClr val="accent1">
            <a:lumMod val="75000"/>
          </a:schemeClr>
        </a:solidFill>
      </dgm:spPr>
      <dgm:t>
        <a:bodyPr/>
        <a:lstStyle/>
        <a:p>
          <a:pPr latinLnBrk="1"/>
          <a:r>
            <a:rPr lang="en-US" altLang="ko-KR" sz="2000" dirty="0"/>
            <a:t>Model</a:t>
          </a:r>
          <a:endParaRPr lang="ko-KR" altLang="en-US" sz="2000" dirty="0"/>
        </a:p>
      </dgm:t>
    </dgm:pt>
    <dgm:pt modelId="{ED95C9C1-395A-4EF0-A2F6-B8AEECCA55A3}" type="parTrans" cxnId="{A73B21FA-8AFD-4343-8BF2-E8C84FD18844}">
      <dgm:prSet/>
      <dgm:spPr/>
      <dgm:t>
        <a:bodyPr/>
        <a:lstStyle/>
        <a:p>
          <a:pPr latinLnBrk="1"/>
          <a:endParaRPr lang="ko-KR" altLang="en-US" sz="1200"/>
        </a:p>
      </dgm:t>
    </dgm:pt>
    <dgm:pt modelId="{C9F26973-DD57-4D89-8A82-B092D28778E3}" type="sibTrans" cxnId="{A73B21FA-8AFD-4343-8BF2-E8C84FD18844}">
      <dgm:prSet custT="1"/>
      <dgm:spPr/>
      <dgm:t>
        <a:bodyPr/>
        <a:lstStyle/>
        <a:p>
          <a:pPr latinLnBrk="1"/>
          <a:endParaRPr lang="ko-KR" altLang="en-US" sz="1600"/>
        </a:p>
      </dgm:t>
    </dgm:pt>
    <dgm:pt modelId="{D9537A87-3D00-438F-A63E-47D4E2B24BE9}">
      <dgm:prSet phldrT="[텍스트]" custT="1"/>
      <dgm:spPr>
        <a:solidFill>
          <a:schemeClr val="tx2">
            <a:lumMod val="25000"/>
          </a:schemeClr>
        </a:solidFill>
      </dgm:spPr>
      <dgm:t>
        <a:bodyPr/>
        <a:lstStyle/>
        <a:p>
          <a:pPr latinLnBrk="1"/>
          <a:r>
            <a:rPr lang="en-US" altLang="ko-KR" sz="2000" dirty="0"/>
            <a:t>Prediction</a:t>
          </a:r>
          <a:endParaRPr lang="ko-KR" altLang="en-US" sz="2000" dirty="0"/>
        </a:p>
      </dgm:t>
    </dgm:pt>
    <dgm:pt modelId="{F05BF951-ACEC-435D-9F54-120A508BCEAD}" type="parTrans" cxnId="{91505F4A-DB80-48F2-B8EE-BEA3CFE638E6}">
      <dgm:prSet/>
      <dgm:spPr/>
      <dgm:t>
        <a:bodyPr/>
        <a:lstStyle/>
        <a:p>
          <a:pPr latinLnBrk="1"/>
          <a:endParaRPr lang="ko-KR" altLang="en-US" sz="1200"/>
        </a:p>
      </dgm:t>
    </dgm:pt>
    <dgm:pt modelId="{D50172DF-D3A6-4007-B7A5-1D233EFE2E3B}" type="sibTrans" cxnId="{91505F4A-DB80-48F2-B8EE-BEA3CFE638E6}">
      <dgm:prSet/>
      <dgm:spPr/>
      <dgm:t>
        <a:bodyPr/>
        <a:lstStyle/>
        <a:p>
          <a:pPr latinLnBrk="1"/>
          <a:endParaRPr lang="ko-KR" altLang="en-US" sz="1200"/>
        </a:p>
      </dgm:t>
    </dgm:pt>
    <dgm:pt modelId="{E3688E0B-B86F-435B-876E-D3EBC32B1143}" type="pres">
      <dgm:prSet presAssocID="{2E9AD1D5-17FE-4D46-9520-436812F003E4}" presName="Name0" presStyleCnt="0">
        <dgm:presLayoutVars>
          <dgm:dir/>
          <dgm:resizeHandles val="exact"/>
        </dgm:presLayoutVars>
      </dgm:prSet>
      <dgm:spPr/>
    </dgm:pt>
    <dgm:pt modelId="{60DB4493-5332-486A-9D82-9C780C61FA36}" type="pres">
      <dgm:prSet presAssocID="{E9270008-6207-47AE-B23A-9E514D6D039A}" presName="node" presStyleLbl="node1" presStyleIdx="0" presStyleCnt="3">
        <dgm:presLayoutVars>
          <dgm:bulletEnabled val="1"/>
        </dgm:presLayoutVars>
      </dgm:prSet>
      <dgm:spPr/>
    </dgm:pt>
    <dgm:pt modelId="{B0D45EF6-77A5-4AE7-9AA0-4A031863317E}" type="pres">
      <dgm:prSet presAssocID="{B002C588-22CC-4E0B-95F9-567D22FE2282}" presName="sibTrans" presStyleLbl="sibTrans2D1" presStyleIdx="0" presStyleCnt="2"/>
      <dgm:spPr/>
    </dgm:pt>
    <dgm:pt modelId="{CD235C7E-190C-408B-938B-4E59B68383FB}" type="pres">
      <dgm:prSet presAssocID="{B002C588-22CC-4E0B-95F9-567D22FE2282}" presName="connectorText" presStyleLbl="sibTrans2D1" presStyleIdx="0" presStyleCnt="2"/>
      <dgm:spPr/>
    </dgm:pt>
    <dgm:pt modelId="{760D2C7B-3F04-42D0-B574-C01E9F083D01}" type="pres">
      <dgm:prSet presAssocID="{3B0A8105-E4D6-4230-AE7E-6F9B1C70B3E4}" presName="node" presStyleLbl="node1" presStyleIdx="1" presStyleCnt="3">
        <dgm:presLayoutVars>
          <dgm:bulletEnabled val="1"/>
        </dgm:presLayoutVars>
      </dgm:prSet>
      <dgm:spPr/>
    </dgm:pt>
    <dgm:pt modelId="{6EF08303-670C-49FF-AF3B-FE20ACCDE3EC}" type="pres">
      <dgm:prSet presAssocID="{C9F26973-DD57-4D89-8A82-B092D28778E3}" presName="sibTrans" presStyleLbl="sibTrans2D1" presStyleIdx="1" presStyleCnt="2"/>
      <dgm:spPr/>
    </dgm:pt>
    <dgm:pt modelId="{572FD760-A28B-4409-92CD-A1253901D3F9}" type="pres">
      <dgm:prSet presAssocID="{C9F26973-DD57-4D89-8A82-B092D28778E3}" presName="connectorText" presStyleLbl="sibTrans2D1" presStyleIdx="1" presStyleCnt="2"/>
      <dgm:spPr/>
    </dgm:pt>
    <dgm:pt modelId="{985AFCAF-92BB-46BB-BA10-F76093A5D5E9}" type="pres">
      <dgm:prSet presAssocID="{D9537A87-3D00-438F-A63E-47D4E2B24BE9}" presName="node" presStyleLbl="node1" presStyleIdx="2" presStyleCnt="3">
        <dgm:presLayoutVars>
          <dgm:bulletEnabled val="1"/>
        </dgm:presLayoutVars>
      </dgm:prSet>
      <dgm:spPr/>
    </dgm:pt>
  </dgm:ptLst>
  <dgm:cxnLst>
    <dgm:cxn modelId="{A3C91B08-C39D-4127-8350-DA56BE83BBE7}" type="presOf" srcId="{D9537A87-3D00-438F-A63E-47D4E2B24BE9}" destId="{985AFCAF-92BB-46BB-BA10-F76093A5D5E9}" srcOrd="0" destOrd="0" presId="urn:microsoft.com/office/officeart/2005/8/layout/process1"/>
    <dgm:cxn modelId="{DB50183B-20EC-4C0B-AA29-931FFED0A151}" srcId="{2E9AD1D5-17FE-4D46-9520-436812F003E4}" destId="{E9270008-6207-47AE-B23A-9E514D6D039A}" srcOrd="0" destOrd="0" parTransId="{9AAD39C0-D1C1-4115-9320-0C9DF36D2B9C}" sibTransId="{B002C588-22CC-4E0B-95F9-567D22FE2282}"/>
    <dgm:cxn modelId="{E971E246-48C8-41BD-8814-D9967B268686}" type="presOf" srcId="{2E9AD1D5-17FE-4D46-9520-436812F003E4}" destId="{E3688E0B-B86F-435B-876E-D3EBC32B1143}" srcOrd="0" destOrd="0" presId="urn:microsoft.com/office/officeart/2005/8/layout/process1"/>
    <dgm:cxn modelId="{91505F4A-DB80-48F2-B8EE-BEA3CFE638E6}" srcId="{2E9AD1D5-17FE-4D46-9520-436812F003E4}" destId="{D9537A87-3D00-438F-A63E-47D4E2B24BE9}" srcOrd="2" destOrd="0" parTransId="{F05BF951-ACEC-435D-9F54-120A508BCEAD}" sibTransId="{D50172DF-D3A6-4007-B7A5-1D233EFE2E3B}"/>
    <dgm:cxn modelId="{F095D16F-3A72-4636-A5D3-478D88585F5D}" type="presOf" srcId="{3B0A8105-E4D6-4230-AE7E-6F9B1C70B3E4}" destId="{760D2C7B-3F04-42D0-B574-C01E9F083D01}" srcOrd="0" destOrd="0" presId="urn:microsoft.com/office/officeart/2005/8/layout/process1"/>
    <dgm:cxn modelId="{FB1C0E8C-1C9B-48A5-AA4E-90A4935AFE1A}" type="presOf" srcId="{B002C588-22CC-4E0B-95F9-567D22FE2282}" destId="{CD235C7E-190C-408B-938B-4E59B68383FB}" srcOrd="1" destOrd="0" presId="urn:microsoft.com/office/officeart/2005/8/layout/process1"/>
    <dgm:cxn modelId="{BF1651A6-B7F3-4992-A06F-E0C2D83A28DF}" type="presOf" srcId="{C9F26973-DD57-4D89-8A82-B092D28778E3}" destId="{572FD760-A28B-4409-92CD-A1253901D3F9}" srcOrd="1" destOrd="0" presId="urn:microsoft.com/office/officeart/2005/8/layout/process1"/>
    <dgm:cxn modelId="{DBC456D0-7C1F-48FB-BD3E-86B5FE3F7693}" type="presOf" srcId="{C9F26973-DD57-4D89-8A82-B092D28778E3}" destId="{6EF08303-670C-49FF-AF3B-FE20ACCDE3EC}" srcOrd="0" destOrd="0" presId="urn:microsoft.com/office/officeart/2005/8/layout/process1"/>
    <dgm:cxn modelId="{51033ED5-FC04-41D9-A900-BBA40BE9C85A}" type="presOf" srcId="{E9270008-6207-47AE-B23A-9E514D6D039A}" destId="{60DB4493-5332-486A-9D82-9C780C61FA36}" srcOrd="0" destOrd="0" presId="urn:microsoft.com/office/officeart/2005/8/layout/process1"/>
    <dgm:cxn modelId="{A4013EF4-3CB2-4932-A989-6B43A61FFAEF}" type="presOf" srcId="{B002C588-22CC-4E0B-95F9-567D22FE2282}" destId="{B0D45EF6-77A5-4AE7-9AA0-4A031863317E}" srcOrd="0" destOrd="0" presId="urn:microsoft.com/office/officeart/2005/8/layout/process1"/>
    <dgm:cxn modelId="{A73B21FA-8AFD-4343-8BF2-E8C84FD18844}" srcId="{2E9AD1D5-17FE-4D46-9520-436812F003E4}" destId="{3B0A8105-E4D6-4230-AE7E-6F9B1C70B3E4}" srcOrd="1" destOrd="0" parTransId="{ED95C9C1-395A-4EF0-A2F6-B8AEECCA55A3}" sibTransId="{C9F26973-DD57-4D89-8A82-B092D28778E3}"/>
    <dgm:cxn modelId="{CD57BE82-BE18-4DCE-B90F-17C636BFD9D8}" type="presParOf" srcId="{E3688E0B-B86F-435B-876E-D3EBC32B1143}" destId="{60DB4493-5332-486A-9D82-9C780C61FA36}" srcOrd="0" destOrd="0" presId="urn:microsoft.com/office/officeart/2005/8/layout/process1"/>
    <dgm:cxn modelId="{32572B5A-40A8-4011-AB61-3FC32CC87DEC}" type="presParOf" srcId="{E3688E0B-B86F-435B-876E-D3EBC32B1143}" destId="{B0D45EF6-77A5-4AE7-9AA0-4A031863317E}" srcOrd="1" destOrd="0" presId="urn:microsoft.com/office/officeart/2005/8/layout/process1"/>
    <dgm:cxn modelId="{CB817BC7-A319-411A-A619-BFD12865E248}" type="presParOf" srcId="{B0D45EF6-77A5-4AE7-9AA0-4A031863317E}" destId="{CD235C7E-190C-408B-938B-4E59B68383FB}" srcOrd="0" destOrd="0" presId="urn:microsoft.com/office/officeart/2005/8/layout/process1"/>
    <dgm:cxn modelId="{2EF87834-84F1-4924-AAEE-DF399AADB3C8}" type="presParOf" srcId="{E3688E0B-B86F-435B-876E-D3EBC32B1143}" destId="{760D2C7B-3F04-42D0-B574-C01E9F083D01}" srcOrd="2" destOrd="0" presId="urn:microsoft.com/office/officeart/2005/8/layout/process1"/>
    <dgm:cxn modelId="{2E39A39B-94D2-44EC-8B88-DEAA14E0F4DD}" type="presParOf" srcId="{E3688E0B-B86F-435B-876E-D3EBC32B1143}" destId="{6EF08303-670C-49FF-AF3B-FE20ACCDE3EC}" srcOrd="3" destOrd="0" presId="urn:microsoft.com/office/officeart/2005/8/layout/process1"/>
    <dgm:cxn modelId="{B8E5D6BD-F268-4B16-BF54-2BAF361A4764}" type="presParOf" srcId="{6EF08303-670C-49FF-AF3B-FE20ACCDE3EC}" destId="{572FD760-A28B-4409-92CD-A1253901D3F9}" srcOrd="0" destOrd="0" presId="urn:microsoft.com/office/officeart/2005/8/layout/process1"/>
    <dgm:cxn modelId="{3AFE9327-C3D8-4390-BE7A-0F973AFC7CA6}" type="presParOf" srcId="{E3688E0B-B86F-435B-876E-D3EBC32B1143}" destId="{985AFCAF-92BB-46BB-BA10-F76093A5D5E9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649616-0466-4D23-BAB3-B6E061E6566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5C9BDD4-704D-4B18-9DB6-950E6DDB88C4}">
      <dgm:prSet phldrT="[텍스트]"/>
      <dgm:spPr>
        <a:solidFill>
          <a:srgbClr val="70AD47"/>
        </a:solidFill>
      </dgm:spPr>
      <dgm:t>
        <a:bodyPr/>
        <a:lstStyle/>
        <a:p>
          <a:pPr latinLnBrk="1"/>
          <a:r>
            <a:rPr lang="en-US" altLang="ko-KR" dirty="0"/>
            <a:t>Raw session data</a:t>
          </a:r>
          <a:endParaRPr lang="ko-KR" altLang="en-US" dirty="0"/>
        </a:p>
      </dgm:t>
    </dgm:pt>
    <dgm:pt modelId="{BBDE57FD-61EC-40BF-9A4C-FD5F14B4C9D5}" type="parTrans" cxnId="{C19B0D69-045C-42AE-B13F-B8C58F71C1D2}">
      <dgm:prSet/>
      <dgm:spPr/>
      <dgm:t>
        <a:bodyPr/>
        <a:lstStyle/>
        <a:p>
          <a:pPr latinLnBrk="1"/>
          <a:endParaRPr lang="ko-KR" altLang="en-US"/>
        </a:p>
      </dgm:t>
    </dgm:pt>
    <dgm:pt modelId="{85FABACF-FCE5-41C5-88FA-FF2CD99EC0A8}" type="sibTrans" cxnId="{C19B0D69-045C-42AE-B13F-B8C58F71C1D2}">
      <dgm:prSet/>
      <dgm:spPr/>
      <dgm:t>
        <a:bodyPr/>
        <a:lstStyle/>
        <a:p>
          <a:pPr latinLnBrk="1"/>
          <a:endParaRPr lang="ko-KR" altLang="en-US"/>
        </a:p>
      </dgm:t>
    </dgm:pt>
    <dgm:pt modelId="{5B623FCC-C839-477C-AA91-B421E8190A9C}">
      <dgm:prSet phldrT="[텍스트]"/>
      <dgm:spPr>
        <a:solidFill>
          <a:srgbClr val="49702E"/>
        </a:solidFill>
      </dgm:spPr>
      <dgm:t>
        <a:bodyPr/>
        <a:lstStyle/>
        <a:p>
          <a:pPr latinLnBrk="1"/>
          <a:r>
            <a:rPr lang="en-US" altLang="ko-KR" dirty="0"/>
            <a:t>RNN</a:t>
          </a:r>
          <a:endParaRPr lang="ko-KR" altLang="en-US" dirty="0"/>
        </a:p>
      </dgm:t>
    </dgm:pt>
    <dgm:pt modelId="{5B03F792-27BA-4805-A27B-21E90BC4BB07}" type="parTrans" cxnId="{12FB2C54-22B7-4984-B21B-ED758038624C}">
      <dgm:prSet/>
      <dgm:spPr/>
      <dgm:t>
        <a:bodyPr/>
        <a:lstStyle/>
        <a:p>
          <a:pPr latinLnBrk="1"/>
          <a:endParaRPr lang="ko-KR" altLang="en-US"/>
        </a:p>
      </dgm:t>
    </dgm:pt>
    <dgm:pt modelId="{E1596EF7-8551-48BF-AC43-01E4614FCDB2}" type="sibTrans" cxnId="{12FB2C54-22B7-4984-B21B-ED758038624C}">
      <dgm:prSet/>
      <dgm:spPr/>
      <dgm:t>
        <a:bodyPr/>
        <a:lstStyle/>
        <a:p>
          <a:pPr latinLnBrk="1"/>
          <a:endParaRPr lang="ko-KR" altLang="en-US"/>
        </a:p>
      </dgm:t>
    </dgm:pt>
    <dgm:pt modelId="{E47380E7-A919-471A-B987-73B0C4223E7B}">
      <dgm:prSet phldrT="[텍스트]"/>
      <dgm:spPr>
        <a:solidFill>
          <a:srgbClr val="1A280E"/>
        </a:solidFill>
      </dgm:spPr>
      <dgm:t>
        <a:bodyPr/>
        <a:lstStyle/>
        <a:p>
          <a:pPr latinLnBrk="1"/>
          <a:r>
            <a:rPr lang="en-US" altLang="ko-KR" dirty="0"/>
            <a:t>Recommendation</a:t>
          </a:r>
          <a:endParaRPr lang="ko-KR" altLang="en-US" dirty="0"/>
        </a:p>
      </dgm:t>
    </dgm:pt>
    <dgm:pt modelId="{1261005C-6941-4244-906F-9E26D5BDEF99}" type="parTrans" cxnId="{AC03ECA6-5A5D-4311-AB9B-C3E391B85B61}">
      <dgm:prSet/>
      <dgm:spPr/>
      <dgm:t>
        <a:bodyPr/>
        <a:lstStyle/>
        <a:p>
          <a:pPr latinLnBrk="1"/>
          <a:endParaRPr lang="ko-KR" altLang="en-US"/>
        </a:p>
      </dgm:t>
    </dgm:pt>
    <dgm:pt modelId="{F89EDD4D-054E-46D8-9FFD-EECBAD21842E}" type="sibTrans" cxnId="{AC03ECA6-5A5D-4311-AB9B-C3E391B85B61}">
      <dgm:prSet/>
      <dgm:spPr/>
      <dgm:t>
        <a:bodyPr/>
        <a:lstStyle/>
        <a:p>
          <a:pPr latinLnBrk="1"/>
          <a:endParaRPr lang="ko-KR" altLang="en-US"/>
        </a:p>
      </dgm:t>
    </dgm:pt>
    <dgm:pt modelId="{D675B8B9-AAA1-49E5-AF8B-DCDAE86AC567}" type="pres">
      <dgm:prSet presAssocID="{22649616-0466-4D23-BAB3-B6E061E65666}" presName="Name0" presStyleCnt="0">
        <dgm:presLayoutVars>
          <dgm:dir/>
          <dgm:resizeHandles val="exact"/>
        </dgm:presLayoutVars>
      </dgm:prSet>
      <dgm:spPr/>
    </dgm:pt>
    <dgm:pt modelId="{D29F1B8F-11F7-41CF-9063-3F535BA8DB35}" type="pres">
      <dgm:prSet presAssocID="{35C9BDD4-704D-4B18-9DB6-950E6DDB88C4}" presName="node" presStyleLbl="node1" presStyleIdx="0" presStyleCnt="3" custLinFactNeighborX="-655" custLinFactNeighborY="-478">
        <dgm:presLayoutVars>
          <dgm:bulletEnabled val="1"/>
        </dgm:presLayoutVars>
      </dgm:prSet>
      <dgm:spPr/>
    </dgm:pt>
    <dgm:pt modelId="{8E89025C-BFC3-4E1E-B419-A555C4F5445E}" type="pres">
      <dgm:prSet presAssocID="{85FABACF-FCE5-41C5-88FA-FF2CD99EC0A8}" presName="sibTrans" presStyleLbl="sibTrans2D1" presStyleIdx="0" presStyleCnt="2"/>
      <dgm:spPr/>
    </dgm:pt>
    <dgm:pt modelId="{05CF0C53-F4E0-41CA-81A2-7B46AA8DDAC9}" type="pres">
      <dgm:prSet presAssocID="{85FABACF-FCE5-41C5-88FA-FF2CD99EC0A8}" presName="connectorText" presStyleLbl="sibTrans2D1" presStyleIdx="0" presStyleCnt="2"/>
      <dgm:spPr/>
    </dgm:pt>
    <dgm:pt modelId="{48374915-6B2D-499D-93AA-8D19C4C14CDF}" type="pres">
      <dgm:prSet presAssocID="{5B623FCC-C839-477C-AA91-B421E8190A9C}" presName="node" presStyleLbl="node1" presStyleIdx="1" presStyleCnt="3">
        <dgm:presLayoutVars>
          <dgm:bulletEnabled val="1"/>
        </dgm:presLayoutVars>
      </dgm:prSet>
      <dgm:spPr/>
    </dgm:pt>
    <dgm:pt modelId="{59E71768-C42B-4313-8F32-37C4B17F754E}" type="pres">
      <dgm:prSet presAssocID="{E1596EF7-8551-48BF-AC43-01E4614FCDB2}" presName="sibTrans" presStyleLbl="sibTrans2D1" presStyleIdx="1" presStyleCnt="2"/>
      <dgm:spPr/>
    </dgm:pt>
    <dgm:pt modelId="{4FD00DCD-9426-41AB-B405-24639AC45191}" type="pres">
      <dgm:prSet presAssocID="{E1596EF7-8551-48BF-AC43-01E4614FCDB2}" presName="connectorText" presStyleLbl="sibTrans2D1" presStyleIdx="1" presStyleCnt="2"/>
      <dgm:spPr/>
    </dgm:pt>
    <dgm:pt modelId="{98EA30B1-8A94-4547-BD21-17519FD2200A}" type="pres">
      <dgm:prSet presAssocID="{E47380E7-A919-471A-B987-73B0C4223E7B}" presName="node" presStyleLbl="node1" presStyleIdx="2" presStyleCnt="3" custLinFactNeighborY="-305">
        <dgm:presLayoutVars>
          <dgm:bulletEnabled val="1"/>
        </dgm:presLayoutVars>
      </dgm:prSet>
      <dgm:spPr/>
    </dgm:pt>
  </dgm:ptLst>
  <dgm:cxnLst>
    <dgm:cxn modelId="{83A5C220-EB7E-4A11-9D12-0AAF784098EC}" type="presOf" srcId="{22649616-0466-4D23-BAB3-B6E061E65666}" destId="{D675B8B9-AAA1-49E5-AF8B-DCDAE86AC567}" srcOrd="0" destOrd="0" presId="urn:microsoft.com/office/officeart/2005/8/layout/process1"/>
    <dgm:cxn modelId="{48AE7E3B-2ED1-47D2-8A1B-03DAE29B536D}" type="presOf" srcId="{85FABACF-FCE5-41C5-88FA-FF2CD99EC0A8}" destId="{05CF0C53-F4E0-41CA-81A2-7B46AA8DDAC9}" srcOrd="1" destOrd="0" presId="urn:microsoft.com/office/officeart/2005/8/layout/process1"/>
    <dgm:cxn modelId="{167ECE5C-D8E1-48CD-8304-E8E5CE49E4B0}" type="presOf" srcId="{35C9BDD4-704D-4B18-9DB6-950E6DDB88C4}" destId="{D29F1B8F-11F7-41CF-9063-3F535BA8DB35}" srcOrd="0" destOrd="0" presId="urn:microsoft.com/office/officeart/2005/8/layout/process1"/>
    <dgm:cxn modelId="{16464F66-F569-4846-BEDB-DE47CEA6CDE2}" type="presOf" srcId="{E1596EF7-8551-48BF-AC43-01E4614FCDB2}" destId="{4FD00DCD-9426-41AB-B405-24639AC45191}" srcOrd="1" destOrd="0" presId="urn:microsoft.com/office/officeart/2005/8/layout/process1"/>
    <dgm:cxn modelId="{C19B0D69-045C-42AE-B13F-B8C58F71C1D2}" srcId="{22649616-0466-4D23-BAB3-B6E061E65666}" destId="{35C9BDD4-704D-4B18-9DB6-950E6DDB88C4}" srcOrd="0" destOrd="0" parTransId="{BBDE57FD-61EC-40BF-9A4C-FD5F14B4C9D5}" sibTransId="{85FABACF-FCE5-41C5-88FA-FF2CD99EC0A8}"/>
    <dgm:cxn modelId="{8E0A5F4B-B9DA-415C-991A-36057519291E}" type="presOf" srcId="{5B623FCC-C839-477C-AA91-B421E8190A9C}" destId="{48374915-6B2D-499D-93AA-8D19C4C14CDF}" srcOrd="0" destOrd="0" presId="urn:microsoft.com/office/officeart/2005/8/layout/process1"/>
    <dgm:cxn modelId="{12FB2C54-22B7-4984-B21B-ED758038624C}" srcId="{22649616-0466-4D23-BAB3-B6E061E65666}" destId="{5B623FCC-C839-477C-AA91-B421E8190A9C}" srcOrd="1" destOrd="0" parTransId="{5B03F792-27BA-4805-A27B-21E90BC4BB07}" sibTransId="{E1596EF7-8551-48BF-AC43-01E4614FCDB2}"/>
    <dgm:cxn modelId="{A9E9E58C-7E12-4E16-BBF1-358F78B91FD3}" type="presOf" srcId="{E1596EF7-8551-48BF-AC43-01E4614FCDB2}" destId="{59E71768-C42B-4313-8F32-37C4B17F754E}" srcOrd="0" destOrd="0" presId="urn:microsoft.com/office/officeart/2005/8/layout/process1"/>
    <dgm:cxn modelId="{7B249493-A483-4D09-8BAE-7D9A6D70F776}" type="presOf" srcId="{85FABACF-FCE5-41C5-88FA-FF2CD99EC0A8}" destId="{8E89025C-BFC3-4E1E-B419-A555C4F5445E}" srcOrd="0" destOrd="0" presId="urn:microsoft.com/office/officeart/2005/8/layout/process1"/>
    <dgm:cxn modelId="{AC03ECA6-5A5D-4311-AB9B-C3E391B85B61}" srcId="{22649616-0466-4D23-BAB3-B6E061E65666}" destId="{E47380E7-A919-471A-B987-73B0C4223E7B}" srcOrd="2" destOrd="0" parTransId="{1261005C-6941-4244-906F-9E26D5BDEF99}" sibTransId="{F89EDD4D-054E-46D8-9FFD-EECBAD21842E}"/>
    <dgm:cxn modelId="{2FE6C6E8-0A90-40D4-985B-0599F34F69F0}" type="presOf" srcId="{E47380E7-A919-471A-B987-73B0C4223E7B}" destId="{98EA30B1-8A94-4547-BD21-17519FD2200A}" srcOrd="0" destOrd="0" presId="urn:microsoft.com/office/officeart/2005/8/layout/process1"/>
    <dgm:cxn modelId="{B54C0E65-F84B-4990-B48D-205758CBD844}" type="presParOf" srcId="{D675B8B9-AAA1-49E5-AF8B-DCDAE86AC567}" destId="{D29F1B8F-11F7-41CF-9063-3F535BA8DB35}" srcOrd="0" destOrd="0" presId="urn:microsoft.com/office/officeart/2005/8/layout/process1"/>
    <dgm:cxn modelId="{0979B11A-D942-4107-9B10-35161FA65240}" type="presParOf" srcId="{D675B8B9-AAA1-49E5-AF8B-DCDAE86AC567}" destId="{8E89025C-BFC3-4E1E-B419-A555C4F5445E}" srcOrd="1" destOrd="0" presId="urn:microsoft.com/office/officeart/2005/8/layout/process1"/>
    <dgm:cxn modelId="{086352A8-7CC9-4A5E-9190-848B205E2075}" type="presParOf" srcId="{8E89025C-BFC3-4E1E-B419-A555C4F5445E}" destId="{05CF0C53-F4E0-41CA-81A2-7B46AA8DDAC9}" srcOrd="0" destOrd="0" presId="urn:microsoft.com/office/officeart/2005/8/layout/process1"/>
    <dgm:cxn modelId="{AFC5CDBC-4EE9-4553-A7A6-D8690533C327}" type="presParOf" srcId="{D675B8B9-AAA1-49E5-AF8B-DCDAE86AC567}" destId="{48374915-6B2D-499D-93AA-8D19C4C14CDF}" srcOrd="2" destOrd="0" presId="urn:microsoft.com/office/officeart/2005/8/layout/process1"/>
    <dgm:cxn modelId="{ECD686D2-ED74-4423-9D62-C1A7AEDE7750}" type="presParOf" srcId="{D675B8B9-AAA1-49E5-AF8B-DCDAE86AC567}" destId="{59E71768-C42B-4313-8F32-37C4B17F754E}" srcOrd="3" destOrd="0" presId="urn:microsoft.com/office/officeart/2005/8/layout/process1"/>
    <dgm:cxn modelId="{5835F549-899D-470C-8C07-1A85CBBDA44B}" type="presParOf" srcId="{59E71768-C42B-4313-8F32-37C4B17F754E}" destId="{4FD00DCD-9426-41AB-B405-24639AC45191}" srcOrd="0" destOrd="0" presId="urn:microsoft.com/office/officeart/2005/8/layout/process1"/>
    <dgm:cxn modelId="{BBAAFC38-D830-43D8-B092-85903AF1E838}" type="presParOf" srcId="{D675B8B9-AAA1-49E5-AF8B-DCDAE86AC567}" destId="{98EA30B1-8A94-4547-BD21-17519FD2200A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8C8AF1-785A-464F-95A5-632623725115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EACE3DD-2555-4EF6-B149-82E2D160AE4C}">
      <dgm:prSet phldrT="[텍스트]"/>
      <dgm:spPr/>
      <dgm:t>
        <a:bodyPr/>
        <a:lstStyle/>
        <a:p>
          <a:pPr latinLnBrk="1"/>
          <a:r>
            <a:rPr lang="en-US" altLang="ko-KR" dirty="0"/>
            <a:t>Session ID</a:t>
          </a:r>
          <a:endParaRPr lang="ko-KR" altLang="en-US" dirty="0"/>
        </a:p>
      </dgm:t>
    </dgm:pt>
    <dgm:pt modelId="{9C6C0947-1FCA-40ED-82E9-3509C60AD595}" type="parTrans" cxnId="{50B9CEAB-D3C2-4696-B96A-E57758D8FC9F}">
      <dgm:prSet/>
      <dgm:spPr/>
      <dgm:t>
        <a:bodyPr/>
        <a:lstStyle/>
        <a:p>
          <a:pPr latinLnBrk="1"/>
          <a:endParaRPr lang="ko-KR" altLang="en-US"/>
        </a:p>
      </dgm:t>
    </dgm:pt>
    <dgm:pt modelId="{E47D3F4C-5EEF-4BA7-8692-57CC9F88B521}" type="sibTrans" cxnId="{50B9CEAB-D3C2-4696-B96A-E57758D8FC9F}">
      <dgm:prSet/>
      <dgm:spPr/>
      <dgm:t>
        <a:bodyPr/>
        <a:lstStyle/>
        <a:p>
          <a:pPr latinLnBrk="1"/>
          <a:endParaRPr lang="ko-KR" altLang="en-US"/>
        </a:p>
      </dgm:t>
    </dgm:pt>
    <dgm:pt modelId="{392F2FCF-50D3-4288-BA86-EBB29312CF26}">
      <dgm:prSet phldrT="[텍스트]" custT="1"/>
      <dgm:spPr/>
      <dgm:t>
        <a:bodyPr/>
        <a:lstStyle/>
        <a:p>
          <a:pPr latinLnBrk="1"/>
          <a:r>
            <a:rPr lang="en-US" altLang="ko-KR" sz="1600" dirty="0"/>
            <a:t>Session ID, Timestamp, Item ID, Category, Purchase, Price, Quantity</a:t>
          </a:r>
          <a:endParaRPr lang="ko-KR" altLang="en-US" sz="1600" dirty="0"/>
        </a:p>
      </dgm:t>
    </dgm:pt>
    <dgm:pt modelId="{1F1C5617-EB1C-4833-9D67-D565ABA74624}" type="parTrans" cxnId="{170FD7B2-10D7-404E-B8D4-FC9DADAE0479}">
      <dgm:prSet/>
      <dgm:spPr>
        <a:ln>
          <a:solidFill>
            <a:schemeClr val="tx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662B4EAD-9DC3-4680-84DD-1C5087A73E2A}" type="sibTrans" cxnId="{170FD7B2-10D7-404E-B8D4-FC9DADAE0479}">
      <dgm:prSet/>
      <dgm:spPr/>
      <dgm:t>
        <a:bodyPr/>
        <a:lstStyle/>
        <a:p>
          <a:pPr latinLnBrk="1"/>
          <a:endParaRPr lang="ko-KR" altLang="en-US"/>
        </a:p>
      </dgm:t>
    </dgm:pt>
    <dgm:pt modelId="{E35F324C-59B7-4432-B421-4467CBA4D034}">
      <dgm:prSet phldrT="[텍스트]" custT="1"/>
      <dgm:spPr/>
      <dgm:t>
        <a:bodyPr/>
        <a:lstStyle/>
        <a:p>
          <a:pPr latinLnBrk="1"/>
          <a:r>
            <a:rPr lang="en-US" altLang="ko-KR" sz="1600" dirty="0"/>
            <a:t>Session ID, Timestamp, Item ID, Category, Purchase, Price, Quantity</a:t>
          </a:r>
          <a:endParaRPr lang="ko-KR" altLang="en-US" sz="1600" dirty="0"/>
        </a:p>
      </dgm:t>
    </dgm:pt>
    <dgm:pt modelId="{F948083B-1FB2-4CD7-A10D-7778E70040AF}" type="parTrans" cxnId="{87E82914-89A9-4AC4-8743-F8964918ADB2}">
      <dgm:prSet/>
      <dgm:spPr>
        <a:ln>
          <a:solidFill>
            <a:schemeClr val="tx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5BB56490-D7D8-4E9C-9FCC-271DEB8749C2}" type="sibTrans" cxnId="{87E82914-89A9-4AC4-8743-F8964918ADB2}">
      <dgm:prSet/>
      <dgm:spPr/>
      <dgm:t>
        <a:bodyPr/>
        <a:lstStyle/>
        <a:p>
          <a:pPr latinLnBrk="1"/>
          <a:endParaRPr lang="ko-KR" altLang="en-US"/>
        </a:p>
      </dgm:t>
    </dgm:pt>
    <dgm:pt modelId="{ADA2324E-D025-4FD2-A3AC-6780271BC8E3}">
      <dgm:prSet phldrT="[텍스트]" custT="1"/>
      <dgm:spPr/>
      <dgm:t>
        <a:bodyPr/>
        <a:lstStyle/>
        <a:p>
          <a:pPr latinLnBrk="1"/>
          <a:r>
            <a:rPr lang="en-US" altLang="ko-KR" sz="1600" dirty="0"/>
            <a:t>Session ID, Timestamp, Item ID, Category, Purchase, Price, Quantity</a:t>
          </a:r>
          <a:endParaRPr lang="ko-KR" altLang="en-US" sz="1600" dirty="0"/>
        </a:p>
      </dgm:t>
    </dgm:pt>
    <dgm:pt modelId="{1EDB9FAD-4ED1-4D46-9AD1-ABD1DBB62F3A}" type="parTrans" cxnId="{65E7987E-9202-4EE2-A488-F10E5073E480}">
      <dgm:prSet/>
      <dgm:spPr>
        <a:ln>
          <a:solidFill>
            <a:schemeClr val="tx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00476442-FB6C-4E50-81CF-9F6FEFEA96C2}" type="sibTrans" cxnId="{65E7987E-9202-4EE2-A488-F10E5073E480}">
      <dgm:prSet/>
      <dgm:spPr/>
      <dgm:t>
        <a:bodyPr/>
        <a:lstStyle/>
        <a:p>
          <a:pPr latinLnBrk="1"/>
          <a:endParaRPr lang="ko-KR" altLang="en-US"/>
        </a:p>
      </dgm:t>
    </dgm:pt>
    <dgm:pt modelId="{D3FFFD61-E14D-4DA0-B202-BBD19ED0F540}" type="pres">
      <dgm:prSet presAssocID="{3E8C8AF1-785A-464F-95A5-632623725115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CD7A86A-260A-4D7C-95DD-8781B5AC3EF3}" type="pres">
      <dgm:prSet presAssocID="{CEACE3DD-2555-4EF6-B149-82E2D160AE4C}" presName="root1" presStyleCnt="0"/>
      <dgm:spPr/>
    </dgm:pt>
    <dgm:pt modelId="{9DE21523-4EF7-4D96-BC6F-892535710A45}" type="pres">
      <dgm:prSet presAssocID="{CEACE3DD-2555-4EF6-B149-82E2D160AE4C}" presName="LevelOneTextNode" presStyleLbl="node0" presStyleIdx="0" presStyleCnt="1">
        <dgm:presLayoutVars>
          <dgm:chPref val="3"/>
        </dgm:presLayoutVars>
      </dgm:prSet>
      <dgm:spPr/>
    </dgm:pt>
    <dgm:pt modelId="{1DA8798F-91D0-4930-BE16-68D4DB5BC802}" type="pres">
      <dgm:prSet presAssocID="{CEACE3DD-2555-4EF6-B149-82E2D160AE4C}" presName="level2hierChild" presStyleCnt="0"/>
      <dgm:spPr/>
    </dgm:pt>
    <dgm:pt modelId="{92A72837-091B-4064-B684-98A4AD221A66}" type="pres">
      <dgm:prSet presAssocID="{1F1C5617-EB1C-4833-9D67-D565ABA74624}" presName="conn2-1" presStyleLbl="parChTrans1D2" presStyleIdx="0" presStyleCnt="3"/>
      <dgm:spPr/>
    </dgm:pt>
    <dgm:pt modelId="{14B27F51-7635-409F-8F6A-5CA3402E14E6}" type="pres">
      <dgm:prSet presAssocID="{1F1C5617-EB1C-4833-9D67-D565ABA74624}" presName="connTx" presStyleLbl="parChTrans1D2" presStyleIdx="0" presStyleCnt="3"/>
      <dgm:spPr/>
    </dgm:pt>
    <dgm:pt modelId="{EDEA051C-29A2-4D53-A77A-EA0CF159A876}" type="pres">
      <dgm:prSet presAssocID="{392F2FCF-50D3-4288-BA86-EBB29312CF26}" presName="root2" presStyleCnt="0"/>
      <dgm:spPr/>
    </dgm:pt>
    <dgm:pt modelId="{B11BA88B-B2D6-4201-B0AE-6F5223DBFF69}" type="pres">
      <dgm:prSet presAssocID="{392F2FCF-50D3-4288-BA86-EBB29312CF26}" presName="LevelTwoTextNode" presStyleLbl="node2" presStyleIdx="0" presStyleCnt="3" custScaleX="490880">
        <dgm:presLayoutVars>
          <dgm:chPref val="3"/>
        </dgm:presLayoutVars>
      </dgm:prSet>
      <dgm:spPr/>
    </dgm:pt>
    <dgm:pt modelId="{55A7198F-8EE8-401A-B169-1999F47F70DC}" type="pres">
      <dgm:prSet presAssocID="{392F2FCF-50D3-4288-BA86-EBB29312CF26}" presName="level3hierChild" presStyleCnt="0"/>
      <dgm:spPr/>
    </dgm:pt>
    <dgm:pt modelId="{D7875115-D852-4C65-B794-D1918B006D22}" type="pres">
      <dgm:prSet presAssocID="{F948083B-1FB2-4CD7-A10D-7778E70040AF}" presName="conn2-1" presStyleLbl="parChTrans1D2" presStyleIdx="1" presStyleCnt="3"/>
      <dgm:spPr/>
    </dgm:pt>
    <dgm:pt modelId="{EF8725F3-CE42-4C63-BA14-2FA54DCFD2D9}" type="pres">
      <dgm:prSet presAssocID="{F948083B-1FB2-4CD7-A10D-7778E70040AF}" presName="connTx" presStyleLbl="parChTrans1D2" presStyleIdx="1" presStyleCnt="3"/>
      <dgm:spPr/>
    </dgm:pt>
    <dgm:pt modelId="{FA09B82C-80FA-4D59-B0A7-2DB841666099}" type="pres">
      <dgm:prSet presAssocID="{E35F324C-59B7-4432-B421-4467CBA4D034}" presName="root2" presStyleCnt="0"/>
      <dgm:spPr/>
    </dgm:pt>
    <dgm:pt modelId="{DD7F5B14-88A0-4509-8BBD-D61E640086FB}" type="pres">
      <dgm:prSet presAssocID="{E35F324C-59B7-4432-B421-4467CBA4D034}" presName="LevelTwoTextNode" presStyleLbl="node2" presStyleIdx="1" presStyleCnt="3" custScaleX="490836">
        <dgm:presLayoutVars>
          <dgm:chPref val="3"/>
        </dgm:presLayoutVars>
      </dgm:prSet>
      <dgm:spPr/>
    </dgm:pt>
    <dgm:pt modelId="{5FA20CDF-445B-4DBF-B4B8-178E3A142199}" type="pres">
      <dgm:prSet presAssocID="{E35F324C-59B7-4432-B421-4467CBA4D034}" presName="level3hierChild" presStyleCnt="0"/>
      <dgm:spPr/>
    </dgm:pt>
    <dgm:pt modelId="{C14B1AAB-0568-452B-B5C1-B2047EE3211B}" type="pres">
      <dgm:prSet presAssocID="{1EDB9FAD-4ED1-4D46-9AD1-ABD1DBB62F3A}" presName="conn2-1" presStyleLbl="parChTrans1D2" presStyleIdx="2" presStyleCnt="3"/>
      <dgm:spPr/>
    </dgm:pt>
    <dgm:pt modelId="{2F5D90CB-3073-40EC-B8BE-1F3E646DC4CF}" type="pres">
      <dgm:prSet presAssocID="{1EDB9FAD-4ED1-4D46-9AD1-ABD1DBB62F3A}" presName="connTx" presStyleLbl="parChTrans1D2" presStyleIdx="2" presStyleCnt="3"/>
      <dgm:spPr/>
    </dgm:pt>
    <dgm:pt modelId="{265A068A-62C6-469B-BE7A-A902521FBDC4}" type="pres">
      <dgm:prSet presAssocID="{ADA2324E-D025-4FD2-A3AC-6780271BC8E3}" presName="root2" presStyleCnt="0"/>
      <dgm:spPr/>
    </dgm:pt>
    <dgm:pt modelId="{41A3867A-90E7-41D4-8F8F-E30E25F2F91E}" type="pres">
      <dgm:prSet presAssocID="{ADA2324E-D025-4FD2-A3AC-6780271BC8E3}" presName="LevelTwoTextNode" presStyleLbl="node2" presStyleIdx="2" presStyleCnt="3" custScaleX="490836">
        <dgm:presLayoutVars>
          <dgm:chPref val="3"/>
        </dgm:presLayoutVars>
      </dgm:prSet>
      <dgm:spPr/>
    </dgm:pt>
    <dgm:pt modelId="{8F9C7C3A-8E44-4254-B04C-216398C3A6D5}" type="pres">
      <dgm:prSet presAssocID="{ADA2324E-D025-4FD2-A3AC-6780271BC8E3}" presName="level3hierChild" presStyleCnt="0"/>
      <dgm:spPr/>
    </dgm:pt>
  </dgm:ptLst>
  <dgm:cxnLst>
    <dgm:cxn modelId="{87E82914-89A9-4AC4-8743-F8964918ADB2}" srcId="{CEACE3DD-2555-4EF6-B149-82E2D160AE4C}" destId="{E35F324C-59B7-4432-B421-4467CBA4D034}" srcOrd="1" destOrd="0" parTransId="{F948083B-1FB2-4CD7-A10D-7778E70040AF}" sibTransId="{5BB56490-D7D8-4E9C-9FCC-271DEB8749C2}"/>
    <dgm:cxn modelId="{5C87C21B-5F36-4BC9-90FF-2DBB50FC950D}" type="presOf" srcId="{1F1C5617-EB1C-4833-9D67-D565ABA74624}" destId="{14B27F51-7635-409F-8F6A-5CA3402E14E6}" srcOrd="1" destOrd="0" presId="urn:microsoft.com/office/officeart/2008/layout/HorizontalMultiLevelHierarchy"/>
    <dgm:cxn modelId="{4500E629-75C8-4A29-9FB9-0067DDEAE996}" type="presOf" srcId="{3E8C8AF1-785A-464F-95A5-632623725115}" destId="{D3FFFD61-E14D-4DA0-B202-BBD19ED0F540}" srcOrd="0" destOrd="0" presId="urn:microsoft.com/office/officeart/2008/layout/HorizontalMultiLevelHierarchy"/>
    <dgm:cxn modelId="{EE40B12E-8872-41A4-A7C8-D4A18C8A770C}" type="presOf" srcId="{392F2FCF-50D3-4288-BA86-EBB29312CF26}" destId="{B11BA88B-B2D6-4201-B0AE-6F5223DBFF69}" srcOrd="0" destOrd="0" presId="urn:microsoft.com/office/officeart/2008/layout/HorizontalMultiLevelHierarchy"/>
    <dgm:cxn modelId="{7E6B7A45-78EB-4BA4-AFF1-FBB735EB2944}" type="presOf" srcId="{ADA2324E-D025-4FD2-A3AC-6780271BC8E3}" destId="{41A3867A-90E7-41D4-8F8F-E30E25F2F91E}" srcOrd="0" destOrd="0" presId="urn:microsoft.com/office/officeart/2008/layout/HorizontalMultiLevelHierarchy"/>
    <dgm:cxn modelId="{0D5D6172-CADB-4A35-B552-526A5B3FF8B8}" type="presOf" srcId="{F948083B-1FB2-4CD7-A10D-7778E70040AF}" destId="{EF8725F3-CE42-4C63-BA14-2FA54DCFD2D9}" srcOrd="1" destOrd="0" presId="urn:microsoft.com/office/officeart/2008/layout/HorizontalMultiLevelHierarchy"/>
    <dgm:cxn modelId="{65E7987E-9202-4EE2-A488-F10E5073E480}" srcId="{CEACE3DD-2555-4EF6-B149-82E2D160AE4C}" destId="{ADA2324E-D025-4FD2-A3AC-6780271BC8E3}" srcOrd="2" destOrd="0" parTransId="{1EDB9FAD-4ED1-4D46-9AD1-ABD1DBB62F3A}" sibTransId="{00476442-FB6C-4E50-81CF-9F6FEFEA96C2}"/>
    <dgm:cxn modelId="{4CB59983-5414-4764-82FC-95540F8686EB}" type="presOf" srcId="{1EDB9FAD-4ED1-4D46-9AD1-ABD1DBB62F3A}" destId="{2F5D90CB-3073-40EC-B8BE-1F3E646DC4CF}" srcOrd="1" destOrd="0" presId="urn:microsoft.com/office/officeart/2008/layout/HorizontalMultiLevelHierarchy"/>
    <dgm:cxn modelId="{50B9CEAB-D3C2-4696-B96A-E57758D8FC9F}" srcId="{3E8C8AF1-785A-464F-95A5-632623725115}" destId="{CEACE3DD-2555-4EF6-B149-82E2D160AE4C}" srcOrd="0" destOrd="0" parTransId="{9C6C0947-1FCA-40ED-82E9-3509C60AD595}" sibTransId="{E47D3F4C-5EEF-4BA7-8692-57CC9F88B521}"/>
    <dgm:cxn modelId="{85FDAEAE-91B1-485E-8C58-3364755699D7}" type="presOf" srcId="{1EDB9FAD-4ED1-4D46-9AD1-ABD1DBB62F3A}" destId="{C14B1AAB-0568-452B-B5C1-B2047EE3211B}" srcOrd="0" destOrd="0" presId="urn:microsoft.com/office/officeart/2008/layout/HorizontalMultiLevelHierarchy"/>
    <dgm:cxn modelId="{170FD7B2-10D7-404E-B8D4-FC9DADAE0479}" srcId="{CEACE3DD-2555-4EF6-B149-82E2D160AE4C}" destId="{392F2FCF-50D3-4288-BA86-EBB29312CF26}" srcOrd="0" destOrd="0" parTransId="{1F1C5617-EB1C-4833-9D67-D565ABA74624}" sibTransId="{662B4EAD-9DC3-4680-84DD-1C5087A73E2A}"/>
    <dgm:cxn modelId="{A53023B4-99FD-4D93-881F-889E48241F88}" type="presOf" srcId="{1F1C5617-EB1C-4833-9D67-D565ABA74624}" destId="{92A72837-091B-4064-B684-98A4AD221A66}" srcOrd="0" destOrd="0" presId="urn:microsoft.com/office/officeart/2008/layout/HorizontalMultiLevelHierarchy"/>
    <dgm:cxn modelId="{C3B825C2-55D9-4F60-B724-A4E95A16BEDA}" type="presOf" srcId="{CEACE3DD-2555-4EF6-B149-82E2D160AE4C}" destId="{9DE21523-4EF7-4D96-BC6F-892535710A45}" srcOrd="0" destOrd="0" presId="urn:microsoft.com/office/officeart/2008/layout/HorizontalMultiLevelHierarchy"/>
    <dgm:cxn modelId="{D917B4E7-936E-4093-9AB7-D6322FAA1FFF}" type="presOf" srcId="{E35F324C-59B7-4432-B421-4467CBA4D034}" destId="{DD7F5B14-88A0-4509-8BBD-D61E640086FB}" srcOrd="0" destOrd="0" presId="urn:microsoft.com/office/officeart/2008/layout/HorizontalMultiLevelHierarchy"/>
    <dgm:cxn modelId="{375324F2-FC0E-4183-ABEA-20D60458C912}" type="presOf" srcId="{F948083B-1FB2-4CD7-A10D-7778E70040AF}" destId="{D7875115-D852-4C65-B794-D1918B006D22}" srcOrd="0" destOrd="0" presId="urn:microsoft.com/office/officeart/2008/layout/HorizontalMultiLevelHierarchy"/>
    <dgm:cxn modelId="{83C28E03-62C4-4703-8A82-EF07000AC97F}" type="presParOf" srcId="{D3FFFD61-E14D-4DA0-B202-BBD19ED0F540}" destId="{4CD7A86A-260A-4D7C-95DD-8781B5AC3EF3}" srcOrd="0" destOrd="0" presId="urn:microsoft.com/office/officeart/2008/layout/HorizontalMultiLevelHierarchy"/>
    <dgm:cxn modelId="{9CA6EE87-A38A-4C4A-8FAE-A4708D2EC3ED}" type="presParOf" srcId="{4CD7A86A-260A-4D7C-95DD-8781B5AC3EF3}" destId="{9DE21523-4EF7-4D96-BC6F-892535710A45}" srcOrd="0" destOrd="0" presId="urn:microsoft.com/office/officeart/2008/layout/HorizontalMultiLevelHierarchy"/>
    <dgm:cxn modelId="{6B340BE6-8FC0-4635-9678-4D9B525B63BC}" type="presParOf" srcId="{4CD7A86A-260A-4D7C-95DD-8781B5AC3EF3}" destId="{1DA8798F-91D0-4930-BE16-68D4DB5BC802}" srcOrd="1" destOrd="0" presId="urn:microsoft.com/office/officeart/2008/layout/HorizontalMultiLevelHierarchy"/>
    <dgm:cxn modelId="{C4B544AA-D6F2-4E51-9C92-4F054E8C8085}" type="presParOf" srcId="{1DA8798F-91D0-4930-BE16-68D4DB5BC802}" destId="{92A72837-091B-4064-B684-98A4AD221A66}" srcOrd="0" destOrd="0" presId="urn:microsoft.com/office/officeart/2008/layout/HorizontalMultiLevelHierarchy"/>
    <dgm:cxn modelId="{F7E0E545-C88E-46E9-8BD7-2349EAA9587C}" type="presParOf" srcId="{92A72837-091B-4064-B684-98A4AD221A66}" destId="{14B27F51-7635-409F-8F6A-5CA3402E14E6}" srcOrd="0" destOrd="0" presId="urn:microsoft.com/office/officeart/2008/layout/HorizontalMultiLevelHierarchy"/>
    <dgm:cxn modelId="{7C8F8791-C9A7-416A-B5EB-B28C542926A0}" type="presParOf" srcId="{1DA8798F-91D0-4930-BE16-68D4DB5BC802}" destId="{EDEA051C-29A2-4D53-A77A-EA0CF159A876}" srcOrd="1" destOrd="0" presId="urn:microsoft.com/office/officeart/2008/layout/HorizontalMultiLevelHierarchy"/>
    <dgm:cxn modelId="{9D8652E1-F8E4-4ECC-AD88-DEBD9D7B09F4}" type="presParOf" srcId="{EDEA051C-29A2-4D53-A77A-EA0CF159A876}" destId="{B11BA88B-B2D6-4201-B0AE-6F5223DBFF69}" srcOrd="0" destOrd="0" presId="urn:microsoft.com/office/officeart/2008/layout/HorizontalMultiLevelHierarchy"/>
    <dgm:cxn modelId="{3B36274C-F1BE-41F7-BC89-52BCC2406433}" type="presParOf" srcId="{EDEA051C-29A2-4D53-A77A-EA0CF159A876}" destId="{55A7198F-8EE8-401A-B169-1999F47F70DC}" srcOrd="1" destOrd="0" presId="urn:microsoft.com/office/officeart/2008/layout/HorizontalMultiLevelHierarchy"/>
    <dgm:cxn modelId="{4D71433D-CC3E-4F85-AEBF-C6968BCEB908}" type="presParOf" srcId="{1DA8798F-91D0-4930-BE16-68D4DB5BC802}" destId="{D7875115-D852-4C65-B794-D1918B006D22}" srcOrd="2" destOrd="0" presId="urn:microsoft.com/office/officeart/2008/layout/HorizontalMultiLevelHierarchy"/>
    <dgm:cxn modelId="{DAE6EF71-3682-4BD7-B4C5-2BE0B095BEA3}" type="presParOf" srcId="{D7875115-D852-4C65-B794-D1918B006D22}" destId="{EF8725F3-CE42-4C63-BA14-2FA54DCFD2D9}" srcOrd="0" destOrd="0" presId="urn:microsoft.com/office/officeart/2008/layout/HorizontalMultiLevelHierarchy"/>
    <dgm:cxn modelId="{20A550CC-E888-45A9-90D9-DA491563AC22}" type="presParOf" srcId="{1DA8798F-91D0-4930-BE16-68D4DB5BC802}" destId="{FA09B82C-80FA-4D59-B0A7-2DB841666099}" srcOrd="3" destOrd="0" presId="urn:microsoft.com/office/officeart/2008/layout/HorizontalMultiLevelHierarchy"/>
    <dgm:cxn modelId="{36C86D0B-7AC7-4E4C-9588-C42382DCED11}" type="presParOf" srcId="{FA09B82C-80FA-4D59-B0A7-2DB841666099}" destId="{DD7F5B14-88A0-4509-8BBD-D61E640086FB}" srcOrd="0" destOrd="0" presId="urn:microsoft.com/office/officeart/2008/layout/HorizontalMultiLevelHierarchy"/>
    <dgm:cxn modelId="{F6093B69-0976-451C-8509-E1C23A6D659F}" type="presParOf" srcId="{FA09B82C-80FA-4D59-B0A7-2DB841666099}" destId="{5FA20CDF-445B-4DBF-B4B8-178E3A142199}" srcOrd="1" destOrd="0" presId="urn:microsoft.com/office/officeart/2008/layout/HorizontalMultiLevelHierarchy"/>
    <dgm:cxn modelId="{2B73EEFB-6BF6-4F0F-90BD-CF06E57657EA}" type="presParOf" srcId="{1DA8798F-91D0-4930-BE16-68D4DB5BC802}" destId="{C14B1AAB-0568-452B-B5C1-B2047EE3211B}" srcOrd="4" destOrd="0" presId="urn:microsoft.com/office/officeart/2008/layout/HorizontalMultiLevelHierarchy"/>
    <dgm:cxn modelId="{022726D9-BAA5-4036-BD30-921910AC3A83}" type="presParOf" srcId="{C14B1AAB-0568-452B-B5C1-B2047EE3211B}" destId="{2F5D90CB-3073-40EC-B8BE-1F3E646DC4CF}" srcOrd="0" destOrd="0" presId="urn:microsoft.com/office/officeart/2008/layout/HorizontalMultiLevelHierarchy"/>
    <dgm:cxn modelId="{9920BBA8-FBF6-4095-AEFF-22958746D167}" type="presParOf" srcId="{1DA8798F-91D0-4930-BE16-68D4DB5BC802}" destId="{265A068A-62C6-469B-BE7A-A902521FBDC4}" srcOrd="5" destOrd="0" presId="urn:microsoft.com/office/officeart/2008/layout/HorizontalMultiLevelHierarchy"/>
    <dgm:cxn modelId="{CEEFBFDD-7323-4A94-8C9B-71A90A110EEB}" type="presParOf" srcId="{265A068A-62C6-469B-BE7A-A902521FBDC4}" destId="{41A3867A-90E7-41D4-8F8F-E30E25F2F91E}" srcOrd="0" destOrd="0" presId="urn:microsoft.com/office/officeart/2008/layout/HorizontalMultiLevelHierarchy"/>
    <dgm:cxn modelId="{8472F011-9056-4C35-8234-4A073F2BABB8}" type="presParOf" srcId="{265A068A-62C6-469B-BE7A-A902521FBDC4}" destId="{8F9C7C3A-8E44-4254-B04C-216398C3A6D5}" srcOrd="1" destOrd="0" presId="urn:microsoft.com/office/officeart/2008/layout/HorizontalMultiLevelHierarchy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B7C0E50-95E6-4244-984F-808648BDF95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6D826AF-2C64-418B-9297-E2B5B5BCD7E5}">
      <dgm:prSet phldrT="[텍스트]"/>
      <dgm:spPr>
        <a:solidFill>
          <a:srgbClr val="ED833B"/>
        </a:solidFill>
      </dgm:spPr>
      <dgm:t>
        <a:bodyPr/>
        <a:lstStyle/>
        <a:p>
          <a:pPr latinLnBrk="1"/>
          <a:r>
            <a:rPr lang="en-US" altLang="ko-KR" dirty="0"/>
            <a:t>Session representation for GAN</a:t>
          </a:r>
          <a:endParaRPr lang="ko-KR" altLang="en-US" dirty="0"/>
        </a:p>
      </dgm:t>
    </dgm:pt>
    <dgm:pt modelId="{250D38F6-CD59-4DFB-92AE-5D48B8D09DA1}" type="parTrans" cxnId="{BF9D9AC7-E15C-4DFC-81CF-59CF1EAFA570}">
      <dgm:prSet/>
      <dgm:spPr/>
      <dgm:t>
        <a:bodyPr/>
        <a:lstStyle/>
        <a:p>
          <a:pPr latinLnBrk="1"/>
          <a:endParaRPr lang="ko-KR" altLang="en-US"/>
        </a:p>
      </dgm:t>
    </dgm:pt>
    <dgm:pt modelId="{8EE57C56-F110-4ABE-A859-59366D29FD58}" type="sibTrans" cxnId="{BF9D9AC7-E15C-4DFC-81CF-59CF1EAFA570}">
      <dgm:prSet/>
      <dgm:spPr/>
      <dgm:t>
        <a:bodyPr/>
        <a:lstStyle/>
        <a:p>
          <a:pPr latinLnBrk="1"/>
          <a:endParaRPr lang="ko-KR" altLang="en-US"/>
        </a:p>
      </dgm:t>
    </dgm:pt>
    <dgm:pt modelId="{B05143CE-08DB-482F-900B-2B921F09EF80}">
      <dgm:prSet phldrT="[텍스트]"/>
      <dgm:spPr>
        <a:solidFill>
          <a:schemeClr val="accent5">
            <a:lumMod val="75000"/>
          </a:schemeClr>
        </a:solidFill>
      </dgm:spPr>
      <dgm:t>
        <a:bodyPr/>
        <a:lstStyle/>
        <a:p>
          <a:pPr latinLnBrk="1"/>
          <a:r>
            <a:rPr lang="en-US" altLang="ko-KR" dirty="0"/>
            <a:t>ACGAN</a:t>
          </a:r>
          <a:endParaRPr lang="ko-KR" altLang="en-US" dirty="0"/>
        </a:p>
      </dgm:t>
    </dgm:pt>
    <dgm:pt modelId="{D33D350F-EF1B-4784-AB2B-9E5C4BE7F3C5}" type="parTrans" cxnId="{63A05A73-C9A5-4D14-9E7D-A7F10E6FB2F9}">
      <dgm:prSet/>
      <dgm:spPr/>
      <dgm:t>
        <a:bodyPr/>
        <a:lstStyle/>
        <a:p>
          <a:pPr latinLnBrk="1"/>
          <a:endParaRPr lang="ko-KR" altLang="en-US"/>
        </a:p>
      </dgm:t>
    </dgm:pt>
    <dgm:pt modelId="{BB9CDE68-EB07-421B-9711-C8F8B09DA467}" type="sibTrans" cxnId="{63A05A73-C9A5-4D14-9E7D-A7F10E6FB2F9}">
      <dgm:prSet/>
      <dgm:spPr/>
      <dgm:t>
        <a:bodyPr/>
        <a:lstStyle/>
        <a:p>
          <a:pPr latinLnBrk="1"/>
          <a:endParaRPr lang="ko-KR" altLang="en-US"/>
        </a:p>
      </dgm:t>
    </dgm:pt>
    <dgm:pt modelId="{A7DE35E6-F435-41A0-A3A3-58C9AD39F74E}">
      <dgm:prSet phldrT="[텍스트]"/>
      <dgm:spPr/>
      <dgm:t>
        <a:bodyPr/>
        <a:lstStyle/>
        <a:p>
          <a:pPr latinLnBrk="1"/>
          <a:r>
            <a:rPr lang="en-US" altLang="ko-KR" dirty="0"/>
            <a:t>Generated data</a:t>
          </a:r>
          <a:endParaRPr lang="ko-KR" altLang="en-US" dirty="0"/>
        </a:p>
      </dgm:t>
    </dgm:pt>
    <dgm:pt modelId="{2D631F1C-25EE-4A0A-855B-98E78488CA64}" type="parTrans" cxnId="{DA1DBFCC-886E-4F81-BC4B-0ADC87F5C4A9}">
      <dgm:prSet/>
      <dgm:spPr/>
      <dgm:t>
        <a:bodyPr/>
        <a:lstStyle/>
        <a:p>
          <a:pPr latinLnBrk="1"/>
          <a:endParaRPr lang="ko-KR" altLang="en-US"/>
        </a:p>
      </dgm:t>
    </dgm:pt>
    <dgm:pt modelId="{D4F862C9-FC22-46F5-B47F-FB666EB6F246}" type="sibTrans" cxnId="{DA1DBFCC-886E-4F81-BC4B-0ADC87F5C4A9}">
      <dgm:prSet/>
      <dgm:spPr/>
      <dgm:t>
        <a:bodyPr/>
        <a:lstStyle/>
        <a:p>
          <a:pPr latinLnBrk="1"/>
          <a:endParaRPr lang="ko-KR" altLang="en-US"/>
        </a:p>
      </dgm:t>
    </dgm:pt>
    <dgm:pt modelId="{0F8CDEF5-1897-42F8-AF22-9A6609F96309}">
      <dgm:prSet phldrT="[텍스트]"/>
      <dgm:spPr>
        <a:solidFill>
          <a:srgbClr val="2E75B6"/>
        </a:solidFill>
      </dgm:spPr>
      <dgm:t>
        <a:bodyPr/>
        <a:lstStyle/>
        <a:p>
          <a:pPr latinLnBrk="1"/>
          <a:r>
            <a:rPr lang="en-US" altLang="ko-KR" dirty="0"/>
            <a:t>Neural Model</a:t>
          </a:r>
          <a:endParaRPr lang="ko-KR" altLang="en-US" dirty="0"/>
        </a:p>
      </dgm:t>
    </dgm:pt>
    <dgm:pt modelId="{76D096A2-4ABC-44F9-AF49-27786320F599}" type="parTrans" cxnId="{A850D522-4463-4F8E-8F40-4C29C17E8EEB}">
      <dgm:prSet/>
      <dgm:spPr/>
      <dgm:t>
        <a:bodyPr/>
        <a:lstStyle/>
        <a:p>
          <a:pPr latinLnBrk="1"/>
          <a:endParaRPr lang="ko-KR" altLang="en-US"/>
        </a:p>
      </dgm:t>
    </dgm:pt>
    <dgm:pt modelId="{AD600905-953F-46E0-A9A2-66F40DF2DB7B}" type="sibTrans" cxnId="{A850D522-4463-4F8E-8F40-4C29C17E8EEB}">
      <dgm:prSet/>
      <dgm:spPr/>
      <dgm:t>
        <a:bodyPr/>
        <a:lstStyle/>
        <a:p>
          <a:pPr latinLnBrk="1"/>
          <a:endParaRPr lang="ko-KR" altLang="en-US"/>
        </a:p>
      </dgm:t>
    </dgm:pt>
    <dgm:pt modelId="{025022FE-26E1-43EB-AABD-B995DF446C32}">
      <dgm:prSet phldrT="[텍스트]"/>
      <dgm:spPr>
        <a:solidFill>
          <a:srgbClr val="203864"/>
        </a:solidFill>
      </dgm:spPr>
      <dgm:t>
        <a:bodyPr/>
        <a:lstStyle/>
        <a:p>
          <a:pPr latinLnBrk="1"/>
          <a:r>
            <a:rPr lang="en-US" altLang="ko-KR" dirty="0"/>
            <a:t>Prediction</a:t>
          </a:r>
          <a:endParaRPr lang="ko-KR" altLang="en-US" dirty="0"/>
        </a:p>
      </dgm:t>
    </dgm:pt>
    <dgm:pt modelId="{64943557-F19E-4E39-ADAD-17548D73B33B}" type="parTrans" cxnId="{F43D51C1-2615-4F30-88ED-BD52E2C51377}">
      <dgm:prSet/>
      <dgm:spPr/>
      <dgm:t>
        <a:bodyPr/>
        <a:lstStyle/>
        <a:p>
          <a:pPr latinLnBrk="1"/>
          <a:endParaRPr lang="ko-KR" altLang="en-US"/>
        </a:p>
      </dgm:t>
    </dgm:pt>
    <dgm:pt modelId="{5D05FF45-18DB-4D71-BE21-CF18F69CFEF3}" type="sibTrans" cxnId="{F43D51C1-2615-4F30-88ED-BD52E2C51377}">
      <dgm:prSet/>
      <dgm:spPr/>
      <dgm:t>
        <a:bodyPr/>
        <a:lstStyle/>
        <a:p>
          <a:pPr latinLnBrk="1"/>
          <a:endParaRPr lang="ko-KR" altLang="en-US"/>
        </a:p>
      </dgm:t>
    </dgm:pt>
    <dgm:pt modelId="{ADA4D025-4902-48BB-B837-F7B956AA3981}" type="pres">
      <dgm:prSet presAssocID="{6B7C0E50-95E6-4244-984F-808648BDF957}" presName="Name0" presStyleCnt="0">
        <dgm:presLayoutVars>
          <dgm:dir/>
          <dgm:resizeHandles val="exact"/>
        </dgm:presLayoutVars>
      </dgm:prSet>
      <dgm:spPr/>
    </dgm:pt>
    <dgm:pt modelId="{21466E2D-C6D7-4BE7-AAEA-CAFE4B123E4C}" type="pres">
      <dgm:prSet presAssocID="{36D826AF-2C64-418B-9297-E2B5B5BCD7E5}" presName="node" presStyleLbl="node1" presStyleIdx="0" presStyleCnt="5">
        <dgm:presLayoutVars>
          <dgm:bulletEnabled val="1"/>
        </dgm:presLayoutVars>
      </dgm:prSet>
      <dgm:spPr/>
    </dgm:pt>
    <dgm:pt modelId="{8A869E98-B77C-4F60-8413-B3DB6773C331}" type="pres">
      <dgm:prSet presAssocID="{8EE57C56-F110-4ABE-A859-59366D29FD58}" presName="sibTrans" presStyleLbl="sibTrans2D1" presStyleIdx="0" presStyleCnt="4"/>
      <dgm:spPr/>
    </dgm:pt>
    <dgm:pt modelId="{B28C5C85-98FB-4AA4-A68E-A75EC96E17DE}" type="pres">
      <dgm:prSet presAssocID="{8EE57C56-F110-4ABE-A859-59366D29FD58}" presName="connectorText" presStyleLbl="sibTrans2D1" presStyleIdx="0" presStyleCnt="4"/>
      <dgm:spPr/>
    </dgm:pt>
    <dgm:pt modelId="{2534C7BB-E444-4C27-B445-64CBF6AF812D}" type="pres">
      <dgm:prSet presAssocID="{B05143CE-08DB-482F-900B-2B921F09EF80}" presName="node" presStyleLbl="node1" presStyleIdx="1" presStyleCnt="5">
        <dgm:presLayoutVars>
          <dgm:bulletEnabled val="1"/>
        </dgm:presLayoutVars>
      </dgm:prSet>
      <dgm:spPr/>
    </dgm:pt>
    <dgm:pt modelId="{227685FA-72D0-4B44-90BC-9A15BB88ECA1}" type="pres">
      <dgm:prSet presAssocID="{BB9CDE68-EB07-421B-9711-C8F8B09DA467}" presName="sibTrans" presStyleLbl="sibTrans2D1" presStyleIdx="1" presStyleCnt="4"/>
      <dgm:spPr/>
    </dgm:pt>
    <dgm:pt modelId="{48EBC7A2-7EDF-4FD4-8742-C341E2412A38}" type="pres">
      <dgm:prSet presAssocID="{BB9CDE68-EB07-421B-9711-C8F8B09DA467}" presName="connectorText" presStyleLbl="sibTrans2D1" presStyleIdx="1" presStyleCnt="4"/>
      <dgm:spPr/>
    </dgm:pt>
    <dgm:pt modelId="{345F178C-D8A0-41EF-B22C-653D42616263}" type="pres">
      <dgm:prSet presAssocID="{A7DE35E6-F435-41A0-A3A3-58C9AD39F74E}" presName="node" presStyleLbl="node1" presStyleIdx="2" presStyleCnt="5">
        <dgm:presLayoutVars>
          <dgm:bulletEnabled val="1"/>
        </dgm:presLayoutVars>
      </dgm:prSet>
      <dgm:spPr/>
    </dgm:pt>
    <dgm:pt modelId="{7C725708-DBD7-456B-B279-61398A823110}" type="pres">
      <dgm:prSet presAssocID="{D4F862C9-FC22-46F5-B47F-FB666EB6F246}" presName="sibTrans" presStyleLbl="sibTrans2D1" presStyleIdx="2" presStyleCnt="4"/>
      <dgm:spPr/>
    </dgm:pt>
    <dgm:pt modelId="{35FFD1A1-14CE-43B4-BBE9-370A4274274E}" type="pres">
      <dgm:prSet presAssocID="{D4F862C9-FC22-46F5-B47F-FB666EB6F246}" presName="connectorText" presStyleLbl="sibTrans2D1" presStyleIdx="2" presStyleCnt="4"/>
      <dgm:spPr/>
    </dgm:pt>
    <dgm:pt modelId="{3B5CDC51-8BAA-410E-83E1-572F5CE4B83C}" type="pres">
      <dgm:prSet presAssocID="{0F8CDEF5-1897-42F8-AF22-9A6609F96309}" presName="node" presStyleLbl="node1" presStyleIdx="3" presStyleCnt="5">
        <dgm:presLayoutVars>
          <dgm:bulletEnabled val="1"/>
        </dgm:presLayoutVars>
      </dgm:prSet>
      <dgm:spPr/>
    </dgm:pt>
    <dgm:pt modelId="{EE99052A-EA2A-418E-A58C-706913DEFC78}" type="pres">
      <dgm:prSet presAssocID="{AD600905-953F-46E0-A9A2-66F40DF2DB7B}" presName="sibTrans" presStyleLbl="sibTrans2D1" presStyleIdx="3" presStyleCnt="4"/>
      <dgm:spPr/>
    </dgm:pt>
    <dgm:pt modelId="{67FB2071-3938-460D-B26C-E41AEA9B0181}" type="pres">
      <dgm:prSet presAssocID="{AD600905-953F-46E0-A9A2-66F40DF2DB7B}" presName="connectorText" presStyleLbl="sibTrans2D1" presStyleIdx="3" presStyleCnt="4"/>
      <dgm:spPr/>
    </dgm:pt>
    <dgm:pt modelId="{193E0002-E016-41C9-8F13-FA6974925068}" type="pres">
      <dgm:prSet presAssocID="{025022FE-26E1-43EB-AABD-B995DF446C32}" presName="node" presStyleLbl="node1" presStyleIdx="4" presStyleCnt="5">
        <dgm:presLayoutVars>
          <dgm:bulletEnabled val="1"/>
        </dgm:presLayoutVars>
      </dgm:prSet>
      <dgm:spPr/>
    </dgm:pt>
  </dgm:ptLst>
  <dgm:cxnLst>
    <dgm:cxn modelId="{7048CE01-18CD-47B1-81C1-921A4B2EE724}" type="presOf" srcId="{B05143CE-08DB-482F-900B-2B921F09EF80}" destId="{2534C7BB-E444-4C27-B445-64CBF6AF812D}" srcOrd="0" destOrd="0" presId="urn:microsoft.com/office/officeart/2005/8/layout/process1"/>
    <dgm:cxn modelId="{B4EFD909-27C9-408E-AC98-35BD0ACB42A4}" type="presOf" srcId="{0F8CDEF5-1897-42F8-AF22-9A6609F96309}" destId="{3B5CDC51-8BAA-410E-83E1-572F5CE4B83C}" srcOrd="0" destOrd="0" presId="urn:microsoft.com/office/officeart/2005/8/layout/process1"/>
    <dgm:cxn modelId="{220CB41B-DF2C-4E8F-AC42-1BC4369B6C39}" type="presOf" srcId="{BB9CDE68-EB07-421B-9711-C8F8B09DA467}" destId="{48EBC7A2-7EDF-4FD4-8742-C341E2412A38}" srcOrd="1" destOrd="0" presId="urn:microsoft.com/office/officeart/2005/8/layout/process1"/>
    <dgm:cxn modelId="{A850D522-4463-4F8E-8F40-4C29C17E8EEB}" srcId="{6B7C0E50-95E6-4244-984F-808648BDF957}" destId="{0F8CDEF5-1897-42F8-AF22-9A6609F96309}" srcOrd="3" destOrd="0" parTransId="{76D096A2-4ABC-44F9-AF49-27786320F599}" sibTransId="{AD600905-953F-46E0-A9A2-66F40DF2DB7B}"/>
    <dgm:cxn modelId="{E1DBB139-09E1-4A36-970D-5C4A8512C9CF}" type="presOf" srcId="{6B7C0E50-95E6-4244-984F-808648BDF957}" destId="{ADA4D025-4902-48BB-B837-F7B956AA3981}" srcOrd="0" destOrd="0" presId="urn:microsoft.com/office/officeart/2005/8/layout/process1"/>
    <dgm:cxn modelId="{CB3B5D3C-F3A8-41E4-80C3-27E6CE0FA360}" type="presOf" srcId="{AD600905-953F-46E0-A9A2-66F40DF2DB7B}" destId="{EE99052A-EA2A-418E-A58C-706913DEFC78}" srcOrd="0" destOrd="0" presId="urn:microsoft.com/office/officeart/2005/8/layout/process1"/>
    <dgm:cxn modelId="{F6720E5D-2AC3-4CED-BA49-C433097D0211}" type="presOf" srcId="{A7DE35E6-F435-41A0-A3A3-58C9AD39F74E}" destId="{345F178C-D8A0-41EF-B22C-653D42616263}" srcOrd="0" destOrd="0" presId="urn:microsoft.com/office/officeart/2005/8/layout/process1"/>
    <dgm:cxn modelId="{63A05A73-C9A5-4D14-9E7D-A7F10E6FB2F9}" srcId="{6B7C0E50-95E6-4244-984F-808648BDF957}" destId="{B05143CE-08DB-482F-900B-2B921F09EF80}" srcOrd="1" destOrd="0" parTransId="{D33D350F-EF1B-4784-AB2B-9E5C4BE7F3C5}" sibTransId="{BB9CDE68-EB07-421B-9711-C8F8B09DA467}"/>
    <dgm:cxn modelId="{6EBEC275-EB54-4ED6-A871-D79757E5FC6D}" type="presOf" srcId="{8EE57C56-F110-4ABE-A859-59366D29FD58}" destId="{B28C5C85-98FB-4AA4-A68E-A75EC96E17DE}" srcOrd="1" destOrd="0" presId="urn:microsoft.com/office/officeart/2005/8/layout/process1"/>
    <dgm:cxn modelId="{5A07F65A-336A-4E8A-BFCC-DB2822D7EA5D}" type="presOf" srcId="{025022FE-26E1-43EB-AABD-B995DF446C32}" destId="{193E0002-E016-41C9-8F13-FA6974925068}" srcOrd="0" destOrd="0" presId="urn:microsoft.com/office/officeart/2005/8/layout/process1"/>
    <dgm:cxn modelId="{772C2B88-584C-4FE9-A1C5-62CB0BC0B15B}" type="presOf" srcId="{36D826AF-2C64-418B-9297-E2B5B5BCD7E5}" destId="{21466E2D-C6D7-4BE7-AAEA-CAFE4B123E4C}" srcOrd="0" destOrd="0" presId="urn:microsoft.com/office/officeart/2005/8/layout/process1"/>
    <dgm:cxn modelId="{A4757A8C-E970-4CEA-9256-D572A09B36F1}" type="presOf" srcId="{BB9CDE68-EB07-421B-9711-C8F8B09DA467}" destId="{227685FA-72D0-4B44-90BC-9A15BB88ECA1}" srcOrd="0" destOrd="0" presId="urn:microsoft.com/office/officeart/2005/8/layout/process1"/>
    <dgm:cxn modelId="{F43D51C1-2615-4F30-88ED-BD52E2C51377}" srcId="{6B7C0E50-95E6-4244-984F-808648BDF957}" destId="{025022FE-26E1-43EB-AABD-B995DF446C32}" srcOrd="4" destOrd="0" parTransId="{64943557-F19E-4E39-ADAD-17548D73B33B}" sibTransId="{5D05FF45-18DB-4D71-BE21-CF18F69CFEF3}"/>
    <dgm:cxn modelId="{FFCB57C4-93A3-4C80-AE39-521373B2A958}" type="presOf" srcId="{8EE57C56-F110-4ABE-A859-59366D29FD58}" destId="{8A869E98-B77C-4F60-8413-B3DB6773C331}" srcOrd="0" destOrd="0" presId="urn:microsoft.com/office/officeart/2005/8/layout/process1"/>
    <dgm:cxn modelId="{BF9D9AC7-E15C-4DFC-81CF-59CF1EAFA570}" srcId="{6B7C0E50-95E6-4244-984F-808648BDF957}" destId="{36D826AF-2C64-418B-9297-E2B5B5BCD7E5}" srcOrd="0" destOrd="0" parTransId="{250D38F6-CD59-4DFB-92AE-5D48B8D09DA1}" sibTransId="{8EE57C56-F110-4ABE-A859-59366D29FD58}"/>
    <dgm:cxn modelId="{DA1DBFCC-886E-4F81-BC4B-0ADC87F5C4A9}" srcId="{6B7C0E50-95E6-4244-984F-808648BDF957}" destId="{A7DE35E6-F435-41A0-A3A3-58C9AD39F74E}" srcOrd="2" destOrd="0" parTransId="{2D631F1C-25EE-4A0A-855B-98E78488CA64}" sibTransId="{D4F862C9-FC22-46F5-B47F-FB666EB6F246}"/>
    <dgm:cxn modelId="{75ADA2DD-652E-4914-A3AD-81F15AA2FCA8}" type="presOf" srcId="{D4F862C9-FC22-46F5-B47F-FB666EB6F246}" destId="{35FFD1A1-14CE-43B4-BBE9-370A4274274E}" srcOrd="1" destOrd="0" presId="urn:microsoft.com/office/officeart/2005/8/layout/process1"/>
    <dgm:cxn modelId="{C0B1C6EE-1605-4AD2-B0C0-237E999AAC71}" type="presOf" srcId="{D4F862C9-FC22-46F5-B47F-FB666EB6F246}" destId="{7C725708-DBD7-456B-B279-61398A823110}" srcOrd="0" destOrd="0" presId="urn:microsoft.com/office/officeart/2005/8/layout/process1"/>
    <dgm:cxn modelId="{5C3166FD-8581-486F-87A5-8A9CF9096A2E}" type="presOf" srcId="{AD600905-953F-46E0-A9A2-66F40DF2DB7B}" destId="{67FB2071-3938-460D-B26C-E41AEA9B0181}" srcOrd="1" destOrd="0" presId="urn:microsoft.com/office/officeart/2005/8/layout/process1"/>
    <dgm:cxn modelId="{81060557-2251-4E44-AD6D-B13A0B3784C6}" type="presParOf" srcId="{ADA4D025-4902-48BB-B837-F7B956AA3981}" destId="{21466E2D-C6D7-4BE7-AAEA-CAFE4B123E4C}" srcOrd="0" destOrd="0" presId="urn:microsoft.com/office/officeart/2005/8/layout/process1"/>
    <dgm:cxn modelId="{EB97018E-0281-453A-A237-FAF7E152E067}" type="presParOf" srcId="{ADA4D025-4902-48BB-B837-F7B956AA3981}" destId="{8A869E98-B77C-4F60-8413-B3DB6773C331}" srcOrd="1" destOrd="0" presId="urn:microsoft.com/office/officeart/2005/8/layout/process1"/>
    <dgm:cxn modelId="{88C6EF96-DB66-4401-A3CD-C2D59739A0A8}" type="presParOf" srcId="{8A869E98-B77C-4F60-8413-B3DB6773C331}" destId="{B28C5C85-98FB-4AA4-A68E-A75EC96E17DE}" srcOrd="0" destOrd="0" presId="urn:microsoft.com/office/officeart/2005/8/layout/process1"/>
    <dgm:cxn modelId="{6A09056F-DCE3-437F-9BD5-D9B4F7058431}" type="presParOf" srcId="{ADA4D025-4902-48BB-B837-F7B956AA3981}" destId="{2534C7BB-E444-4C27-B445-64CBF6AF812D}" srcOrd="2" destOrd="0" presId="urn:microsoft.com/office/officeart/2005/8/layout/process1"/>
    <dgm:cxn modelId="{1428FD3B-20F0-42E0-889C-11B4480DD0FC}" type="presParOf" srcId="{ADA4D025-4902-48BB-B837-F7B956AA3981}" destId="{227685FA-72D0-4B44-90BC-9A15BB88ECA1}" srcOrd="3" destOrd="0" presId="urn:microsoft.com/office/officeart/2005/8/layout/process1"/>
    <dgm:cxn modelId="{6145DF5D-C08E-4003-B07B-3CE3F35F84CC}" type="presParOf" srcId="{227685FA-72D0-4B44-90BC-9A15BB88ECA1}" destId="{48EBC7A2-7EDF-4FD4-8742-C341E2412A38}" srcOrd="0" destOrd="0" presId="urn:microsoft.com/office/officeart/2005/8/layout/process1"/>
    <dgm:cxn modelId="{564C8F6F-A66F-481A-8F76-38015B9BF1D1}" type="presParOf" srcId="{ADA4D025-4902-48BB-B837-F7B956AA3981}" destId="{345F178C-D8A0-41EF-B22C-653D42616263}" srcOrd="4" destOrd="0" presId="urn:microsoft.com/office/officeart/2005/8/layout/process1"/>
    <dgm:cxn modelId="{15B4A7C6-720C-4012-A1A4-D5A15B5F1325}" type="presParOf" srcId="{ADA4D025-4902-48BB-B837-F7B956AA3981}" destId="{7C725708-DBD7-456B-B279-61398A823110}" srcOrd="5" destOrd="0" presId="urn:microsoft.com/office/officeart/2005/8/layout/process1"/>
    <dgm:cxn modelId="{4035234E-BE0D-4809-B6A3-4B85845C8012}" type="presParOf" srcId="{7C725708-DBD7-456B-B279-61398A823110}" destId="{35FFD1A1-14CE-43B4-BBE9-370A4274274E}" srcOrd="0" destOrd="0" presId="urn:microsoft.com/office/officeart/2005/8/layout/process1"/>
    <dgm:cxn modelId="{21D755E2-120B-47DF-AEB9-2F9BAC32AA03}" type="presParOf" srcId="{ADA4D025-4902-48BB-B837-F7B956AA3981}" destId="{3B5CDC51-8BAA-410E-83E1-572F5CE4B83C}" srcOrd="6" destOrd="0" presId="urn:microsoft.com/office/officeart/2005/8/layout/process1"/>
    <dgm:cxn modelId="{265E6EF3-B55F-4E77-B322-4ED6536BE8E5}" type="presParOf" srcId="{ADA4D025-4902-48BB-B837-F7B956AA3981}" destId="{EE99052A-EA2A-418E-A58C-706913DEFC78}" srcOrd="7" destOrd="0" presId="urn:microsoft.com/office/officeart/2005/8/layout/process1"/>
    <dgm:cxn modelId="{CDB4F238-E9FB-4789-AC85-B8C9211D3FBD}" type="presParOf" srcId="{EE99052A-EA2A-418E-A58C-706913DEFC78}" destId="{67FB2071-3938-460D-B26C-E41AEA9B0181}" srcOrd="0" destOrd="0" presId="urn:microsoft.com/office/officeart/2005/8/layout/process1"/>
    <dgm:cxn modelId="{EF0B1044-F494-425D-AB7E-179FC3A810D9}" type="presParOf" srcId="{ADA4D025-4902-48BB-B837-F7B956AA3981}" destId="{193E0002-E016-41C9-8F13-FA6974925068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8C00616-EC13-44F3-BEDE-75501F40CDC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089430C-7F98-43B5-B614-3FB47740B77A}">
      <dgm:prSet phldrT="[텍스트]"/>
      <dgm:spPr>
        <a:solidFill>
          <a:srgbClr val="70AD47"/>
        </a:solidFill>
      </dgm:spPr>
      <dgm:t>
        <a:bodyPr/>
        <a:lstStyle/>
        <a:p>
          <a:pPr latinLnBrk="1"/>
          <a:r>
            <a:rPr lang="en-US" altLang="ko-KR" dirty="0"/>
            <a:t>Buyer</a:t>
          </a:r>
        </a:p>
        <a:p>
          <a:pPr latinLnBrk="1"/>
          <a:r>
            <a:rPr lang="en-US" altLang="ko-KR" dirty="0"/>
            <a:t>Decision</a:t>
          </a:r>
        </a:p>
        <a:p>
          <a:pPr latinLnBrk="1"/>
          <a:r>
            <a:rPr lang="en-US" altLang="ko-KR" dirty="0"/>
            <a:t>Process</a:t>
          </a:r>
          <a:endParaRPr lang="ko-KR" altLang="en-US" dirty="0"/>
        </a:p>
      </dgm:t>
    </dgm:pt>
    <dgm:pt modelId="{4A219788-8FFB-4AF4-80A2-FFA3B82A0305}" type="parTrans" cxnId="{42A49F6B-A25D-4BFB-8F84-339EBBD2511C}">
      <dgm:prSet/>
      <dgm:spPr/>
      <dgm:t>
        <a:bodyPr/>
        <a:lstStyle/>
        <a:p>
          <a:pPr latinLnBrk="1"/>
          <a:endParaRPr lang="ko-KR" altLang="en-US"/>
        </a:p>
      </dgm:t>
    </dgm:pt>
    <dgm:pt modelId="{2D14F60A-2A62-4B02-84A0-A15812C24566}" type="sibTrans" cxnId="{42A49F6B-A25D-4BFB-8F84-339EBBD2511C}">
      <dgm:prSet/>
      <dgm:spPr/>
      <dgm:t>
        <a:bodyPr/>
        <a:lstStyle/>
        <a:p>
          <a:pPr latinLnBrk="1"/>
          <a:endParaRPr lang="ko-KR" altLang="en-US"/>
        </a:p>
      </dgm:t>
    </dgm:pt>
    <dgm:pt modelId="{CAC09200-8AF5-466D-A7D1-767C7824CBA4}">
      <dgm:prSet phldrT="[텍스트]"/>
      <dgm:spPr>
        <a:solidFill>
          <a:srgbClr val="49702E"/>
        </a:solidFill>
      </dgm:spPr>
      <dgm:t>
        <a:bodyPr/>
        <a:lstStyle/>
        <a:p>
          <a:pPr latinLnBrk="1"/>
          <a:r>
            <a:rPr lang="en-US" altLang="ko-KR" dirty="0"/>
            <a:t>Explainable Model</a:t>
          </a:r>
          <a:endParaRPr lang="ko-KR" altLang="en-US" dirty="0"/>
        </a:p>
      </dgm:t>
    </dgm:pt>
    <dgm:pt modelId="{7072F03C-1D4D-4B68-AC94-14FA36C6A34B}" type="parTrans" cxnId="{E84427DA-834A-4D62-915B-54C2FA97EA0C}">
      <dgm:prSet/>
      <dgm:spPr/>
      <dgm:t>
        <a:bodyPr/>
        <a:lstStyle/>
        <a:p>
          <a:pPr latinLnBrk="1"/>
          <a:endParaRPr lang="ko-KR" altLang="en-US"/>
        </a:p>
      </dgm:t>
    </dgm:pt>
    <dgm:pt modelId="{FBA06FAE-262F-4171-9622-2755D3B7441D}" type="sibTrans" cxnId="{E84427DA-834A-4D62-915B-54C2FA97EA0C}">
      <dgm:prSet/>
      <dgm:spPr>
        <a:ln>
          <a:solidFill>
            <a:srgbClr val="B5CBE7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6E9F904B-6058-443F-9F0E-6A8A97AC953C}">
      <dgm:prSet phldrT="[텍스트]"/>
      <dgm:spPr>
        <a:solidFill>
          <a:srgbClr val="1A280E"/>
        </a:solidFill>
      </dgm:spPr>
      <dgm:t>
        <a:bodyPr/>
        <a:lstStyle/>
        <a:p>
          <a:pPr latinLnBrk="1"/>
          <a:r>
            <a:rPr lang="en-US" altLang="ko-KR" dirty="0"/>
            <a:t>Explanation</a:t>
          </a:r>
          <a:endParaRPr lang="ko-KR" altLang="en-US" dirty="0"/>
        </a:p>
      </dgm:t>
    </dgm:pt>
    <dgm:pt modelId="{FD109E04-145A-40CF-BAC2-C3A8A2626ADB}" type="parTrans" cxnId="{A60A9B90-FFA9-4712-AE3E-0CD0E69F6A0B}">
      <dgm:prSet/>
      <dgm:spPr/>
      <dgm:t>
        <a:bodyPr/>
        <a:lstStyle/>
        <a:p>
          <a:pPr latinLnBrk="1"/>
          <a:endParaRPr lang="ko-KR" altLang="en-US"/>
        </a:p>
      </dgm:t>
    </dgm:pt>
    <dgm:pt modelId="{EB471F20-8C6E-4A47-AA1B-F70562C1AC88}" type="sibTrans" cxnId="{A60A9B90-FFA9-4712-AE3E-0CD0E69F6A0B}">
      <dgm:prSet/>
      <dgm:spPr/>
      <dgm:t>
        <a:bodyPr/>
        <a:lstStyle/>
        <a:p>
          <a:pPr latinLnBrk="1"/>
          <a:endParaRPr lang="ko-KR" altLang="en-US"/>
        </a:p>
      </dgm:t>
    </dgm:pt>
    <dgm:pt modelId="{7283012A-F7BF-467C-AF31-33A635C4BE1F}" type="pres">
      <dgm:prSet presAssocID="{88C00616-EC13-44F3-BEDE-75501F40CDC9}" presName="Name0" presStyleCnt="0">
        <dgm:presLayoutVars>
          <dgm:dir/>
          <dgm:resizeHandles val="exact"/>
        </dgm:presLayoutVars>
      </dgm:prSet>
      <dgm:spPr/>
    </dgm:pt>
    <dgm:pt modelId="{A10AE34D-8AB1-4815-88F8-CF7E0C66A877}" type="pres">
      <dgm:prSet presAssocID="{D089430C-7F98-43B5-B614-3FB47740B77A}" presName="node" presStyleLbl="node1" presStyleIdx="0" presStyleCnt="3">
        <dgm:presLayoutVars>
          <dgm:bulletEnabled val="1"/>
        </dgm:presLayoutVars>
      </dgm:prSet>
      <dgm:spPr/>
    </dgm:pt>
    <dgm:pt modelId="{6FAF6AFE-9825-48F8-B8CB-DCAFCB8DF21A}" type="pres">
      <dgm:prSet presAssocID="{2D14F60A-2A62-4B02-84A0-A15812C24566}" presName="sibTrans" presStyleLbl="sibTrans2D1" presStyleIdx="0" presStyleCnt="2"/>
      <dgm:spPr/>
    </dgm:pt>
    <dgm:pt modelId="{52F3CE40-6C66-4EAB-87AD-B15B5909C1D0}" type="pres">
      <dgm:prSet presAssocID="{2D14F60A-2A62-4B02-84A0-A15812C24566}" presName="connectorText" presStyleLbl="sibTrans2D1" presStyleIdx="0" presStyleCnt="2"/>
      <dgm:spPr/>
    </dgm:pt>
    <dgm:pt modelId="{DD7F08AB-4F54-449B-898F-9CABBEB81CB5}" type="pres">
      <dgm:prSet presAssocID="{CAC09200-8AF5-466D-A7D1-767C7824CBA4}" presName="node" presStyleLbl="node1" presStyleIdx="1" presStyleCnt="3">
        <dgm:presLayoutVars>
          <dgm:bulletEnabled val="1"/>
        </dgm:presLayoutVars>
      </dgm:prSet>
      <dgm:spPr/>
    </dgm:pt>
    <dgm:pt modelId="{FDF974EE-6BD8-4849-BD4F-4FA4240C7798}" type="pres">
      <dgm:prSet presAssocID="{FBA06FAE-262F-4171-9622-2755D3B7441D}" presName="sibTrans" presStyleLbl="sibTrans2D1" presStyleIdx="1" presStyleCnt="2"/>
      <dgm:spPr/>
    </dgm:pt>
    <dgm:pt modelId="{53439BD9-0C9C-4810-B286-1F42BD15820C}" type="pres">
      <dgm:prSet presAssocID="{FBA06FAE-262F-4171-9622-2755D3B7441D}" presName="connectorText" presStyleLbl="sibTrans2D1" presStyleIdx="1" presStyleCnt="2"/>
      <dgm:spPr/>
    </dgm:pt>
    <dgm:pt modelId="{E1E1763F-17E1-45D3-8D15-22C64251B38E}" type="pres">
      <dgm:prSet presAssocID="{6E9F904B-6058-443F-9F0E-6A8A97AC953C}" presName="node" presStyleLbl="node1" presStyleIdx="2" presStyleCnt="3">
        <dgm:presLayoutVars>
          <dgm:bulletEnabled val="1"/>
        </dgm:presLayoutVars>
      </dgm:prSet>
      <dgm:spPr/>
    </dgm:pt>
  </dgm:ptLst>
  <dgm:cxnLst>
    <dgm:cxn modelId="{2D552B24-2FCF-485C-840F-EFF02D03C365}" type="presOf" srcId="{FBA06FAE-262F-4171-9622-2755D3B7441D}" destId="{53439BD9-0C9C-4810-B286-1F42BD15820C}" srcOrd="1" destOrd="0" presId="urn:microsoft.com/office/officeart/2005/8/layout/process1"/>
    <dgm:cxn modelId="{1EC86827-59A0-46FA-86DE-B17287AF81F6}" type="presOf" srcId="{2D14F60A-2A62-4B02-84A0-A15812C24566}" destId="{6FAF6AFE-9825-48F8-B8CB-DCAFCB8DF21A}" srcOrd="0" destOrd="0" presId="urn:microsoft.com/office/officeart/2005/8/layout/process1"/>
    <dgm:cxn modelId="{DD188729-20F2-4FB3-814C-ABBBD4BE8ED0}" type="presOf" srcId="{6E9F904B-6058-443F-9F0E-6A8A97AC953C}" destId="{E1E1763F-17E1-45D3-8D15-22C64251B38E}" srcOrd="0" destOrd="0" presId="urn:microsoft.com/office/officeart/2005/8/layout/process1"/>
    <dgm:cxn modelId="{42A49F6B-A25D-4BFB-8F84-339EBBD2511C}" srcId="{88C00616-EC13-44F3-BEDE-75501F40CDC9}" destId="{D089430C-7F98-43B5-B614-3FB47740B77A}" srcOrd="0" destOrd="0" parTransId="{4A219788-8FFB-4AF4-80A2-FFA3B82A0305}" sibTransId="{2D14F60A-2A62-4B02-84A0-A15812C24566}"/>
    <dgm:cxn modelId="{ED2FF87F-334D-4208-975D-3649EC872009}" type="presOf" srcId="{FBA06FAE-262F-4171-9622-2755D3B7441D}" destId="{FDF974EE-6BD8-4849-BD4F-4FA4240C7798}" srcOrd="0" destOrd="0" presId="urn:microsoft.com/office/officeart/2005/8/layout/process1"/>
    <dgm:cxn modelId="{33A1A28E-5C7D-4EED-9D5F-6CD8F5F14E93}" type="presOf" srcId="{2D14F60A-2A62-4B02-84A0-A15812C24566}" destId="{52F3CE40-6C66-4EAB-87AD-B15B5909C1D0}" srcOrd="1" destOrd="0" presId="urn:microsoft.com/office/officeart/2005/8/layout/process1"/>
    <dgm:cxn modelId="{A60A9B90-FFA9-4712-AE3E-0CD0E69F6A0B}" srcId="{88C00616-EC13-44F3-BEDE-75501F40CDC9}" destId="{6E9F904B-6058-443F-9F0E-6A8A97AC953C}" srcOrd="2" destOrd="0" parTransId="{FD109E04-145A-40CF-BAC2-C3A8A2626ADB}" sibTransId="{EB471F20-8C6E-4A47-AA1B-F70562C1AC88}"/>
    <dgm:cxn modelId="{440F8DA9-8A3D-40A2-9288-2C1499C3CE1D}" type="presOf" srcId="{88C00616-EC13-44F3-BEDE-75501F40CDC9}" destId="{7283012A-F7BF-467C-AF31-33A635C4BE1F}" srcOrd="0" destOrd="0" presId="urn:microsoft.com/office/officeart/2005/8/layout/process1"/>
    <dgm:cxn modelId="{8EC414D3-9E23-4D69-A3D6-0FB2ACD269A6}" type="presOf" srcId="{CAC09200-8AF5-466D-A7D1-767C7824CBA4}" destId="{DD7F08AB-4F54-449B-898F-9CABBEB81CB5}" srcOrd="0" destOrd="0" presId="urn:microsoft.com/office/officeart/2005/8/layout/process1"/>
    <dgm:cxn modelId="{E84427DA-834A-4D62-915B-54C2FA97EA0C}" srcId="{88C00616-EC13-44F3-BEDE-75501F40CDC9}" destId="{CAC09200-8AF5-466D-A7D1-767C7824CBA4}" srcOrd="1" destOrd="0" parTransId="{7072F03C-1D4D-4B68-AC94-14FA36C6A34B}" sibTransId="{FBA06FAE-262F-4171-9622-2755D3B7441D}"/>
    <dgm:cxn modelId="{CF29B8E1-3FFB-4BCD-B71E-D6EB48105438}" type="presOf" srcId="{D089430C-7F98-43B5-B614-3FB47740B77A}" destId="{A10AE34D-8AB1-4815-88F8-CF7E0C66A877}" srcOrd="0" destOrd="0" presId="urn:microsoft.com/office/officeart/2005/8/layout/process1"/>
    <dgm:cxn modelId="{1903266E-1A17-4BCC-A371-BD095BCBDD18}" type="presParOf" srcId="{7283012A-F7BF-467C-AF31-33A635C4BE1F}" destId="{A10AE34D-8AB1-4815-88F8-CF7E0C66A877}" srcOrd="0" destOrd="0" presId="urn:microsoft.com/office/officeart/2005/8/layout/process1"/>
    <dgm:cxn modelId="{DD724742-BB9F-4A3B-96BD-FF651EC9EE48}" type="presParOf" srcId="{7283012A-F7BF-467C-AF31-33A635C4BE1F}" destId="{6FAF6AFE-9825-48F8-B8CB-DCAFCB8DF21A}" srcOrd="1" destOrd="0" presId="urn:microsoft.com/office/officeart/2005/8/layout/process1"/>
    <dgm:cxn modelId="{2C9F858A-43D6-42EA-9D9B-98F08EC010B1}" type="presParOf" srcId="{6FAF6AFE-9825-48F8-B8CB-DCAFCB8DF21A}" destId="{52F3CE40-6C66-4EAB-87AD-B15B5909C1D0}" srcOrd="0" destOrd="0" presId="urn:microsoft.com/office/officeart/2005/8/layout/process1"/>
    <dgm:cxn modelId="{4ABCE4D1-7F09-4566-8676-13A91EF45E7E}" type="presParOf" srcId="{7283012A-F7BF-467C-AF31-33A635C4BE1F}" destId="{DD7F08AB-4F54-449B-898F-9CABBEB81CB5}" srcOrd="2" destOrd="0" presId="urn:microsoft.com/office/officeart/2005/8/layout/process1"/>
    <dgm:cxn modelId="{663A7606-0532-4742-B0C8-7A807E11BF63}" type="presParOf" srcId="{7283012A-F7BF-467C-AF31-33A635C4BE1F}" destId="{FDF974EE-6BD8-4849-BD4F-4FA4240C7798}" srcOrd="3" destOrd="0" presId="urn:microsoft.com/office/officeart/2005/8/layout/process1"/>
    <dgm:cxn modelId="{BCECCF47-C7B1-4781-8CE3-DB357D69F2A9}" type="presParOf" srcId="{FDF974EE-6BD8-4849-BD4F-4FA4240C7798}" destId="{53439BD9-0C9C-4810-B286-1F42BD15820C}" srcOrd="0" destOrd="0" presId="urn:microsoft.com/office/officeart/2005/8/layout/process1"/>
    <dgm:cxn modelId="{989EF874-C20A-4FA1-AA2B-A0A9FFC01710}" type="presParOf" srcId="{7283012A-F7BF-467C-AF31-33A635C4BE1F}" destId="{E1E1763F-17E1-45D3-8D15-22C64251B38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DB4493-5332-486A-9D82-9C780C61FA36}">
      <dsp:nvSpPr>
        <dsp:cNvPr id="0" name=""/>
        <dsp:cNvSpPr/>
      </dsp:nvSpPr>
      <dsp:spPr>
        <a:xfrm>
          <a:off x="7317" y="346865"/>
          <a:ext cx="2187027" cy="1312216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 err="1"/>
            <a:t>Logined</a:t>
          </a:r>
          <a:endParaRPr lang="en-US" altLang="ko-KR" sz="2000" kern="1200" dirty="0"/>
        </a:p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/>
            <a:t>User data</a:t>
          </a:r>
          <a:endParaRPr lang="ko-KR" altLang="en-US" sz="2000" kern="1200" dirty="0"/>
        </a:p>
      </dsp:txBody>
      <dsp:txXfrm>
        <a:off x="45750" y="385298"/>
        <a:ext cx="2110161" cy="1235350"/>
      </dsp:txXfrm>
    </dsp:sp>
    <dsp:sp modelId="{B0D45EF6-77A5-4AE7-9AA0-4A031863317E}">
      <dsp:nvSpPr>
        <dsp:cNvPr id="0" name=""/>
        <dsp:cNvSpPr/>
      </dsp:nvSpPr>
      <dsp:spPr>
        <a:xfrm>
          <a:off x="2413047" y="731782"/>
          <a:ext cx="463649" cy="5423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600" kern="1200"/>
        </a:p>
      </dsp:txBody>
      <dsp:txXfrm>
        <a:off x="2413047" y="840258"/>
        <a:ext cx="324554" cy="325430"/>
      </dsp:txXfrm>
    </dsp:sp>
    <dsp:sp modelId="{760D2C7B-3F04-42D0-B574-C01E9F083D01}">
      <dsp:nvSpPr>
        <dsp:cNvPr id="0" name=""/>
        <dsp:cNvSpPr/>
      </dsp:nvSpPr>
      <dsp:spPr>
        <a:xfrm>
          <a:off x="3069155" y="346865"/>
          <a:ext cx="2187027" cy="1312216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/>
            <a:t>Model</a:t>
          </a:r>
          <a:endParaRPr lang="ko-KR" altLang="en-US" sz="2000" kern="1200" dirty="0"/>
        </a:p>
      </dsp:txBody>
      <dsp:txXfrm>
        <a:off x="3107588" y="385298"/>
        <a:ext cx="2110161" cy="1235350"/>
      </dsp:txXfrm>
    </dsp:sp>
    <dsp:sp modelId="{6EF08303-670C-49FF-AF3B-FE20ACCDE3EC}">
      <dsp:nvSpPr>
        <dsp:cNvPr id="0" name=""/>
        <dsp:cNvSpPr/>
      </dsp:nvSpPr>
      <dsp:spPr>
        <a:xfrm>
          <a:off x="5474885" y="731782"/>
          <a:ext cx="463649" cy="5423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600" kern="1200"/>
        </a:p>
      </dsp:txBody>
      <dsp:txXfrm>
        <a:off x="5474885" y="840258"/>
        <a:ext cx="324554" cy="325430"/>
      </dsp:txXfrm>
    </dsp:sp>
    <dsp:sp modelId="{985AFCAF-92BB-46BB-BA10-F76093A5D5E9}">
      <dsp:nvSpPr>
        <dsp:cNvPr id="0" name=""/>
        <dsp:cNvSpPr/>
      </dsp:nvSpPr>
      <dsp:spPr>
        <a:xfrm>
          <a:off x="6130993" y="346865"/>
          <a:ext cx="2187027" cy="1312216"/>
        </a:xfrm>
        <a:prstGeom prst="roundRect">
          <a:avLst>
            <a:gd name="adj" fmla="val 10000"/>
          </a:avLst>
        </a:prstGeom>
        <a:solidFill>
          <a:schemeClr val="tx2">
            <a:lumMod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/>
            <a:t>Prediction</a:t>
          </a:r>
          <a:endParaRPr lang="ko-KR" altLang="en-US" sz="2000" kern="1200" dirty="0"/>
        </a:p>
      </dsp:txBody>
      <dsp:txXfrm>
        <a:off x="6169426" y="385298"/>
        <a:ext cx="2110161" cy="12353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9F1B8F-11F7-41CF-9063-3F535BA8DB35}">
      <dsp:nvSpPr>
        <dsp:cNvPr id="0" name=""/>
        <dsp:cNvSpPr/>
      </dsp:nvSpPr>
      <dsp:spPr>
        <a:xfrm>
          <a:off x="1587" y="340593"/>
          <a:ext cx="2187027" cy="1312216"/>
        </a:xfrm>
        <a:prstGeom prst="roundRect">
          <a:avLst>
            <a:gd name="adj" fmla="val 10000"/>
          </a:avLst>
        </a:prstGeom>
        <a:solidFill>
          <a:srgbClr val="70AD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Raw session data</a:t>
          </a:r>
          <a:endParaRPr lang="ko-KR" altLang="en-US" sz="1700" kern="1200" dirty="0"/>
        </a:p>
      </dsp:txBody>
      <dsp:txXfrm>
        <a:off x="40020" y="379026"/>
        <a:ext cx="2110161" cy="1235350"/>
      </dsp:txXfrm>
    </dsp:sp>
    <dsp:sp modelId="{8E89025C-BFC3-4E1E-B419-A555C4F5445E}">
      <dsp:nvSpPr>
        <dsp:cNvPr id="0" name=""/>
        <dsp:cNvSpPr/>
      </dsp:nvSpPr>
      <dsp:spPr>
        <a:xfrm rot="7029">
          <a:off x="2408749" y="728673"/>
          <a:ext cx="466687" cy="5423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400" kern="1200"/>
        </a:p>
      </dsp:txBody>
      <dsp:txXfrm>
        <a:off x="2408749" y="837006"/>
        <a:ext cx="326681" cy="325430"/>
      </dsp:txXfrm>
    </dsp:sp>
    <dsp:sp modelId="{48374915-6B2D-499D-93AA-8D19C4C14CDF}">
      <dsp:nvSpPr>
        <dsp:cNvPr id="0" name=""/>
        <dsp:cNvSpPr/>
      </dsp:nvSpPr>
      <dsp:spPr>
        <a:xfrm>
          <a:off x="3069155" y="346865"/>
          <a:ext cx="2187027" cy="1312216"/>
        </a:xfrm>
        <a:prstGeom prst="roundRect">
          <a:avLst>
            <a:gd name="adj" fmla="val 10000"/>
          </a:avLst>
        </a:prstGeom>
        <a:solidFill>
          <a:srgbClr val="49702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RNN</a:t>
          </a:r>
          <a:endParaRPr lang="ko-KR" altLang="en-US" sz="1700" kern="1200" dirty="0"/>
        </a:p>
      </dsp:txBody>
      <dsp:txXfrm>
        <a:off x="3107588" y="385298"/>
        <a:ext cx="2110161" cy="1235350"/>
      </dsp:txXfrm>
    </dsp:sp>
    <dsp:sp modelId="{59E71768-C42B-4313-8F32-37C4B17F754E}">
      <dsp:nvSpPr>
        <dsp:cNvPr id="0" name=""/>
        <dsp:cNvSpPr/>
      </dsp:nvSpPr>
      <dsp:spPr>
        <a:xfrm rot="21595506">
          <a:off x="5474885" y="729764"/>
          <a:ext cx="463650" cy="5423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400" kern="1200"/>
        </a:p>
      </dsp:txBody>
      <dsp:txXfrm>
        <a:off x="5474885" y="838331"/>
        <a:ext cx="324555" cy="325430"/>
      </dsp:txXfrm>
    </dsp:sp>
    <dsp:sp modelId="{98EA30B1-8A94-4547-BD21-17519FD2200A}">
      <dsp:nvSpPr>
        <dsp:cNvPr id="0" name=""/>
        <dsp:cNvSpPr/>
      </dsp:nvSpPr>
      <dsp:spPr>
        <a:xfrm>
          <a:off x="6130993" y="342863"/>
          <a:ext cx="2187027" cy="1312216"/>
        </a:xfrm>
        <a:prstGeom prst="roundRect">
          <a:avLst>
            <a:gd name="adj" fmla="val 10000"/>
          </a:avLst>
        </a:prstGeom>
        <a:solidFill>
          <a:srgbClr val="1A280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Recommendation</a:t>
          </a:r>
          <a:endParaRPr lang="ko-KR" altLang="en-US" sz="1700" kern="1200" dirty="0"/>
        </a:p>
      </dsp:txBody>
      <dsp:txXfrm>
        <a:off x="6169426" y="381296"/>
        <a:ext cx="2110161" cy="12353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4B1AAB-0568-452B-B5C1-B2047EE3211B}">
      <dsp:nvSpPr>
        <dsp:cNvPr id="0" name=""/>
        <dsp:cNvSpPr/>
      </dsp:nvSpPr>
      <dsp:spPr>
        <a:xfrm>
          <a:off x="432724" y="1174293"/>
          <a:ext cx="279876" cy="5333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938" y="0"/>
              </a:lnTo>
              <a:lnTo>
                <a:pt x="139938" y="533300"/>
              </a:lnTo>
              <a:lnTo>
                <a:pt x="279876" y="533300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57605" y="1425887"/>
        <a:ext cx="30113" cy="30113"/>
      </dsp:txXfrm>
    </dsp:sp>
    <dsp:sp modelId="{D7875115-D852-4C65-B794-D1918B006D22}">
      <dsp:nvSpPr>
        <dsp:cNvPr id="0" name=""/>
        <dsp:cNvSpPr/>
      </dsp:nvSpPr>
      <dsp:spPr>
        <a:xfrm>
          <a:off x="432724" y="1128574"/>
          <a:ext cx="2798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9876" y="45720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65665" y="1167297"/>
        <a:ext cx="13993" cy="13993"/>
      </dsp:txXfrm>
    </dsp:sp>
    <dsp:sp modelId="{92A72837-091B-4064-B684-98A4AD221A66}">
      <dsp:nvSpPr>
        <dsp:cNvPr id="0" name=""/>
        <dsp:cNvSpPr/>
      </dsp:nvSpPr>
      <dsp:spPr>
        <a:xfrm>
          <a:off x="432724" y="640993"/>
          <a:ext cx="279876" cy="533300"/>
        </a:xfrm>
        <a:custGeom>
          <a:avLst/>
          <a:gdLst/>
          <a:ahLst/>
          <a:cxnLst/>
          <a:rect l="0" t="0" r="0" b="0"/>
          <a:pathLst>
            <a:path>
              <a:moveTo>
                <a:pt x="0" y="533300"/>
              </a:moveTo>
              <a:lnTo>
                <a:pt x="139938" y="533300"/>
              </a:lnTo>
              <a:lnTo>
                <a:pt x="139938" y="0"/>
              </a:lnTo>
              <a:lnTo>
                <a:pt x="279876" y="0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57605" y="892586"/>
        <a:ext cx="30113" cy="30113"/>
      </dsp:txXfrm>
    </dsp:sp>
    <dsp:sp modelId="{9DE21523-4EF7-4D96-BC6F-892535710A45}">
      <dsp:nvSpPr>
        <dsp:cNvPr id="0" name=""/>
        <dsp:cNvSpPr/>
      </dsp:nvSpPr>
      <dsp:spPr>
        <a:xfrm rot="16200000">
          <a:off x="-903334" y="960973"/>
          <a:ext cx="2245477" cy="4266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700" kern="1200" dirty="0"/>
            <a:t>Session ID</a:t>
          </a:r>
          <a:endParaRPr lang="ko-KR" altLang="en-US" sz="2700" kern="1200" dirty="0"/>
        </a:p>
      </dsp:txBody>
      <dsp:txXfrm>
        <a:off x="-903334" y="960973"/>
        <a:ext cx="2245477" cy="426640"/>
      </dsp:txXfrm>
    </dsp:sp>
    <dsp:sp modelId="{B11BA88B-B2D6-4201-B0AE-6F5223DBFF69}">
      <dsp:nvSpPr>
        <dsp:cNvPr id="0" name=""/>
        <dsp:cNvSpPr/>
      </dsp:nvSpPr>
      <dsp:spPr>
        <a:xfrm>
          <a:off x="712600" y="427672"/>
          <a:ext cx="6869283" cy="4266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Session ID, Timestamp, Item ID, Category, Purchase, Price, Quantity</a:t>
          </a:r>
          <a:endParaRPr lang="ko-KR" altLang="en-US" sz="1600" kern="1200" dirty="0"/>
        </a:p>
      </dsp:txBody>
      <dsp:txXfrm>
        <a:off x="712600" y="427672"/>
        <a:ext cx="6869283" cy="426640"/>
      </dsp:txXfrm>
    </dsp:sp>
    <dsp:sp modelId="{DD7F5B14-88A0-4509-8BBD-D61E640086FB}">
      <dsp:nvSpPr>
        <dsp:cNvPr id="0" name=""/>
        <dsp:cNvSpPr/>
      </dsp:nvSpPr>
      <dsp:spPr>
        <a:xfrm>
          <a:off x="712600" y="960973"/>
          <a:ext cx="6868667" cy="4266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Session ID, Timestamp, Item ID, Category, Purchase, Price, Quantity</a:t>
          </a:r>
          <a:endParaRPr lang="ko-KR" altLang="en-US" sz="1600" kern="1200" dirty="0"/>
        </a:p>
      </dsp:txBody>
      <dsp:txXfrm>
        <a:off x="712600" y="960973"/>
        <a:ext cx="6868667" cy="426640"/>
      </dsp:txXfrm>
    </dsp:sp>
    <dsp:sp modelId="{41A3867A-90E7-41D4-8F8F-E30E25F2F91E}">
      <dsp:nvSpPr>
        <dsp:cNvPr id="0" name=""/>
        <dsp:cNvSpPr/>
      </dsp:nvSpPr>
      <dsp:spPr>
        <a:xfrm>
          <a:off x="712600" y="1494274"/>
          <a:ext cx="6868667" cy="4266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Session ID, Timestamp, Item ID, Category, Purchase, Price, Quantity</a:t>
          </a:r>
          <a:endParaRPr lang="ko-KR" altLang="en-US" sz="1600" kern="1200" dirty="0"/>
        </a:p>
      </dsp:txBody>
      <dsp:txXfrm>
        <a:off x="712600" y="1494274"/>
        <a:ext cx="6868667" cy="4266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466E2D-C6D7-4BE7-AAEA-CAFE4B123E4C}">
      <dsp:nvSpPr>
        <dsp:cNvPr id="0" name=""/>
        <dsp:cNvSpPr/>
      </dsp:nvSpPr>
      <dsp:spPr>
        <a:xfrm>
          <a:off x="4100" y="395538"/>
          <a:ext cx="1271118" cy="762670"/>
        </a:xfrm>
        <a:prstGeom prst="roundRect">
          <a:avLst>
            <a:gd name="adj" fmla="val 10000"/>
          </a:avLst>
        </a:prstGeom>
        <a:solidFill>
          <a:srgbClr val="ED833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Session representation for GAN</a:t>
          </a:r>
          <a:endParaRPr lang="ko-KR" altLang="en-US" sz="1200" kern="1200" dirty="0"/>
        </a:p>
      </dsp:txBody>
      <dsp:txXfrm>
        <a:off x="26438" y="417876"/>
        <a:ext cx="1226442" cy="717994"/>
      </dsp:txXfrm>
    </dsp:sp>
    <dsp:sp modelId="{8A869E98-B77C-4F60-8413-B3DB6773C331}">
      <dsp:nvSpPr>
        <dsp:cNvPr id="0" name=""/>
        <dsp:cNvSpPr/>
      </dsp:nvSpPr>
      <dsp:spPr>
        <a:xfrm>
          <a:off x="1402330" y="619255"/>
          <a:ext cx="269477" cy="3152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1402330" y="682302"/>
        <a:ext cx="188634" cy="189143"/>
      </dsp:txXfrm>
    </dsp:sp>
    <dsp:sp modelId="{2534C7BB-E444-4C27-B445-64CBF6AF812D}">
      <dsp:nvSpPr>
        <dsp:cNvPr id="0" name=""/>
        <dsp:cNvSpPr/>
      </dsp:nvSpPr>
      <dsp:spPr>
        <a:xfrm>
          <a:off x="1783665" y="395538"/>
          <a:ext cx="1271118" cy="762670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ACGAN</a:t>
          </a:r>
          <a:endParaRPr lang="ko-KR" altLang="en-US" sz="1200" kern="1200" dirty="0"/>
        </a:p>
      </dsp:txBody>
      <dsp:txXfrm>
        <a:off x="1806003" y="417876"/>
        <a:ext cx="1226442" cy="717994"/>
      </dsp:txXfrm>
    </dsp:sp>
    <dsp:sp modelId="{227685FA-72D0-4B44-90BC-9A15BB88ECA1}">
      <dsp:nvSpPr>
        <dsp:cNvPr id="0" name=""/>
        <dsp:cNvSpPr/>
      </dsp:nvSpPr>
      <dsp:spPr>
        <a:xfrm>
          <a:off x="3181895" y="619255"/>
          <a:ext cx="269477" cy="3152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3181895" y="682302"/>
        <a:ext cx="188634" cy="189143"/>
      </dsp:txXfrm>
    </dsp:sp>
    <dsp:sp modelId="{345F178C-D8A0-41EF-B22C-653D42616263}">
      <dsp:nvSpPr>
        <dsp:cNvPr id="0" name=""/>
        <dsp:cNvSpPr/>
      </dsp:nvSpPr>
      <dsp:spPr>
        <a:xfrm>
          <a:off x="3563231" y="395538"/>
          <a:ext cx="1271118" cy="7626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Generated data</a:t>
          </a:r>
          <a:endParaRPr lang="ko-KR" altLang="en-US" sz="1200" kern="1200" dirty="0"/>
        </a:p>
      </dsp:txBody>
      <dsp:txXfrm>
        <a:off x="3585569" y="417876"/>
        <a:ext cx="1226442" cy="717994"/>
      </dsp:txXfrm>
    </dsp:sp>
    <dsp:sp modelId="{7C725708-DBD7-456B-B279-61398A823110}">
      <dsp:nvSpPr>
        <dsp:cNvPr id="0" name=""/>
        <dsp:cNvSpPr/>
      </dsp:nvSpPr>
      <dsp:spPr>
        <a:xfrm>
          <a:off x="4961461" y="619255"/>
          <a:ext cx="269477" cy="3152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4961461" y="682302"/>
        <a:ext cx="188634" cy="189143"/>
      </dsp:txXfrm>
    </dsp:sp>
    <dsp:sp modelId="{3B5CDC51-8BAA-410E-83E1-572F5CE4B83C}">
      <dsp:nvSpPr>
        <dsp:cNvPr id="0" name=""/>
        <dsp:cNvSpPr/>
      </dsp:nvSpPr>
      <dsp:spPr>
        <a:xfrm>
          <a:off x="5342796" y="395538"/>
          <a:ext cx="1271118" cy="762670"/>
        </a:xfrm>
        <a:prstGeom prst="roundRect">
          <a:avLst>
            <a:gd name="adj" fmla="val 10000"/>
          </a:avLst>
        </a:prstGeom>
        <a:solidFill>
          <a:srgbClr val="2E75B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Neural Model</a:t>
          </a:r>
          <a:endParaRPr lang="ko-KR" altLang="en-US" sz="1200" kern="1200" dirty="0"/>
        </a:p>
      </dsp:txBody>
      <dsp:txXfrm>
        <a:off x="5365134" y="417876"/>
        <a:ext cx="1226442" cy="717994"/>
      </dsp:txXfrm>
    </dsp:sp>
    <dsp:sp modelId="{EE99052A-EA2A-418E-A58C-706913DEFC78}">
      <dsp:nvSpPr>
        <dsp:cNvPr id="0" name=""/>
        <dsp:cNvSpPr/>
      </dsp:nvSpPr>
      <dsp:spPr>
        <a:xfrm>
          <a:off x="6741026" y="619255"/>
          <a:ext cx="269477" cy="3152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6741026" y="682302"/>
        <a:ext cx="188634" cy="189143"/>
      </dsp:txXfrm>
    </dsp:sp>
    <dsp:sp modelId="{193E0002-E016-41C9-8F13-FA6974925068}">
      <dsp:nvSpPr>
        <dsp:cNvPr id="0" name=""/>
        <dsp:cNvSpPr/>
      </dsp:nvSpPr>
      <dsp:spPr>
        <a:xfrm>
          <a:off x="7122362" y="395538"/>
          <a:ext cx="1271118" cy="762670"/>
        </a:xfrm>
        <a:prstGeom prst="roundRect">
          <a:avLst>
            <a:gd name="adj" fmla="val 10000"/>
          </a:avLst>
        </a:prstGeom>
        <a:solidFill>
          <a:srgbClr val="20386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Prediction</a:t>
          </a:r>
          <a:endParaRPr lang="ko-KR" altLang="en-US" sz="1200" kern="1200" dirty="0"/>
        </a:p>
      </dsp:txBody>
      <dsp:txXfrm>
        <a:off x="7144700" y="417876"/>
        <a:ext cx="1226442" cy="71799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0AE34D-8AB1-4815-88F8-CF7E0C66A877}">
      <dsp:nvSpPr>
        <dsp:cNvPr id="0" name=""/>
        <dsp:cNvSpPr/>
      </dsp:nvSpPr>
      <dsp:spPr>
        <a:xfrm>
          <a:off x="7380" y="0"/>
          <a:ext cx="2206005" cy="1145813"/>
        </a:xfrm>
        <a:prstGeom prst="roundRect">
          <a:avLst>
            <a:gd name="adj" fmla="val 10000"/>
          </a:avLst>
        </a:prstGeom>
        <a:solidFill>
          <a:srgbClr val="70AD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Buyer</a:t>
          </a:r>
        </a:p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Decision</a:t>
          </a:r>
        </a:p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Process</a:t>
          </a:r>
          <a:endParaRPr lang="ko-KR" altLang="en-US" sz="1700" kern="1200" dirty="0"/>
        </a:p>
      </dsp:txBody>
      <dsp:txXfrm>
        <a:off x="40940" y="33560"/>
        <a:ext cx="2138885" cy="1078693"/>
      </dsp:txXfrm>
    </dsp:sp>
    <dsp:sp modelId="{6FAF6AFE-9825-48F8-B8CB-DCAFCB8DF21A}">
      <dsp:nvSpPr>
        <dsp:cNvPr id="0" name=""/>
        <dsp:cNvSpPr/>
      </dsp:nvSpPr>
      <dsp:spPr>
        <a:xfrm>
          <a:off x="2433986" y="299361"/>
          <a:ext cx="467673" cy="5470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400" kern="1200"/>
        </a:p>
      </dsp:txBody>
      <dsp:txXfrm>
        <a:off x="2433986" y="408779"/>
        <a:ext cx="327371" cy="328253"/>
      </dsp:txXfrm>
    </dsp:sp>
    <dsp:sp modelId="{DD7F08AB-4F54-449B-898F-9CABBEB81CB5}">
      <dsp:nvSpPr>
        <dsp:cNvPr id="0" name=""/>
        <dsp:cNvSpPr/>
      </dsp:nvSpPr>
      <dsp:spPr>
        <a:xfrm>
          <a:off x="3095787" y="0"/>
          <a:ext cx="2206005" cy="1145813"/>
        </a:xfrm>
        <a:prstGeom prst="roundRect">
          <a:avLst>
            <a:gd name="adj" fmla="val 10000"/>
          </a:avLst>
        </a:prstGeom>
        <a:solidFill>
          <a:srgbClr val="49702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Explainable Model</a:t>
          </a:r>
          <a:endParaRPr lang="ko-KR" altLang="en-US" sz="1700" kern="1200" dirty="0"/>
        </a:p>
      </dsp:txBody>
      <dsp:txXfrm>
        <a:off x="3129347" y="33560"/>
        <a:ext cx="2138885" cy="1078693"/>
      </dsp:txXfrm>
    </dsp:sp>
    <dsp:sp modelId="{FDF974EE-6BD8-4849-BD4F-4FA4240C7798}">
      <dsp:nvSpPr>
        <dsp:cNvPr id="0" name=""/>
        <dsp:cNvSpPr/>
      </dsp:nvSpPr>
      <dsp:spPr>
        <a:xfrm>
          <a:off x="5522393" y="299361"/>
          <a:ext cx="467673" cy="5470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rgbClr val="B5CBE7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400" kern="1200"/>
        </a:p>
      </dsp:txBody>
      <dsp:txXfrm>
        <a:off x="5522393" y="408779"/>
        <a:ext cx="327371" cy="328253"/>
      </dsp:txXfrm>
    </dsp:sp>
    <dsp:sp modelId="{E1E1763F-17E1-45D3-8D15-22C64251B38E}">
      <dsp:nvSpPr>
        <dsp:cNvPr id="0" name=""/>
        <dsp:cNvSpPr/>
      </dsp:nvSpPr>
      <dsp:spPr>
        <a:xfrm>
          <a:off x="6184195" y="0"/>
          <a:ext cx="2206005" cy="1145813"/>
        </a:xfrm>
        <a:prstGeom prst="roundRect">
          <a:avLst>
            <a:gd name="adj" fmla="val 10000"/>
          </a:avLst>
        </a:prstGeom>
        <a:solidFill>
          <a:srgbClr val="1A280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Explanation</a:t>
          </a:r>
          <a:endParaRPr lang="ko-KR" altLang="en-US" sz="1700" kern="1200" dirty="0"/>
        </a:p>
      </dsp:txBody>
      <dsp:txXfrm>
        <a:off x="6217755" y="33560"/>
        <a:ext cx="2138885" cy="10786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3D0C27E-396A-49BE-8BC4-76012DE6A6DA}" type="datetime4">
              <a:rPr lang="ko-KR" altLang="en-US" smtClean="0">
                <a:latin typeface="맑은 고딕" panose="020B0503020000020004" pitchFamily="50" charset="-127"/>
              </a:rPr>
              <a:t>2018년 4월 5일</a:t>
            </a:fld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n-US" altLang="ko-KR" smtClean="0">
                <a:latin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</a:lstStyle>
          <a:p>
            <a:fld id="{232C4A22-548F-441B-9754-26D888EEF8BF}" type="datetime4">
              <a:rPr lang="ko-KR" altLang="en-US" smtClean="0"/>
              <a:pPr/>
              <a:t>2018년 4월 5일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dirty="0"/>
              <a:t>마스터 텍스트 스타일을 편집하려면 클릭하세요</a:t>
            </a:r>
            <a:r>
              <a:rPr lang="en-US" altLang="ko-KR" dirty="0"/>
              <a:t>.</a:t>
            </a:r>
          </a:p>
          <a:p>
            <a:pPr lvl="1" rtl="0"/>
            <a:r>
              <a:rPr lang="ko-KR" altLang="en-US" dirty="0"/>
              <a:t>둘째 수준</a:t>
            </a:r>
          </a:p>
          <a:p>
            <a:pPr lvl="2" rtl="0"/>
            <a:r>
              <a:rPr lang="ko-KR" altLang="en-US" dirty="0"/>
              <a:t>셋째 수준</a:t>
            </a:r>
          </a:p>
          <a:p>
            <a:pPr lvl="3" rtl="0"/>
            <a:r>
              <a:rPr lang="ko-KR" altLang="en-US" dirty="0"/>
              <a:t>넷째 수준</a:t>
            </a:r>
          </a:p>
          <a:p>
            <a:pPr lvl="4" rtl="0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</a:lstStyle>
          <a:p>
            <a:fld id="{841221E5-7225-48EB-A4EE-420E7BFCF705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ko-KR" smtClean="0"/>
              <a:pPr rtl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54530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ko-KR" smtClean="0"/>
              <a:pPr rtl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85584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ko-KR" smtClean="0"/>
              <a:pPr rtl="0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7282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ko-KR" smtClean="0"/>
              <a:pPr rtl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1082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ko-KR" smtClean="0"/>
              <a:pPr rtl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3482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ko-KR" smtClean="0"/>
              <a:pPr rtl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3869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ko-KR" smtClean="0"/>
              <a:pPr rtl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9033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ko-KR" smtClean="0"/>
              <a:pPr rtl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887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ko-KR" smtClean="0"/>
              <a:pPr rtl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8310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ko-KR" smtClean="0"/>
              <a:pPr rtl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7117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ko-KR" smtClean="0"/>
              <a:pPr rtl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930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699025" y="6356351"/>
            <a:ext cx="1260000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CCF4C6EB-8126-4DA0-99B2-8DC0B6217B4B}" type="datetime4">
              <a:rPr lang="ko-KR" altLang="en-US" smtClean="0"/>
              <a:t>2018년 4월 5일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114708" y="6356351"/>
            <a:ext cx="3974065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285571" y="6356351"/>
            <a:ext cx="609441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247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7E10F9-95CE-4524-AA96-251522961CC2}" type="datetime4">
              <a:rPr lang="ko-KR" altLang="en-US" smtClean="0"/>
              <a:t>2018년 4월 5일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01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/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F24E6E-E8C7-4DA0-BF7E-E7F9A058E454}" type="datetime4">
              <a:rPr lang="ko-KR" altLang="en-US" smtClean="0"/>
              <a:t>2018년 4월 5일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501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4DA123-42DE-4E33-93D0-AAF4A94F860F}" type="datetime4">
              <a:rPr lang="ko-KR" altLang="en-US" smtClean="0"/>
              <a:t>2018년 4월 5일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076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 algn="l">
              <a:defRPr sz="5400" b="1" cap="none" spc="0" baseline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  <a:effectLst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009055B3-FDD4-4F33-AB55-D2D0899A81F3}" type="datetime4">
              <a:rPr lang="ko-KR" altLang="en-US" smtClean="0"/>
              <a:t>2018년 4월 5일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24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988DFD-D383-4A4F-9D54-57630E6EC51C}" type="datetime4">
              <a:rPr lang="ko-KR" altLang="en-US" smtClean="0"/>
              <a:t>2018년 4월 5일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85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7C19DD-2328-464E-9F65-A09A73E3C126}" type="datetime4">
              <a:rPr lang="ko-KR" altLang="en-US" smtClean="0"/>
              <a:t>2018년 4월 5일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999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C5AB2D-8D19-436C-95EB-D4769675B2D4}" type="datetime4">
              <a:rPr lang="ko-KR" altLang="en-US" smtClean="0"/>
              <a:t>2018년 4월 5일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833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D833875E-4FA0-44EB-B021-FA5626385FF2}" type="datetime4">
              <a:rPr lang="ko-KR" altLang="en-US" smtClean="0"/>
              <a:t>2018년 4월 5일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446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 bwMode="white">
          <a:xfrm>
            <a:off x="1767358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1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32411" y="482600"/>
            <a:ext cx="6043825" cy="56896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 bwMode="white">
          <a:xfrm>
            <a:off x="1767358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DBFC38-B305-4756-90A7-D04ACFBE4CAB}" type="datetime4">
              <a:rPr lang="ko-KR" altLang="en-US" smtClean="0"/>
              <a:t>2018년 4월 5일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933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10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875529" y="0"/>
            <a:ext cx="73132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1" cap="none" spc="0" baseline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  <a:effectLst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18EAFF66-8386-430E-98BD-4F073371C77B}" type="datetime4">
              <a:rPr lang="ko-KR" altLang="en-US" smtClean="0"/>
              <a:t>2018년 4월 5일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826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604" y="-9144"/>
            <a:ext cx="12178221" cy="6878638"/>
            <a:chOff x="10604" y="-9144"/>
            <a:chExt cx="12178221" cy="6878638"/>
          </a:xfrm>
        </p:grpSpPr>
        <p:sp>
          <p:nvSpPr>
            <p:cNvPr id="7" name="직사각형 6"/>
            <p:cNvSpPr/>
            <p:nvPr/>
          </p:nvSpPr>
          <p:spPr>
            <a:xfrm>
              <a:off x="11884104" y="0"/>
              <a:ext cx="304721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lvl="0" algn="ctr" rtl="0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 flipV="1">
              <a:off x="10604" y="-9144"/>
              <a:ext cx="1951038" cy="6878638"/>
              <a:chOff x="-4636" y="-9144"/>
              <a:chExt cx="1951038" cy="6878638"/>
            </a:xfrm>
            <a:solidFill>
              <a:schemeClr val="bg2"/>
            </a:solidFill>
          </p:grpSpPr>
          <p:sp>
            <p:nvSpPr>
              <p:cNvPr id="17" name="자유형(F) 4"/>
              <p:cNvSpPr>
                <a:spLocks/>
              </p:cNvSpPr>
              <p:nvPr/>
            </p:nvSpPr>
            <p:spPr bwMode="grayWhite">
              <a:xfrm>
                <a:off x="135064" y="143256"/>
                <a:ext cx="709613" cy="825500"/>
              </a:xfrm>
              <a:custGeom>
                <a:avLst/>
                <a:gdLst>
                  <a:gd name="T0" fmla="*/ 254 w 447"/>
                  <a:gd name="T1" fmla="*/ 495 h 520"/>
                  <a:gd name="T2" fmla="*/ 245 w 447"/>
                  <a:gd name="T3" fmla="*/ 454 h 520"/>
                  <a:gd name="T4" fmla="*/ 230 w 447"/>
                  <a:gd name="T5" fmla="*/ 417 h 520"/>
                  <a:gd name="T6" fmla="*/ 193 w 447"/>
                  <a:gd name="T7" fmla="*/ 402 h 520"/>
                  <a:gd name="T8" fmla="*/ 150 w 447"/>
                  <a:gd name="T9" fmla="*/ 412 h 520"/>
                  <a:gd name="T10" fmla="*/ 112 w 447"/>
                  <a:gd name="T11" fmla="*/ 417 h 520"/>
                  <a:gd name="T12" fmla="*/ 93 w 447"/>
                  <a:gd name="T13" fmla="*/ 399 h 520"/>
                  <a:gd name="T14" fmla="*/ 81 w 447"/>
                  <a:gd name="T15" fmla="*/ 370 h 520"/>
                  <a:gd name="T16" fmla="*/ 75 w 447"/>
                  <a:gd name="T17" fmla="*/ 339 h 520"/>
                  <a:gd name="T18" fmla="*/ 76 w 447"/>
                  <a:gd name="T19" fmla="*/ 309 h 520"/>
                  <a:gd name="T20" fmla="*/ 106 w 447"/>
                  <a:gd name="T21" fmla="*/ 300 h 520"/>
                  <a:gd name="T22" fmla="*/ 146 w 447"/>
                  <a:gd name="T23" fmla="*/ 307 h 520"/>
                  <a:gd name="T24" fmla="*/ 175 w 447"/>
                  <a:gd name="T25" fmla="*/ 294 h 520"/>
                  <a:gd name="T26" fmla="*/ 186 w 447"/>
                  <a:gd name="T27" fmla="*/ 273 h 520"/>
                  <a:gd name="T28" fmla="*/ 189 w 447"/>
                  <a:gd name="T29" fmla="*/ 246 h 520"/>
                  <a:gd name="T30" fmla="*/ 188 w 447"/>
                  <a:gd name="T31" fmla="*/ 219 h 520"/>
                  <a:gd name="T32" fmla="*/ 178 w 447"/>
                  <a:gd name="T33" fmla="*/ 191 h 520"/>
                  <a:gd name="T34" fmla="*/ 153 w 447"/>
                  <a:gd name="T35" fmla="*/ 171 h 520"/>
                  <a:gd name="T36" fmla="*/ 123 w 447"/>
                  <a:gd name="T37" fmla="*/ 172 h 520"/>
                  <a:gd name="T38" fmla="*/ 93 w 447"/>
                  <a:gd name="T39" fmla="*/ 185 h 520"/>
                  <a:gd name="T40" fmla="*/ 64 w 447"/>
                  <a:gd name="T41" fmla="*/ 194 h 520"/>
                  <a:gd name="T42" fmla="*/ 34 w 447"/>
                  <a:gd name="T43" fmla="*/ 185 h 520"/>
                  <a:gd name="T44" fmla="*/ 19 w 447"/>
                  <a:gd name="T45" fmla="*/ 166 h 520"/>
                  <a:gd name="T46" fmla="*/ 9 w 447"/>
                  <a:gd name="T47" fmla="*/ 146 h 520"/>
                  <a:gd name="T48" fmla="*/ 2 w 447"/>
                  <a:gd name="T49" fmla="*/ 122 h 520"/>
                  <a:gd name="T50" fmla="*/ 0 w 447"/>
                  <a:gd name="T51" fmla="*/ 98 h 520"/>
                  <a:gd name="T52" fmla="*/ 387 w 447"/>
                  <a:gd name="T53" fmla="*/ 12 h 520"/>
                  <a:gd name="T54" fmla="*/ 399 w 447"/>
                  <a:gd name="T55" fmla="*/ 41 h 520"/>
                  <a:gd name="T56" fmla="*/ 406 w 447"/>
                  <a:gd name="T57" fmla="*/ 74 h 520"/>
                  <a:gd name="T58" fmla="*/ 411 w 447"/>
                  <a:gd name="T59" fmla="*/ 107 h 520"/>
                  <a:gd name="T60" fmla="*/ 396 w 447"/>
                  <a:gd name="T61" fmla="*/ 141 h 520"/>
                  <a:gd name="T62" fmla="*/ 375 w 447"/>
                  <a:gd name="T63" fmla="*/ 144 h 520"/>
                  <a:gd name="T64" fmla="*/ 354 w 447"/>
                  <a:gd name="T65" fmla="*/ 141 h 520"/>
                  <a:gd name="T66" fmla="*/ 332 w 447"/>
                  <a:gd name="T67" fmla="*/ 137 h 520"/>
                  <a:gd name="T68" fmla="*/ 307 w 447"/>
                  <a:gd name="T69" fmla="*/ 141 h 520"/>
                  <a:gd name="T70" fmla="*/ 286 w 447"/>
                  <a:gd name="T71" fmla="*/ 166 h 520"/>
                  <a:gd name="T72" fmla="*/ 285 w 447"/>
                  <a:gd name="T73" fmla="*/ 199 h 520"/>
                  <a:gd name="T74" fmla="*/ 289 w 447"/>
                  <a:gd name="T75" fmla="*/ 222 h 520"/>
                  <a:gd name="T76" fmla="*/ 295 w 447"/>
                  <a:gd name="T77" fmla="*/ 247 h 520"/>
                  <a:gd name="T78" fmla="*/ 308 w 447"/>
                  <a:gd name="T79" fmla="*/ 268 h 520"/>
                  <a:gd name="T80" fmla="*/ 332 w 447"/>
                  <a:gd name="T81" fmla="*/ 282 h 520"/>
                  <a:gd name="T82" fmla="*/ 357 w 447"/>
                  <a:gd name="T83" fmla="*/ 282 h 520"/>
                  <a:gd name="T84" fmla="*/ 379 w 447"/>
                  <a:gd name="T85" fmla="*/ 272 h 520"/>
                  <a:gd name="T86" fmla="*/ 402 w 447"/>
                  <a:gd name="T87" fmla="*/ 262 h 520"/>
                  <a:gd name="T88" fmla="*/ 426 w 447"/>
                  <a:gd name="T89" fmla="*/ 265 h 520"/>
                  <a:gd name="T90" fmla="*/ 436 w 447"/>
                  <a:gd name="T91" fmla="*/ 287 h 520"/>
                  <a:gd name="T92" fmla="*/ 442 w 447"/>
                  <a:gd name="T93" fmla="*/ 312 h 520"/>
                  <a:gd name="T94" fmla="*/ 444 w 447"/>
                  <a:gd name="T95" fmla="*/ 338 h 520"/>
                  <a:gd name="T96" fmla="*/ 436 w 447"/>
                  <a:gd name="T97" fmla="*/ 358 h 520"/>
                  <a:gd name="T98" fmla="*/ 397 w 447"/>
                  <a:gd name="T99" fmla="*/ 366 h 520"/>
                  <a:gd name="T100" fmla="*/ 363 w 447"/>
                  <a:gd name="T101" fmla="*/ 380 h 520"/>
                  <a:gd name="T102" fmla="*/ 347 w 447"/>
                  <a:gd name="T103" fmla="*/ 406 h 520"/>
                  <a:gd name="T104" fmla="*/ 353 w 447"/>
                  <a:gd name="T105" fmla="*/ 437 h 520"/>
                  <a:gd name="T106" fmla="*/ 372 w 447"/>
                  <a:gd name="T107" fmla="*/ 464 h 520"/>
                  <a:gd name="T108" fmla="*/ 369 w 447"/>
                  <a:gd name="T109" fmla="*/ 492 h 520"/>
                  <a:gd name="T110" fmla="*/ 347 w 447"/>
                  <a:gd name="T111" fmla="*/ 503 h 520"/>
                  <a:gd name="T112" fmla="*/ 323 w 447"/>
                  <a:gd name="T113" fmla="*/ 511 h 520"/>
                  <a:gd name="T114" fmla="*/ 298 w 447"/>
                  <a:gd name="T115" fmla="*/ 516 h 520"/>
                  <a:gd name="T116" fmla="*/ 272 w 447"/>
                  <a:gd name="T117" fmla="*/ 519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47" h="520">
                    <a:moveTo>
                      <a:pt x="272" y="519"/>
                    </a:moveTo>
                    <a:lnTo>
                      <a:pt x="265" y="512"/>
                    </a:lnTo>
                    <a:lnTo>
                      <a:pt x="259" y="505"/>
                    </a:lnTo>
                    <a:lnTo>
                      <a:pt x="254" y="495"/>
                    </a:lnTo>
                    <a:lnTo>
                      <a:pt x="252" y="486"/>
                    </a:lnTo>
                    <a:lnTo>
                      <a:pt x="248" y="475"/>
                    </a:lnTo>
                    <a:lnTo>
                      <a:pt x="246" y="465"/>
                    </a:lnTo>
                    <a:lnTo>
                      <a:pt x="245" y="454"/>
                    </a:lnTo>
                    <a:lnTo>
                      <a:pt x="242" y="444"/>
                    </a:lnTo>
                    <a:lnTo>
                      <a:pt x="239" y="434"/>
                    </a:lnTo>
                    <a:lnTo>
                      <a:pt x="235" y="425"/>
                    </a:lnTo>
                    <a:lnTo>
                      <a:pt x="230" y="417"/>
                    </a:lnTo>
                    <a:lnTo>
                      <a:pt x="223" y="411"/>
                    </a:lnTo>
                    <a:lnTo>
                      <a:pt x="215" y="406"/>
                    </a:lnTo>
                    <a:lnTo>
                      <a:pt x="205" y="403"/>
                    </a:lnTo>
                    <a:lnTo>
                      <a:pt x="193" y="402"/>
                    </a:lnTo>
                    <a:lnTo>
                      <a:pt x="177" y="403"/>
                    </a:lnTo>
                    <a:lnTo>
                      <a:pt x="168" y="407"/>
                    </a:lnTo>
                    <a:lnTo>
                      <a:pt x="159" y="410"/>
                    </a:lnTo>
                    <a:lnTo>
                      <a:pt x="150" y="412"/>
                    </a:lnTo>
                    <a:lnTo>
                      <a:pt x="140" y="415"/>
                    </a:lnTo>
                    <a:lnTo>
                      <a:pt x="131" y="416"/>
                    </a:lnTo>
                    <a:lnTo>
                      <a:pt x="122" y="417"/>
                    </a:lnTo>
                    <a:lnTo>
                      <a:pt x="112" y="417"/>
                    </a:lnTo>
                    <a:lnTo>
                      <a:pt x="102" y="417"/>
                    </a:lnTo>
                    <a:lnTo>
                      <a:pt x="99" y="412"/>
                    </a:lnTo>
                    <a:lnTo>
                      <a:pt x="96" y="406"/>
                    </a:lnTo>
                    <a:lnTo>
                      <a:pt x="93" y="399"/>
                    </a:lnTo>
                    <a:lnTo>
                      <a:pt x="90" y="393"/>
                    </a:lnTo>
                    <a:lnTo>
                      <a:pt x="87" y="385"/>
                    </a:lnTo>
                    <a:lnTo>
                      <a:pt x="84" y="378"/>
                    </a:lnTo>
                    <a:lnTo>
                      <a:pt x="81" y="370"/>
                    </a:lnTo>
                    <a:lnTo>
                      <a:pt x="79" y="362"/>
                    </a:lnTo>
                    <a:lnTo>
                      <a:pt x="78" y="355"/>
                    </a:lnTo>
                    <a:lnTo>
                      <a:pt x="76" y="347"/>
                    </a:lnTo>
                    <a:lnTo>
                      <a:pt x="75" y="339"/>
                    </a:lnTo>
                    <a:lnTo>
                      <a:pt x="74" y="332"/>
                    </a:lnTo>
                    <a:lnTo>
                      <a:pt x="74" y="324"/>
                    </a:lnTo>
                    <a:lnTo>
                      <a:pt x="75" y="316"/>
                    </a:lnTo>
                    <a:lnTo>
                      <a:pt x="76" y="309"/>
                    </a:lnTo>
                    <a:lnTo>
                      <a:pt x="78" y="302"/>
                    </a:lnTo>
                    <a:lnTo>
                      <a:pt x="87" y="299"/>
                    </a:lnTo>
                    <a:lnTo>
                      <a:pt x="97" y="298"/>
                    </a:lnTo>
                    <a:lnTo>
                      <a:pt x="106" y="300"/>
                    </a:lnTo>
                    <a:lnTo>
                      <a:pt x="116" y="302"/>
                    </a:lnTo>
                    <a:lnTo>
                      <a:pt x="126" y="305"/>
                    </a:lnTo>
                    <a:lnTo>
                      <a:pt x="136" y="306"/>
                    </a:lnTo>
                    <a:lnTo>
                      <a:pt x="146" y="307"/>
                    </a:lnTo>
                    <a:lnTo>
                      <a:pt x="157" y="305"/>
                    </a:lnTo>
                    <a:lnTo>
                      <a:pt x="165" y="302"/>
                    </a:lnTo>
                    <a:lnTo>
                      <a:pt x="170" y="298"/>
                    </a:lnTo>
                    <a:lnTo>
                      <a:pt x="175" y="294"/>
                    </a:lnTo>
                    <a:lnTo>
                      <a:pt x="179" y="290"/>
                    </a:lnTo>
                    <a:lnTo>
                      <a:pt x="182" y="284"/>
                    </a:lnTo>
                    <a:lnTo>
                      <a:pt x="185" y="278"/>
                    </a:lnTo>
                    <a:lnTo>
                      <a:pt x="186" y="273"/>
                    </a:lnTo>
                    <a:lnTo>
                      <a:pt x="187" y="266"/>
                    </a:lnTo>
                    <a:lnTo>
                      <a:pt x="188" y="259"/>
                    </a:lnTo>
                    <a:lnTo>
                      <a:pt x="189" y="253"/>
                    </a:lnTo>
                    <a:lnTo>
                      <a:pt x="189" y="246"/>
                    </a:lnTo>
                    <a:lnTo>
                      <a:pt x="189" y="239"/>
                    </a:lnTo>
                    <a:lnTo>
                      <a:pt x="189" y="232"/>
                    </a:lnTo>
                    <a:lnTo>
                      <a:pt x="189" y="226"/>
                    </a:lnTo>
                    <a:lnTo>
                      <a:pt x="188" y="219"/>
                    </a:lnTo>
                    <a:lnTo>
                      <a:pt x="188" y="213"/>
                    </a:lnTo>
                    <a:lnTo>
                      <a:pt x="186" y="204"/>
                    </a:lnTo>
                    <a:lnTo>
                      <a:pt x="182" y="198"/>
                    </a:lnTo>
                    <a:lnTo>
                      <a:pt x="178" y="191"/>
                    </a:lnTo>
                    <a:lnTo>
                      <a:pt x="173" y="185"/>
                    </a:lnTo>
                    <a:lnTo>
                      <a:pt x="167" y="180"/>
                    </a:lnTo>
                    <a:lnTo>
                      <a:pt x="161" y="176"/>
                    </a:lnTo>
                    <a:lnTo>
                      <a:pt x="153" y="171"/>
                    </a:lnTo>
                    <a:lnTo>
                      <a:pt x="146" y="167"/>
                    </a:lnTo>
                    <a:lnTo>
                      <a:pt x="138" y="167"/>
                    </a:lnTo>
                    <a:lnTo>
                      <a:pt x="130" y="170"/>
                    </a:lnTo>
                    <a:lnTo>
                      <a:pt x="123" y="172"/>
                    </a:lnTo>
                    <a:lnTo>
                      <a:pt x="116" y="175"/>
                    </a:lnTo>
                    <a:lnTo>
                      <a:pt x="108" y="178"/>
                    </a:lnTo>
                    <a:lnTo>
                      <a:pt x="100" y="182"/>
                    </a:lnTo>
                    <a:lnTo>
                      <a:pt x="93" y="185"/>
                    </a:lnTo>
                    <a:lnTo>
                      <a:pt x="86" y="189"/>
                    </a:lnTo>
                    <a:lnTo>
                      <a:pt x="79" y="191"/>
                    </a:lnTo>
                    <a:lnTo>
                      <a:pt x="71" y="194"/>
                    </a:lnTo>
                    <a:lnTo>
                      <a:pt x="64" y="194"/>
                    </a:lnTo>
                    <a:lnTo>
                      <a:pt x="56" y="194"/>
                    </a:lnTo>
                    <a:lnTo>
                      <a:pt x="48" y="193"/>
                    </a:lnTo>
                    <a:lnTo>
                      <a:pt x="41" y="190"/>
                    </a:lnTo>
                    <a:lnTo>
                      <a:pt x="34" y="185"/>
                    </a:lnTo>
                    <a:lnTo>
                      <a:pt x="26" y="179"/>
                    </a:lnTo>
                    <a:lnTo>
                      <a:pt x="24" y="175"/>
                    </a:lnTo>
                    <a:lnTo>
                      <a:pt x="21" y="171"/>
                    </a:lnTo>
                    <a:lnTo>
                      <a:pt x="19" y="166"/>
                    </a:lnTo>
                    <a:lnTo>
                      <a:pt x="15" y="162"/>
                    </a:lnTo>
                    <a:lnTo>
                      <a:pt x="13" y="157"/>
                    </a:lnTo>
                    <a:lnTo>
                      <a:pt x="11" y="151"/>
                    </a:lnTo>
                    <a:lnTo>
                      <a:pt x="9" y="146"/>
                    </a:lnTo>
                    <a:lnTo>
                      <a:pt x="7" y="139"/>
                    </a:lnTo>
                    <a:lnTo>
                      <a:pt x="6" y="134"/>
                    </a:lnTo>
                    <a:lnTo>
                      <a:pt x="4" y="129"/>
                    </a:lnTo>
                    <a:lnTo>
                      <a:pt x="2" y="122"/>
                    </a:lnTo>
                    <a:lnTo>
                      <a:pt x="1" y="116"/>
                    </a:lnTo>
                    <a:lnTo>
                      <a:pt x="0" y="111"/>
                    </a:lnTo>
                    <a:lnTo>
                      <a:pt x="0" y="104"/>
                    </a:lnTo>
                    <a:lnTo>
                      <a:pt x="0" y="98"/>
                    </a:lnTo>
                    <a:lnTo>
                      <a:pt x="0" y="92"/>
                    </a:lnTo>
                    <a:lnTo>
                      <a:pt x="378" y="0"/>
                    </a:lnTo>
                    <a:lnTo>
                      <a:pt x="383" y="5"/>
                    </a:lnTo>
                    <a:lnTo>
                      <a:pt x="387" y="12"/>
                    </a:lnTo>
                    <a:lnTo>
                      <a:pt x="391" y="18"/>
                    </a:lnTo>
                    <a:lnTo>
                      <a:pt x="394" y="26"/>
                    </a:lnTo>
                    <a:lnTo>
                      <a:pt x="397" y="33"/>
                    </a:lnTo>
                    <a:lnTo>
                      <a:pt x="399" y="41"/>
                    </a:lnTo>
                    <a:lnTo>
                      <a:pt x="401" y="49"/>
                    </a:lnTo>
                    <a:lnTo>
                      <a:pt x="403" y="57"/>
                    </a:lnTo>
                    <a:lnTo>
                      <a:pt x="405" y="65"/>
                    </a:lnTo>
                    <a:lnTo>
                      <a:pt x="406" y="74"/>
                    </a:lnTo>
                    <a:lnTo>
                      <a:pt x="407" y="82"/>
                    </a:lnTo>
                    <a:lnTo>
                      <a:pt x="408" y="91"/>
                    </a:lnTo>
                    <a:lnTo>
                      <a:pt x="410" y="99"/>
                    </a:lnTo>
                    <a:lnTo>
                      <a:pt x="411" y="107"/>
                    </a:lnTo>
                    <a:lnTo>
                      <a:pt x="412" y="115"/>
                    </a:lnTo>
                    <a:lnTo>
                      <a:pt x="413" y="123"/>
                    </a:lnTo>
                    <a:lnTo>
                      <a:pt x="401" y="138"/>
                    </a:lnTo>
                    <a:lnTo>
                      <a:pt x="396" y="141"/>
                    </a:lnTo>
                    <a:lnTo>
                      <a:pt x="391" y="143"/>
                    </a:lnTo>
                    <a:lnTo>
                      <a:pt x="386" y="144"/>
                    </a:lnTo>
                    <a:lnTo>
                      <a:pt x="380" y="144"/>
                    </a:lnTo>
                    <a:lnTo>
                      <a:pt x="375" y="144"/>
                    </a:lnTo>
                    <a:lnTo>
                      <a:pt x="370" y="144"/>
                    </a:lnTo>
                    <a:lnTo>
                      <a:pt x="365" y="143"/>
                    </a:lnTo>
                    <a:lnTo>
                      <a:pt x="359" y="142"/>
                    </a:lnTo>
                    <a:lnTo>
                      <a:pt x="354" y="141"/>
                    </a:lnTo>
                    <a:lnTo>
                      <a:pt x="348" y="139"/>
                    </a:lnTo>
                    <a:lnTo>
                      <a:pt x="343" y="139"/>
                    </a:lnTo>
                    <a:lnTo>
                      <a:pt x="338" y="138"/>
                    </a:lnTo>
                    <a:lnTo>
                      <a:pt x="332" y="137"/>
                    </a:lnTo>
                    <a:lnTo>
                      <a:pt x="326" y="136"/>
                    </a:lnTo>
                    <a:lnTo>
                      <a:pt x="320" y="137"/>
                    </a:lnTo>
                    <a:lnTo>
                      <a:pt x="314" y="138"/>
                    </a:lnTo>
                    <a:lnTo>
                      <a:pt x="307" y="141"/>
                    </a:lnTo>
                    <a:lnTo>
                      <a:pt x="301" y="146"/>
                    </a:lnTo>
                    <a:lnTo>
                      <a:pt x="295" y="152"/>
                    </a:lnTo>
                    <a:lnTo>
                      <a:pt x="290" y="159"/>
                    </a:lnTo>
                    <a:lnTo>
                      <a:pt x="286" y="166"/>
                    </a:lnTo>
                    <a:lnTo>
                      <a:pt x="284" y="175"/>
                    </a:lnTo>
                    <a:lnTo>
                      <a:pt x="282" y="184"/>
                    </a:lnTo>
                    <a:lnTo>
                      <a:pt x="283" y="194"/>
                    </a:lnTo>
                    <a:lnTo>
                      <a:pt x="285" y="199"/>
                    </a:lnTo>
                    <a:lnTo>
                      <a:pt x="286" y="204"/>
                    </a:lnTo>
                    <a:lnTo>
                      <a:pt x="286" y="210"/>
                    </a:lnTo>
                    <a:lnTo>
                      <a:pt x="287" y="217"/>
                    </a:lnTo>
                    <a:lnTo>
                      <a:pt x="289" y="222"/>
                    </a:lnTo>
                    <a:lnTo>
                      <a:pt x="290" y="229"/>
                    </a:lnTo>
                    <a:lnTo>
                      <a:pt x="292" y="235"/>
                    </a:lnTo>
                    <a:lnTo>
                      <a:pt x="293" y="241"/>
                    </a:lnTo>
                    <a:lnTo>
                      <a:pt x="295" y="247"/>
                    </a:lnTo>
                    <a:lnTo>
                      <a:pt x="298" y="253"/>
                    </a:lnTo>
                    <a:lnTo>
                      <a:pt x="300" y="259"/>
                    </a:lnTo>
                    <a:lnTo>
                      <a:pt x="304" y="264"/>
                    </a:lnTo>
                    <a:lnTo>
                      <a:pt x="308" y="268"/>
                    </a:lnTo>
                    <a:lnTo>
                      <a:pt x="313" y="273"/>
                    </a:lnTo>
                    <a:lnTo>
                      <a:pt x="319" y="276"/>
                    </a:lnTo>
                    <a:lnTo>
                      <a:pt x="326" y="279"/>
                    </a:lnTo>
                    <a:lnTo>
                      <a:pt x="332" y="282"/>
                    </a:lnTo>
                    <a:lnTo>
                      <a:pt x="339" y="284"/>
                    </a:lnTo>
                    <a:lnTo>
                      <a:pt x="345" y="284"/>
                    </a:lnTo>
                    <a:lnTo>
                      <a:pt x="351" y="284"/>
                    </a:lnTo>
                    <a:lnTo>
                      <a:pt x="357" y="282"/>
                    </a:lnTo>
                    <a:lnTo>
                      <a:pt x="362" y="280"/>
                    </a:lnTo>
                    <a:lnTo>
                      <a:pt x="367" y="278"/>
                    </a:lnTo>
                    <a:lnTo>
                      <a:pt x="373" y="274"/>
                    </a:lnTo>
                    <a:lnTo>
                      <a:pt x="379" y="272"/>
                    </a:lnTo>
                    <a:lnTo>
                      <a:pt x="385" y="268"/>
                    </a:lnTo>
                    <a:lnTo>
                      <a:pt x="390" y="266"/>
                    </a:lnTo>
                    <a:lnTo>
                      <a:pt x="396" y="264"/>
                    </a:lnTo>
                    <a:lnTo>
                      <a:pt x="402" y="262"/>
                    </a:lnTo>
                    <a:lnTo>
                      <a:pt x="407" y="260"/>
                    </a:lnTo>
                    <a:lnTo>
                      <a:pt x="414" y="260"/>
                    </a:lnTo>
                    <a:lnTo>
                      <a:pt x="420" y="261"/>
                    </a:lnTo>
                    <a:lnTo>
                      <a:pt x="426" y="265"/>
                    </a:lnTo>
                    <a:lnTo>
                      <a:pt x="429" y="270"/>
                    </a:lnTo>
                    <a:lnTo>
                      <a:pt x="432" y="275"/>
                    </a:lnTo>
                    <a:lnTo>
                      <a:pt x="434" y="281"/>
                    </a:lnTo>
                    <a:lnTo>
                      <a:pt x="436" y="287"/>
                    </a:lnTo>
                    <a:lnTo>
                      <a:pt x="439" y="292"/>
                    </a:lnTo>
                    <a:lnTo>
                      <a:pt x="439" y="299"/>
                    </a:lnTo>
                    <a:lnTo>
                      <a:pt x="440" y="305"/>
                    </a:lnTo>
                    <a:lnTo>
                      <a:pt x="442" y="312"/>
                    </a:lnTo>
                    <a:lnTo>
                      <a:pt x="442" y="319"/>
                    </a:lnTo>
                    <a:lnTo>
                      <a:pt x="443" y="325"/>
                    </a:lnTo>
                    <a:lnTo>
                      <a:pt x="443" y="332"/>
                    </a:lnTo>
                    <a:lnTo>
                      <a:pt x="444" y="338"/>
                    </a:lnTo>
                    <a:lnTo>
                      <a:pt x="445" y="345"/>
                    </a:lnTo>
                    <a:lnTo>
                      <a:pt x="445" y="352"/>
                    </a:lnTo>
                    <a:lnTo>
                      <a:pt x="446" y="358"/>
                    </a:lnTo>
                    <a:lnTo>
                      <a:pt x="436" y="358"/>
                    </a:lnTo>
                    <a:lnTo>
                      <a:pt x="426" y="359"/>
                    </a:lnTo>
                    <a:lnTo>
                      <a:pt x="417" y="361"/>
                    </a:lnTo>
                    <a:lnTo>
                      <a:pt x="406" y="363"/>
                    </a:lnTo>
                    <a:lnTo>
                      <a:pt x="397" y="366"/>
                    </a:lnTo>
                    <a:lnTo>
                      <a:pt x="386" y="369"/>
                    </a:lnTo>
                    <a:lnTo>
                      <a:pt x="377" y="372"/>
                    </a:lnTo>
                    <a:lnTo>
                      <a:pt x="366" y="377"/>
                    </a:lnTo>
                    <a:lnTo>
                      <a:pt x="363" y="380"/>
                    </a:lnTo>
                    <a:lnTo>
                      <a:pt x="359" y="385"/>
                    </a:lnTo>
                    <a:lnTo>
                      <a:pt x="354" y="391"/>
                    </a:lnTo>
                    <a:lnTo>
                      <a:pt x="351" y="398"/>
                    </a:lnTo>
                    <a:lnTo>
                      <a:pt x="347" y="406"/>
                    </a:lnTo>
                    <a:lnTo>
                      <a:pt x="346" y="414"/>
                    </a:lnTo>
                    <a:lnTo>
                      <a:pt x="347" y="421"/>
                    </a:lnTo>
                    <a:lnTo>
                      <a:pt x="350" y="429"/>
                    </a:lnTo>
                    <a:lnTo>
                      <a:pt x="353" y="437"/>
                    </a:lnTo>
                    <a:lnTo>
                      <a:pt x="358" y="444"/>
                    </a:lnTo>
                    <a:lnTo>
                      <a:pt x="363" y="450"/>
                    </a:lnTo>
                    <a:lnTo>
                      <a:pt x="368" y="458"/>
                    </a:lnTo>
                    <a:lnTo>
                      <a:pt x="372" y="464"/>
                    </a:lnTo>
                    <a:lnTo>
                      <a:pt x="374" y="472"/>
                    </a:lnTo>
                    <a:lnTo>
                      <a:pt x="375" y="480"/>
                    </a:lnTo>
                    <a:lnTo>
                      <a:pt x="373" y="489"/>
                    </a:lnTo>
                    <a:lnTo>
                      <a:pt x="369" y="492"/>
                    </a:lnTo>
                    <a:lnTo>
                      <a:pt x="364" y="495"/>
                    </a:lnTo>
                    <a:lnTo>
                      <a:pt x="359" y="498"/>
                    </a:lnTo>
                    <a:lnTo>
                      <a:pt x="353" y="500"/>
                    </a:lnTo>
                    <a:lnTo>
                      <a:pt x="347" y="503"/>
                    </a:lnTo>
                    <a:lnTo>
                      <a:pt x="341" y="505"/>
                    </a:lnTo>
                    <a:lnTo>
                      <a:pt x="336" y="508"/>
                    </a:lnTo>
                    <a:lnTo>
                      <a:pt x="330" y="509"/>
                    </a:lnTo>
                    <a:lnTo>
                      <a:pt x="323" y="511"/>
                    </a:lnTo>
                    <a:lnTo>
                      <a:pt x="317" y="512"/>
                    </a:lnTo>
                    <a:lnTo>
                      <a:pt x="311" y="514"/>
                    </a:lnTo>
                    <a:lnTo>
                      <a:pt x="304" y="515"/>
                    </a:lnTo>
                    <a:lnTo>
                      <a:pt x="298" y="516"/>
                    </a:lnTo>
                    <a:lnTo>
                      <a:pt x="292" y="517"/>
                    </a:lnTo>
                    <a:lnTo>
                      <a:pt x="285" y="518"/>
                    </a:lnTo>
                    <a:lnTo>
                      <a:pt x="279" y="519"/>
                    </a:lnTo>
                    <a:lnTo>
                      <a:pt x="272" y="51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8" name="자유형(F) 5"/>
              <p:cNvSpPr>
                <a:spLocks/>
              </p:cNvSpPr>
              <p:nvPr/>
            </p:nvSpPr>
            <p:spPr bwMode="grayWhite">
              <a:xfrm>
                <a:off x="42989" y="2829306"/>
                <a:ext cx="733425" cy="981075"/>
              </a:xfrm>
              <a:custGeom>
                <a:avLst/>
                <a:gdLst>
                  <a:gd name="T0" fmla="*/ 224 w 462"/>
                  <a:gd name="T1" fmla="*/ 439 h 618"/>
                  <a:gd name="T2" fmla="*/ 193 w 462"/>
                  <a:gd name="T3" fmla="*/ 434 h 618"/>
                  <a:gd name="T4" fmla="*/ 165 w 462"/>
                  <a:gd name="T5" fmla="*/ 436 h 618"/>
                  <a:gd name="T6" fmla="*/ 156 w 462"/>
                  <a:gd name="T7" fmla="*/ 444 h 618"/>
                  <a:gd name="T8" fmla="*/ 147 w 462"/>
                  <a:gd name="T9" fmla="*/ 461 h 618"/>
                  <a:gd name="T10" fmla="*/ 147 w 462"/>
                  <a:gd name="T11" fmla="*/ 487 h 618"/>
                  <a:gd name="T12" fmla="*/ 143 w 462"/>
                  <a:gd name="T13" fmla="*/ 513 h 618"/>
                  <a:gd name="T14" fmla="*/ 136 w 462"/>
                  <a:gd name="T15" fmla="*/ 537 h 618"/>
                  <a:gd name="T16" fmla="*/ 7 w 462"/>
                  <a:gd name="T17" fmla="*/ 549 h 618"/>
                  <a:gd name="T18" fmla="*/ 5 w 462"/>
                  <a:gd name="T19" fmla="*/ 510 h 618"/>
                  <a:gd name="T20" fmla="*/ 1 w 462"/>
                  <a:gd name="T21" fmla="*/ 472 h 618"/>
                  <a:gd name="T22" fmla="*/ 1 w 462"/>
                  <a:gd name="T23" fmla="*/ 433 h 618"/>
                  <a:gd name="T24" fmla="*/ 12 w 462"/>
                  <a:gd name="T25" fmla="*/ 392 h 618"/>
                  <a:gd name="T26" fmla="*/ 37 w 462"/>
                  <a:gd name="T27" fmla="*/ 383 h 618"/>
                  <a:gd name="T28" fmla="*/ 66 w 462"/>
                  <a:gd name="T29" fmla="*/ 389 h 618"/>
                  <a:gd name="T30" fmla="*/ 94 w 462"/>
                  <a:gd name="T31" fmla="*/ 403 h 618"/>
                  <a:gd name="T32" fmla="*/ 120 w 462"/>
                  <a:gd name="T33" fmla="*/ 417 h 618"/>
                  <a:gd name="T34" fmla="*/ 156 w 462"/>
                  <a:gd name="T35" fmla="*/ 399 h 618"/>
                  <a:gd name="T36" fmla="*/ 166 w 462"/>
                  <a:gd name="T37" fmla="*/ 363 h 618"/>
                  <a:gd name="T38" fmla="*/ 164 w 462"/>
                  <a:gd name="T39" fmla="*/ 321 h 618"/>
                  <a:gd name="T40" fmla="*/ 158 w 462"/>
                  <a:gd name="T41" fmla="*/ 280 h 618"/>
                  <a:gd name="T42" fmla="*/ 71 w 462"/>
                  <a:gd name="T43" fmla="*/ 135 h 618"/>
                  <a:gd name="T44" fmla="*/ 104 w 462"/>
                  <a:gd name="T45" fmla="*/ 141 h 618"/>
                  <a:gd name="T46" fmla="*/ 137 w 462"/>
                  <a:gd name="T47" fmla="*/ 147 h 618"/>
                  <a:gd name="T48" fmla="*/ 170 w 462"/>
                  <a:gd name="T49" fmla="*/ 144 h 618"/>
                  <a:gd name="T50" fmla="*/ 195 w 462"/>
                  <a:gd name="T51" fmla="*/ 128 h 618"/>
                  <a:gd name="T52" fmla="*/ 206 w 462"/>
                  <a:gd name="T53" fmla="*/ 114 h 618"/>
                  <a:gd name="T54" fmla="*/ 216 w 462"/>
                  <a:gd name="T55" fmla="*/ 92 h 618"/>
                  <a:gd name="T56" fmla="*/ 211 w 462"/>
                  <a:gd name="T57" fmla="*/ 69 h 618"/>
                  <a:gd name="T58" fmla="*/ 207 w 462"/>
                  <a:gd name="T59" fmla="*/ 47 h 618"/>
                  <a:gd name="T60" fmla="*/ 208 w 462"/>
                  <a:gd name="T61" fmla="*/ 24 h 618"/>
                  <a:gd name="T62" fmla="*/ 221 w 462"/>
                  <a:gd name="T63" fmla="*/ 2 h 618"/>
                  <a:gd name="T64" fmla="*/ 245 w 462"/>
                  <a:gd name="T65" fmla="*/ 0 h 618"/>
                  <a:gd name="T66" fmla="*/ 272 w 462"/>
                  <a:gd name="T67" fmla="*/ 5 h 618"/>
                  <a:gd name="T68" fmla="*/ 296 w 462"/>
                  <a:gd name="T69" fmla="*/ 17 h 618"/>
                  <a:gd name="T70" fmla="*/ 316 w 462"/>
                  <a:gd name="T71" fmla="*/ 38 h 618"/>
                  <a:gd name="T72" fmla="*/ 317 w 462"/>
                  <a:gd name="T73" fmla="*/ 66 h 618"/>
                  <a:gd name="T74" fmla="*/ 304 w 462"/>
                  <a:gd name="T75" fmla="*/ 94 h 618"/>
                  <a:gd name="T76" fmla="*/ 294 w 462"/>
                  <a:gd name="T77" fmla="*/ 125 h 618"/>
                  <a:gd name="T78" fmla="*/ 302 w 462"/>
                  <a:gd name="T79" fmla="*/ 158 h 618"/>
                  <a:gd name="T80" fmla="*/ 337 w 462"/>
                  <a:gd name="T81" fmla="*/ 181 h 618"/>
                  <a:gd name="T82" fmla="*/ 380 w 462"/>
                  <a:gd name="T83" fmla="*/ 188 h 618"/>
                  <a:gd name="T84" fmla="*/ 427 w 462"/>
                  <a:gd name="T85" fmla="*/ 190 h 618"/>
                  <a:gd name="T86" fmla="*/ 431 w 462"/>
                  <a:gd name="T87" fmla="*/ 329 h 618"/>
                  <a:gd name="T88" fmla="*/ 401 w 462"/>
                  <a:gd name="T89" fmla="*/ 338 h 618"/>
                  <a:gd name="T90" fmla="*/ 370 w 462"/>
                  <a:gd name="T91" fmla="*/ 331 h 618"/>
                  <a:gd name="T92" fmla="*/ 337 w 462"/>
                  <a:gd name="T93" fmla="*/ 319 h 618"/>
                  <a:gd name="T94" fmla="*/ 303 w 462"/>
                  <a:gd name="T95" fmla="*/ 316 h 618"/>
                  <a:gd name="T96" fmla="*/ 281 w 462"/>
                  <a:gd name="T97" fmla="*/ 333 h 618"/>
                  <a:gd name="T98" fmla="*/ 268 w 462"/>
                  <a:gd name="T99" fmla="*/ 361 h 618"/>
                  <a:gd name="T100" fmla="*/ 263 w 462"/>
                  <a:gd name="T101" fmla="*/ 393 h 618"/>
                  <a:gd name="T102" fmla="*/ 264 w 462"/>
                  <a:gd name="T103" fmla="*/ 427 h 618"/>
                  <a:gd name="T104" fmla="*/ 286 w 462"/>
                  <a:gd name="T105" fmla="*/ 457 h 618"/>
                  <a:gd name="T106" fmla="*/ 317 w 462"/>
                  <a:gd name="T107" fmla="*/ 464 h 618"/>
                  <a:gd name="T108" fmla="*/ 354 w 462"/>
                  <a:gd name="T109" fmla="*/ 463 h 618"/>
                  <a:gd name="T110" fmla="*/ 392 w 462"/>
                  <a:gd name="T111" fmla="*/ 473 h 618"/>
                  <a:gd name="T112" fmla="*/ 401 w 462"/>
                  <a:gd name="T113" fmla="*/ 509 h 618"/>
                  <a:gd name="T114" fmla="*/ 403 w 462"/>
                  <a:gd name="T115" fmla="*/ 547 h 618"/>
                  <a:gd name="T116" fmla="*/ 398 w 462"/>
                  <a:gd name="T117" fmla="*/ 583 h 618"/>
                  <a:gd name="T118" fmla="*/ 388 w 462"/>
                  <a:gd name="T119" fmla="*/ 617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62" h="618">
                    <a:moveTo>
                      <a:pt x="384" y="617"/>
                    </a:moveTo>
                    <a:lnTo>
                      <a:pt x="248" y="578"/>
                    </a:lnTo>
                    <a:lnTo>
                      <a:pt x="231" y="442"/>
                    </a:lnTo>
                    <a:lnTo>
                      <a:pt x="224" y="439"/>
                    </a:lnTo>
                    <a:lnTo>
                      <a:pt x="217" y="436"/>
                    </a:lnTo>
                    <a:lnTo>
                      <a:pt x="209" y="435"/>
                    </a:lnTo>
                    <a:lnTo>
                      <a:pt x="201" y="434"/>
                    </a:lnTo>
                    <a:lnTo>
                      <a:pt x="193" y="434"/>
                    </a:lnTo>
                    <a:lnTo>
                      <a:pt x="185" y="434"/>
                    </a:lnTo>
                    <a:lnTo>
                      <a:pt x="176" y="435"/>
                    </a:lnTo>
                    <a:lnTo>
                      <a:pt x="167" y="435"/>
                    </a:lnTo>
                    <a:lnTo>
                      <a:pt x="165" y="436"/>
                    </a:lnTo>
                    <a:lnTo>
                      <a:pt x="162" y="438"/>
                    </a:lnTo>
                    <a:lnTo>
                      <a:pt x="160" y="440"/>
                    </a:lnTo>
                    <a:lnTo>
                      <a:pt x="158" y="442"/>
                    </a:lnTo>
                    <a:lnTo>
                      <a:pt x="156" y="444"/>
                    </a:lnTo>
                    <a:lnTo>
                      <a:pt x="153" y="448"/>
                    </a:lnTo>
                    <a:lnTo>
                      <a:pt x="151" y="452"/>
                    </a:lnTo>
                    <a:lnTo>
                      <a:pt x="147" y="456"/>
                    </a:lnTo>
                    <a:lnTo>
                      <a:pt x="147" y="461"/>
                    </a:lnTo>
                    <a:lnTo>
                      <a:pt x="147" y="468"/>
                    </a:lnTo>
                    <a:lnTo>
                      <a:pt x="147" y="474"/>
                    </a:lnTo>
                    <a:lnTo>
                      <a:pt x="147" y="480"/>
                    </a:lnTo>
                    <a:lnTo>
                      <a:pt x="147" y="487"/>
                    </a:lnTo>
                    <a:lnTo>
                      <a:pt x="146" y="493"/>
                    </a:lnTo>
                    <a:lnTo>
                      <a:pt x="146" y="499"/>
                    </a:lnTo>
                    <a:lnTo>
                      <a:pt x="145" y="506"/>
                    </a:lnTo>
                    <a:lnTo>
                      <a:pt x="143" y="513"/>
                    </a:lnTo>
                    <a:lnTo>
                      <a:pt x="143" y="520"/>
                    </a:lnTo>
                    <a:lnTo>
                      <a:pt x="141" y="525"/>
                    </a:lnTo>
                    <a:lnTo>
                      <a:pt x="139" y="532"/>
                    </a:lnTo>
                    <a:lnTo>
                      <a:pt x="136" y="537"/>
                    </a:lnTo>
                    <a:lnTo>
                      <a:pt x="134" y="543"/>
                    </a:lnTo>
                    <a:lnTo>
                      <a:pt x="131" y="549"/>
                    </a:lnTo>
                    <a:lnTo>
                      <a:pt x="128" y="553"/>
                    </a:lnTo>
                    <a:lnTo>
                      <a:pt x="7" y="549"/>
                    </a:lnTo>
                    <a:lnTo>
                      <a:pt x="7" y="539"/>
                    </a:lnTo>
                    <a:lnTo>
                      <a:pt x="7" y="530"/>
                    </a:lnTo>
                    <a:lnTo>
                      <a:pt x="6" y="521"/>
                    </a:lnTo>
                    <a:lnTo>
                      <a:pt x="5" y="510"/>
                    </a:lnTo>
                    <a:lnTo>
                      <a:pt x="4" y="501"/>
                    </a:lnTo>
                    <a:lnTo>
                      <a:pt x="2" y="492"/>
                    </a:lnTo>
                    <a:lnTo>
                      <a:pt x="1" y="482"/>
                    </a:lnTo>
                    <a:lnTo>
                      <a:pt x="1" y="472"/>
                    </a:lnTo>
                    <a:lnTo>
                      <a:pt x="0" y="463"/>
                    </a:lnTo>
                    <a:lnTo>
                      <a:pt x="0" y="453"/>
                    </a:lnTo>
                    <a:lnTo>
                      <a:pt x="0" y="442"/>
                    </a:lnTo>
                    <a:lnTo>
                      <a:pt x="1" y="433"/>
                    </a:lnTo>
                    <a:lnTo>
                      <a:pt x="3" y="423"/>
                    </a:lnTo>
                    <a:lnTo>
                      <a:pt x="5" y="413"/>
                    </a:lnTo>
                    <a:lnTo>
                      <a:pt x="8" y="402"/>
                    </a:lnTo>
                    <a:lnTo>
                      <a:pt x="12" y="392"/>
                    </a:lnTo>
                    <a:lnTo>
                      <a:pt x="18" y="388"/>
                    </a:lnTo>
                    <a:lnTo>
                      <a:pt x="24" y="386"/>
                    </a:lnTo>
                    <a:lnTo>
                      <a:pt x="30" y="384"/>
                    </a:lnTo>
                    <a:lnTo>
                      <a:pt x="37" y="383"/>
                    </a:lnTo>
                    <a:lnTo>
                      <a:pt x="45" y="384"/>
                    </a:lnTo>
                    <a:lnTo>
                      <a:pt x="52" y="385"/>
                    </a:lnTo>
                    <a:lnTo>
                      <a:pt x="59" y="387"/>
                    </a:lnTo>
                    <a:lnTo>
                      <a:pt x="66" y="389"/>
                    </a:lnTo>
                    <a:lnTo>
                      <a:pt x="73" y="392"/>
                    </a:lnTo>
                    <a:lnTo>
                      <a:pt x="80" y="396"/>
                    </a:lnTo>
                    <a:lnTo>
                      <a:pt x="87" y="400"/>
                    </a:lnTo>
                    <a:lnTo>
                      <a:pt x="94" y="403"/>
                    </a:lnTo>
                    <a:lnTo>
                      <a:pt x="100" y="407"/>
                    </a:lnTo>
                    <a:lnTo>
                      <a:pt x="107" y="411"/>
                    </a:lnTo>
                    <a:lnTo>
                      <a:pt x="113" y="415"/>
                    </a:lnTo>
                    <a:lnTo>
                      <a:pt x="120" y="417"/>
                    </a:lnTo>
                    <a:lnTo>
                      <a:pt x="136" y="417"/>
                    </a:lnTo>
                    <a:lnTo>
                      <a:pt x="143" y="412"/>
                    </a:lnTo>
                    <a:lnTo>
                      <a:pt x="151" y="406"/>
                    </a:lnTo>
                    <a:lnTo>
                      <a:pt x="156" y="399"/>
                    </a:lnTo>
                    <a:lnTo>
                      <a:pt x="160" y="391"/>
                    </a:lnTo>
                    <a:lnTo>
                      <a:pt x="163" y="383"/>
                    </a:lnTo>
                    <a:lnTo>
                      <a:pt x="165" y="373"/>
                    </a:lnTo>
                    <a:lnTo>
                      <a:pt x="166" y="363"/>
                    </a:lnTo>
                    <a:lnTo>
                      <a:pt x="166" y="353"/>
                    </a:lnTo>
                    <a:lnTo>
                      <a:pt x="166" y="343"/>
                    </a:lnTo>
                    <a:lnTo>
                      <a:pt x="166" y="333"/>
                    </a:lnTo>
                    <a:lnTo>
                      <a:pt x="164" y="321"/>
                    </a:lnTo>
                    <a:lnTo>
                      <a:pt x="163" y="311"/>
                    </a:lnTo>
                    <a:lnTo>
                      <a:pt x="161" y="301"/>
                    </a:lnTo>
                    <a:lnTo>
                      <a:pt x="159" y="290"/>
                    </a:lnTo>
                    <a:lnTo>
                      <a:pt x="158" y="280"/>
                    </a:lnTo>
                    <a:lnTo>
                      <a:pt x="156" y="270"/>
                    </a:lnTo>
                    <a:lnTo>
                      <a:pt x="39" y="241"/>
                    </a:lnTo>
                    <a:lnTo>
                      <a:pt x="63" y="135"/>
                    </a:lnTo>
                    <a:lnTo>
                      <a:pt x="71" y="135"/>
                    </a:lnTo>
                    <a:lnTo>
                      <a:pt x="79" y="136"/>
                    </a:lnTo>
                    <a:lnTo>
                      <a:pt x="87" y="137"/>
                    </a:lnTo>
                    <a:lnTo>
                      <a:pt x="96" y="139"/>
                    </a:lnTo>
                    <a:lnTo>
                      <a:pt x="104" y="141"/>
                    </a:lnTo>
                    <a:lnTo>
                      <a:pt x="113" y="143"/>
                    </a:lnTo>
                    <a:lnTo>
                      <a:pt x="120" y="144"/>
                    </a:lnTo>
                    <a:lnTo>
                      <a:pt x="129" y="146"/>
                    </a:lnTo>
                    <a:lnTo>
                      <a:pt x="137" y="147"/>
                    </a:lnTo>
                    <a:lnTo>
                      <a:pt x="146" y="147"/>
                    </a:lnTo>
                    <a:lnTo>
                      <a:pt x="154" y="147"/>
                    </a:lnTo>
                    <a:lnTo>
                      <a:pt x="162" y="146"/>
                    </a:lnTo>
                    <a:lnTo>
                      <a:pt x="170" y="144"/>
                    </a:lnTo>
                    <a:lnTo>
                      <a:pt x="177" y="141"/>
                    </a:lnTo>
                    <a:lnTo>
                      <a:pt x="185" y="136"/>
                    </a:lnTo>
                    <a:lnTo>
                      <a:pt x="192" y="132"/>
                    </a:lnTo>
                    <a:lnTo>
                      <a:pt x="195" y="128"/>
                    </a:lnTo>
                    <a:lnTo>
                      <a:pt x="197" y="125"/>
                    </a:lnTo>
                    <a:lnTo>
                      <a:pt x="200" y="121"/>
                    </a:lnTo>
                    <a:lnTo>
                      <a:pt x="204" y="118"/>
                    </a:lnTo>
                    <a:lnTo>
                      <a:pt x="206" y="114"/>
                    </a:lnTo>
                    <a:lnTo>
                      <a:pt x="210" y="108"/>
                    </a:lnTo>
                    <a:lnTo>
                      <a:pt x="212" y="104"/>
                    </a:lnTo>
                    <a:lnTo>
                      <a:pt x="216" y="97"/>
                    </a:lnTo>
                    <a:lnTo>
                      <a:pt x="216" y="92"/>
                    </a:lnTo>
                    <a:lnTo>
                      <a:pt x="214" y="86"/>
                    </a:lnTo>
                    <a:lnTo>
                      <a:pt x="214" y="80"/>
                    </a:lnTo>
                    <a:lnTo>
                      <a:pt x="212" y="76"/>
                    </a:lnTo>
                    <a:lnTo>
                      <a:pt x="211" y="69"/>
                    </a:lnTo>
                    <a:lnTo>
                      <a:pt x="210" y="65"/>
                    </a:lnTo>
                    <a:lnTo>
                      <a:pt x="209" y="58"/>
                    </a:lnTo>
                    <a:lnTo>
                      <a:pt x="208" y="53"/>
                    </a:lnTo>
                    <a:lnTo>
                      <a:pt x="207" y="47"/>
                    </a:lnTo>
                    <a:lnTo>
                      <a:pt x="206" y="41"/>
                    </a:lnTo>
                    <a:lnTo>
                      <a:pt x="206" y="35"/>
                    </a:lnTo>
                    <a:lnTo>
                      <a:pt x="207" y="29"/>
                    </a:lnTo>
                    <a:lnTo>
                      <a:pt x="208" y="24"/>
                    </a:lnTo>
                    <a:lnTo>
                      <a:pt x="210" y="17"/>
                    </a:lnTo>
                    <a:lnTo>
                      <a:pt x="212" y="11"/>
                    </a:lnTo>
                    <a:lnTo>
                      <a:pt x="216" y="5"/>
                    </a:lnTo>
                    <a:lnTo>
                      <a:pt x="221" y="2"/>
                    </a:lnTo>
                    <a:lnTo>
                      <a:pt x="226" y="1"/>
                    </a:lnTo>
                    <a:lnTo>
                      <a:pt x="233" y="0"/>
                    </a:lnTo>
                    <a:lnTo>
                      <a:pt x="239" y="0"/>
                    </a:lnTo>
                    <a:lnTo>
                      <a:pt x="245" y="0"/>
                    </a:lnTo>
                    <a:lnTo>
                      <a:pt x="251" y="0"/>
                    </a:lnTo>
                    <a:lnTo>
                      <a:pt x="258" y="1"/>
                    </a:lnTo>
                    <a:lnTo>
                      <a:pt x="264" y="3"/>
                    </a:lnTo>
                    <a:lnTo>
                      <a:pt x="272" y="5"/>
                    </a:lnTo>
                    <a:lnTo>
                      <a:pt x="278" y="8"/>
                    </a:lnTo>
                    <a:lnTo>
                      <a:pt x="284" y="11"/>
                    </a:lnTo>
                    <a:lnTo>
                      <a:pt x="290" y="13"/>
                    </a:lnTo>
                    <a:lnTo>
                      <a:pt x="296" y="17"/>
                    </a:lnTo>
                    <a:lnTo>
                      <a:pt x="302" y="21"/>
                    </a:lnTo>
                    <a:lnTo>
                      <a:pt x="307" y="26"/>
                    </a:lnTo>
                    <a:lnTo>
                      <a:pt x="311" y="30"/>
                    </a:lnTo>
                    <a:lnTo>
                      <a:pt x="316" y="38"/>
                    </a:lnTo>
                    <a:lnTo>
                      <a:pt x="318" y="44"/>
                    </a:lnTo>
                    <a:lnTo>
                      <a:pt x="319" y="52"/>
                    </a:lnTo>
                    <a:lnTo>
                      <a:pt x="318" y="59"/>
                    </a:lnTo>
                    <a:lnTo>
                      <a:pt x="317" y="66"/>
                    </a:lnTo>
                    <a:lnTo>
                      <a:pt x="314" y="73"/>
                    </a:lnTo>
                    <a:lnTo>
                      <a:pt x="311" y="80"/>
                    </a:lnTo>
                    <a:lnTo>
                      <a:pt x="308" y="87"/>
                    </a:lnTo>
                    <a:lnTo>
                      <a:pt x="304" y="94"/>
                    </a:lnTo>
                    <a:lnTo>
                      <a:pt x="301" y="102"/>
                    </a:lnTo>
                    <a:lnTo>
                      <a:pt x="297" y="110"/>
                    </a:lnTo>
                    <a:lnTo>
                      <a:pt x="294" y="118"/>
                    </a:lnTo>
                    <a:lnTo>
                      <a:pt x="294" y="125"/>
                    </a:lnTo>
                    <a:lnTo>
                      <a:pt x="293" y="133"/>
                    </a:lnTo>
                    <a:lnTo>
                      <a:pt x="294" y="140"/>
                    </a:lnTo>
                    <a:lnTo>
                      <a:pt x="295" y="147"/>
                    </a:lnTo>
                    <a:lnTo>
                      <a:pt x="302" y="158"/>
                    </a:lnTo>
                    <a:lnTo>
                      <a:pt x="309" y="165"/>
                    </a:lnTo>
                    <a:lnTo>
                      <a:pt x="317" y="172"/>
                    </a:lnTo>
                    <a:lnTo>
                      <a:pt x="327" y="176"/>
                    </a:lnTo>
                    <a:lnTo>
                      <a:pt x="337" y="181"/>
                    </a:lnTo>
                    <a:lnTo>
                      <a:pt x="347" y="183"/>
                    </a:lnTo>
                    <a:lnTo>
                      <a:pt x="357" y="186"/>
                    </a:lnTo>
                    <a:lnTo>
                      <a:pt x="369" y="187"/>
                    </a:lnTo>
                    <a:lnTo>
                      <a:pt x="380" y="188"/>
                    </a:lnTo>
                    <a:lnTo>
                      <a:pt x="392" y="188"/>
                    </a:lnTo>
                    <a:lnTo>
                      <a:pt x="403" y="189"/>
                    </a:lnTo>
                    <a:lnTo>
                      <a:pt x="415" y="189"/>
                    </a:lnTo>
                    <a:lnTo>
                      <a:pt x="427" y="190"/>
                    </a:lnTo>
                    <a:lnTo>
                      <a:pt x="438" y="191"/>
                    </a:lnTo>
                    <a:lnTo>
                      <a:pt x="450" y="192"/>
                    </a:lnTo>
                    <a:lnTo>
                      <a:pt x="461" y="195"/>
                    </a:lnTo>
                    <a:lnTo>
                      <a:pt x="431" y="329"/>
                    </a:lnTo>
                    <a:lnTo>
                      <a:pt x="424" y="334"/>
                    </a:lnTo>
                    <a:lnTo>
                      <a:pt x="416" y="336"/>
                    </a:lnTo>
                    <a:lnTo>
                      <a:pt x="408" y="338"/>
                    </a:lnTo>
                    <a:lnTo>
                      <a:pt x="401" y="338"/>
                    </a:lnTo>
                    <a:lnTo>
                      <a:pt x="393" y="337"/>
                    </a:lnTo>
                    <a:lnTo>
                      <a:pt x="385" y="336"/>
                    </a:lnTo>
                    <a:lnTo>
                      <a:pt x="377" y="334"/>
                    </a:lnTo>
                    <a:lnTo>
                      <a:pt x="370" y="331"/>
                    </a:lnTo>
                    <a:lnTo>
                      <a:pt x="361" y="327"/>
                    </a:lnTo>
                    <a:lnTo>
                      <a:pt x="353" y="325"/>
                    </a:lnTo>
                    <a:lnTo>
                      <a:pt x="345" y="321"/>
                    </a:lnTo>
                    <a:lnTo>
                      <a:pt x="337" y="319"/>
                    </a:lnTo>
                    <a:lnTo>
                      <a:pt x="328" y="317"/>
                    </a:lnTo>
                    <a:lnTo>
                      <a:pt x="320" y="316"/>
                    </a:lnTo>
                    <a:lnTo>
                      <a:pt x="311" y="315"/>
                    </a:lnTo>
                    <a:lnTo>
                      <a:pt x="303" y="316"/>
                    </a:lnTo>
                    <a:lnTo>
                      <a:pt x="297" y="319"/>
                    </a:lnTo>
                    <a:lnTo>
                      <a:pt x="291" y="323"/>
                    </a:lnTo>
                    <a:lnTo>
                      <a:pt x="286" y="327"/>
                    </a:lnTo>
                    <a:lnTo>
                      <a:pt x="281" y="333"/>
                    </a:lnTo>
                    <a:lnTo>
                      <a:pt x="277" y="339"/>
                    </a:lnTo>
                    <a:lnTo>
                      <a:pt x="274" y="346"/>
                    </a:lnTo>
                    <a:lnTo>
                      <a:pt x="271" y="353"/>
                    </a:lnTo>
                    <a:lnTo>
                      <a:pt x="268" y="361"/>
                    </a:lnTo>
                    <a:lnTo>
                      <a:pt x="266" y="368"/>
                    </a:lnTo>
                    <a:lnTo>
                      <a:pt x="264" y="376"/>
                    </a:lnTo>
                    <a:lnTo>
                      <a:pt x="264" y="385"/>
                    </a:lnTo>
                    <a:lnTo>
                      <a:pt x="263" y="393"/>
                    </a:lnTo>
                    <a:lnTo>
                      <a:pt x="263" y="402"/>
                    </a:lnTo>
                    <a:lnTo>
                      <a:pt x="263" y="410"/>
                    </a:lnTo>
                    <a:lnTo>
                      <a:pt x="264" y="418"/>
                    </a:lnTo>
                    <a:lnTo>
                      <a:pt x="264" y="427"/>
                    </a:lnTo>
                    <a:lnTo>
                      <a:pt x="268" y="438"/>
                    </a:lnTo>
                    <a:lnTo>
                      <a:pt x="273" y="446"/>
                    </a:lnTo>
                    <a:lnTo>
                      <a:pt x="279" y="454"/>
                    </a:lnTo>
                    <a:lnTo>
                      <a:pt x="286" y="457"/>
                    </a:lnTo>
                    <a:lnTo>
                      <a:pt x="293" y="461"/>
                    </a:lnTo>
                    <a:lnTo>
                      <a:pt x="300" y="463"/>
                    </a:lnTo>
                    <a:lnTo>
                      <a:pt x="308" y="464"/>
                    </a:lnTo>
                    <a:lnTo>
                      <a:pt x="317" y="464"/>
                    </a:lnTo>
                    <a:lnTo>
                      <a:pt x="326" y="463"/>
                    </a:lnTo>
                    <a:lnTo>
                      <a:pt x="335" y="463"/>
                    </a:lnTo>
                    <a:lnTo>
                      <a:pt x="344" y="462"/>
                    </a:lnTo>
                    <a:lnTo>
                      <a:pt x="354" y="463"/>
                    </a:lnTo>
                    <a:lnTo>
                      <a:pt x="363" y="463"/>
                    </a:lnTo>
                    <a:lnTo>
                      <a:pt x="373" y="465"/>
                    </a:lnTo>
                    <a:lnTo>
                      <a:pt x="383" y="468"/>
                    </a:lnTo>
                    <a:lnTo>
                      <a:pt x="392" y="473"/>
                    </a:lnTo>
                    <a:lnTo>
                      <a:pt x="395" y="482"/>
                    </a:lnTo>
                    <a:lnTo>
                      <a:pt x="398" y="491"/>
                    </a:lnTo>
                    <a:lnTo>
                      <a:pt x="400" y="499"/>
                    </a:lnTo>
                    <a:lnTo>
                      <a:pt x="401" y="509"/>
                    </a:lnTo>
                    <a:lnTo>
                      <a:pt x="403" y="518"/>
                    </a:lnTo>
                    <a:lnTo>
                      <a:pt x="404" y="527"/>
                    </a:lnTo>
                    <a:lnTo>
                      <a:pt x="404" y="536"/>
                    </a:lnTo>
                    <a:lnTo>
                      <a:pt x="403" y="547"/>
                    </a:lnTo>
                    <a:lnTo>
                      <a:pt x="403" y="555"/>
                    </a:lnTo>
                    <a:lnTo>
                      <a:pt x="401" y="564"/>
                    </a:lnTo>
                    <a:lnTo>
                      <a:pt x="400" y="574"/>
                    </a:lnTo>
                    <a:lnTo>
                      <a:pt x="398" y="583"/>
                    </a:lnTo>
                    <a:lnTo>
                      <a:pt x="396" y="591"/>
                    </a:lnTo>
                    <a:lnTo>
                      <a:pt x="393" y="600"/>
                    </a:lnTo>
                    <a:lnTo>
                      <a:pt x="391" y="608"/>
                    </a:lnTo>
                    <a:lnTo>
                      <a:pt x="388" y="617"/>
                    </a:lnTo>
                    <a:lnTo>
                      <a:pt x="384" y="617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9" name="자유형(F) 6"/>
              <p:cNvSpPr>
                <a:spLocks/>
              </p:cNvSpPr>
              <p:nvPr/>
            </p:nvSpPr>
            <p:spPr bwMode="grayWhite">
              <a:xfrm>
                <a:off x="89027" y="2084769"/>
                <a:ext cx="990600" cy="588963"/>
              </a:xfrm>
              <a:custGeom>
                <a:avLst/>
                <a:gdLst>
                  <a:gd name="T0" fmla="*/ 186 w 624"/>
                  <a:gd name="T1" fmla="*/ 342 h 371"/>
                  <a:gd name="T2" fmla="*/ 175 w 624"/>
                  <a:gd name="T3" fmla="*/ 308 h 371"/>
                  <a:gd name="T4" fmla="*/ 149 w 624"/>
                  <a:gd name="T5" fmla="*/ 280 h 371"/>
                  <a:gd name="T6" fmla="*/ 124 w 624"/>
                  <a:gd name="T7" fmla="*/ 270 h 371"/>
                  <a:gd name="T8" fmla="*/ 104 w 624"/>
                  <a:gd name="T9" fmla="*/ 269 h 371"/>
                  <a:gd name="T10" fmla="*/ 10 w 624"/>
                  <a:gd name="T11" fmla="*/ 290 h 371"/>
                  <a:gd name="T12" fmla="*/ 3 w 624"/>
                  <a:gd name="T13" fmla="*/ 264 h 371"/>
                  <a:gd name="T14" fmla="*/ 0 w 624"/>
                  <a:gd name="T15" fmla="*/ 236 h 371"/>
                  <a:gd name="T16" fmla="*/ 4 w 624"/>
                  <a:gd name="T17" fmla="*/ 214 h 371"/>
                  <a:gd name="T18" fmla="*/ 22 w 624"/>
                  <a:gd name="T19" fmla="*/ 200 h 371"/>
                  <a:gd name="T20" fmla="*/ 53 w 624"/>
                  <a:gd name="T21" fmla="*/ 200 h 371"/>
                  <a:gd name="T22" fmla="*/ 90 w 624"/>
                  <a:gd name="T23" fmla="*/ 208 h 371"/>
                  <a:gd name="T24" fmla="*/ 126 w 624"/>
                  <a:gd name="T25" fmla="*/ 190 h 371"/>
                  <a:gd name="T26" fmla="*/ 144 w 624"/>
                  <a:gd name="T27" fmla="*/ 33 h 371"/>
                  <a:gd name="T28" fmla="*/ 174 w 624"/>
                  <a:gd name="T29" fmla="*/ 28 h 371"/>
                  <a:gd name="T30" fmla="*/ 206 w 624"/>
                  <a:gd name="T31" fmla="*/ 31 h 371"/>
                  <a:gd name="T32" fmla="*/ 230 w 624"/>
                  <a:gd name="T33" fmla="*/ 57 h 371"/>
                  <a:gd name="T34" fmla="*/ 236 w 624"/>
                  <a:gd name="T35" fmla="*/ 99 h 371"/>
                  <a:gd name="T36" fmla="*/ 249 w 624"/>
                  <a:gd name="T37" fmla="*/ 138 h 371"/>
                  <a:gd name="T38" fmla="*/ 293 w 624"/>
                  <a:gd name="T39" fmla="*/ 159 h 371"/>
                  <a:gd name="T40" fmla="*/ 345 w 624"/>
                  <a:gd name="T41" fmla="*/ 148 h 371"/>
                  <a:gd name="T42" fmla="*/ 366 w 624"/>
                  <a:gd name="T43" fmla="*/ 119 h 371"/>
                  <a:gd name="T44" fmla="*/ 361 w 624"/>
                  <a:gd name="T45" fmla="*/ 91 h 371"/>
                  <a:gd name="T46" fmla="*/ 352 w 624"/>
                  <a:gd name="T47" fmla="*/ 62 h 371"/>
                  <a:gd name="T48" fmla="*/ 363 w 624"/>
                  <a:gd name="T49" fmla="*/ 34 h 371"/>
                  <a:gd name="T50" fmla="*/ 398 w 624"/>
                  <a:gd name="T51" fmla="*/ 17 h 371"/>
                  <a:gd name="T52" fmla="*/ 439 w 624"/>
                  <a:gd name="T53" fmla="*/ 7 h 371"/>
                  <a:gd name="T54" fmla="*/ 474 w 624"/>
                  <a:gd name="T55" fmla="*/ 5 h 371"/>
                  <a:gd name="T56" fmla="*/ 479 w 624"/>
                  <a:gd name="T57" fmla="*/ 37 h 371"/>
                  <a:gd name="T58" fmla="*/ 483 w 624"/>
                  <a:gd name="T59" fmla="*/ 70 h 371"/>
                  <a:gd name="T60" fmla="*/ 507 w 624"/>
                  <a:gd name="T61" fmla="*/ 97 h 371"/>
                  <a:gd name="T62" fmla="*/ 535 w 624"/>
                  <a:gd name="T63" fmla="*/ 101 h 371"/>
                  <a:gd name="T64" fmla="*/ 566 w 624"/>
                  <a:gd name="T65" fmla="*/ 94 h 371"/>
                  <a:gd name="T66" fmla="*/ 598 w 624"/>
                  <a:gd name="T67" fmla="*/ 94 h 371"/>
                  <a:gd name="T68" fmla="*/ 620 w 624"/>
                  <a:gd name="T69" fmla="*/ 125 h 371"/>
                  <a:gd name="T70" fmla="*/ 621 w 624"/>
                  <a:gd name="T71" fmla="*/ 162 h 371"/>
                  <a:gd name="T72" fmla="*/ 608 w 624"/>
                  <a:gd name="T73" fmla="*/ 178 h 371"/>
                  <a:gd name="T74" fmla="*/ 573 w 624"/>
                  <a:gd name="T75" fmla="*/ 183 h 371"/>
                  <a:gd name="T76" fmla="*/ 524 w 624"/>
                  <a:gd name="T77" fmla="*/ 186 h 371"/>
                  <a:gd name="T78" fmla="*/ 514 w 624"/>
                  <a:gd name="T79" fmla="*/ 197 h 371"/>
                  <a:gd name="T80" fmla="*/ 519 w 624"/>
                  <a:gd name="T81" fmla="*/ 333 h 371"/>
                  <a:gd name="T82" fmla="*/ 486 w 624"/>
                  <a:gd name="T83" fmla="*/ 342 h 371"/>
                  <a:gd name="T84" fmla="*/ 449 w 624"/>
                  <a:gd name="T85" fmla="*/ 344 h 371"/>
                  <a:gd name="T86" fmla="*/ 412 w 624"/>
                  <a:gd name="T87" fmla="*/ 338 h 371"/>
                  <a:gd name="T88" fmla="*/ 402 w 624"/>
                  <a:gd name="T89" fmla="*/ 311 h 371"/>
                  <a:gd name="T90" fmla="*/ 402 w 624"/>
                  <a:gd name="T91" fmla="*/ 283 h 371"/>
                  <a:gd name="T92" fmla="*/ 397 w 624"/>
                  <a:gd name="T93" fmla="*/ 254 h 371"/>
                  <a:gd name="T94" fmla="*/ 367 w 624"/>
                  <a:gd name="T95" fmla="*/ 236 h 371"/>
                  <a:gd name="T96" fmla="*/ 329 w 624"/>
                  <a:gd name="T97" fmla="*/ 237 h 371"/>
                  <a:gd name="T98" fmla="*/ 289 w 624"/>
                  <a:gd name="T99" fmla="*/ 248 h 371"/>
                  <a:gd name="T100" fmla="*/ 263 w 624"/>
                  <a:gd name="T101" fmla="*/ 264 h 371"/>
                  <a:gd name="T102" fmla="*/ 262 w 624"/>
                  <a:gd name="T103" fmla="*/ 293 h 371"/>
                  <a:gd name="T104" fmla="*/ 276 w 624"/>
                  <a:gd name="T105" fmla="*/ 322 h 371"/>
                  <a:gd name="T106" fmla="*/ 257 w 624"/>
                  <a:gd name="T107" fmla="*/ 360 h 371"/>
                  <a:gd name="T108" fmla="*/ 210 w 624"/>
                  <a:gd name="T109" fmla="*/ 364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24" h="371">
                    <a:moveTo>
                      <a:pt x="191" y="370"/>
                    </a:moveTo>
                    <a:lnTo>
                      <a:pt x="190" y="363"/>
                    </a:lnTo>
                    <a:lnTo>
                      <a:pt x="189" y="356"/>
                    </a:lnTo>
                    <a:lnTo>
                      <a:pt x="188" y="349"/>
                    </a:lnTo>
                    <a:lnTo>
                      <a:pt x="186" y="342"/>
                    </a:lnTo>
                    <a:lnTo>
                      <a:pt x="185" y="335"/>
                    </a:lnTo>
                    <a:lnTo>
                      <a:pt x="182" y="328"/>
                    </a:lnTo>
                    <a:lnTo>
                      <a:pt x="181" y="321"/>
                    </a:lnTo>
                    <a:lnTo>
                      <a:pt x="178" y="315"/>
                    </a:lnTo>
                    <a:lnTo>
                      <a:pt x="175" y="308"/>
                    </a:lnTo>
                    <a:lnTo>
                      <a:pt x="171" y="302"/>
                    </a:lnTo>
                    <a:lnTo>
                      <a:pt x="167" y="296"/>
                    </a:lnTo>
                    <a:lnTo>
                      <a:pt x="162" y="290"/>
                    </a:lnTo>
                    <a:lnTo>
                      <a:pt x="156" y="285"/>
                    </a:lnTo>
                    <a:lnTo>
                      <a:pt x="149" y="280"/>
                    </a:lnTo>
                    <a:lnTo>
                      <a:pt x="143" y="276"/>
                    </a:lnTo>
                    <a:lnTo>
                      <a:pt x="134" y="273"/>
                    </a:lnTo>
                    <a:lnTo>
                      <a:pt x="131" y="271"/>
                    </a:lnTo>
                    <a:lnTo>
                      <a:pt x="128" y="270"/>
                    </a:lnTo>
                    <a:lnTo>
                      <a:pt x="124" y="270"/>
                    </a:lnTo>
                    <a:lnTo>
                      <a:pt x="121" y="270"/>
                    </a:lnTo>
                    <a:lnTo>
                      <a:pt x="117" y="270"/>
                    </a:lnTo>
                    <a:lnTo>
                      <a:pt x="113" y="271"/>
                    </a:lnTo>
                    <a:lnTo>
                      <a:pt x="109" y="270"/>
                    </a:lnTo>
                    <a:lnTo>
                      <a:pt x="104" y="269"/>
                    </a:lnTo>
                    <a:lnTo>
                      <a:pt x="22" y="307"/>
                    </a:lnTo>
                    <a:lnTo>
                      <a:pt x="19" y="304"/>
                    </a:lnTo>
                    <a:lnTo>
                      <a:pt x="15" y="300"/>
                    </a:lnTo>
                    <a:lnTo>
                      <a:pt x="13" y="296"/>
                    </a:lnTo>
                    <a:lnTo>
                      <a:pt x="10" y="290"/>
                    </a:lnTo>
                    <a:lnTo>
                      <a:pt x="9" y="286"/>
                    </a:lnTo>
                    <a:lnTo>
                      <a:pt x="6" y="280"/>
                    </a:lnTo>
                    <a:lnTo>
                      <a:pt x="5" y="275"/>
                    </a:lnTo>
                    <a:lnTo>
                      <a:pt x="4" y="270"/>
                    </a:lnTo>
                    <a:lnTo>
                      <a:pt x="3" y="264"/>
                    </a:lnTo>
                    <a:lnTo>
                      <a:pt x="2" y="258"/>
                    </a:lnTo>
                    <a:lnTo>
                      <a:pt x="0" y="252"/>
                    </a:lnTo>
                    <a:lnTo>
                      <a:pt x="0" y="246"/>
                    </a:lnTo>
                    <a:lnTo>
                      <a:pt x="0" y="241"/>
                    </a:lnTo>
                    <a:lnTo>
                      <a:pt x="0" y="236"/>
                    </a:lnTo>
                    <a:lnTo>
                      <a:pt x="0" y="229"/>
                    </a:lnTo>
                    <a:lnTo>
                      <a:pt x="0" y="224"/>
                    </a:lnTo>
                    <a:lnTo>
                      <a:pt x="0" y="221"/>
                    </a:lnTo>
                    <a:lnTo>
                      <a:pt x="2" y="217"/>
                    </a:lnTo>
                    <a:lnTo>
                      <a:pt x="4" y="214"/>
                    </a:lnTo>
                    <a:lnTo>
                      <a:pt x="6" y="211"/>
                    </a:lnTo>
                    <a:lnTo>
                      <a:pt x="9" y="208"/>
                    </a:lnTo>
                    <a:lnTo>
                      <a:pt x="12" y="206"/>
                    </a:lnTo>
                    <a:lnTo>
                      <a:pt x="16" y="203"/>
                    </a:lnTo>
                    <a:lnTo>
                      <a:pt x="22" y="200"/>
                    </a:lnTo>
                    <a:lnTo>
                      <a:pt x="28" y="200"/>
                    </a:lnTo>
                    <a:lnTo>
                      <a:pt x="33" y="200"/>
                    </a:lnTo>
                    <a:lnTo>
                      <a:pt x="40" y="200"/>
                    </a:lnTo>
                    <a:lnTo>
                      <a:pt x="47" y="200"/>
                    </a:lnTo>
                    <a:lnTo>
                      <a:pt x="53" y="200"/>
                    </a:lnTo>
                    <a:lnTo>
                      <a:pt x="60" y="201"/>
                    </a:lnTo>
                    <a:lnTo>
                      <a:pt x="67" y="204"/>
                    </a:lnTo>
                    <a:lnTo>
                      <a:pt x="74" y="207"/>
                    </a:lnTo>
                    <a:lnTo>
                      <a:pt x="81" y="208"/>
                    </a:lnTo>
                    <a:lnTo>
                      <a:pt x="90" y="208"/>
                    </a:lnTo>
                    <a:lnTo>
                      <a:pt x="97" y="207"/>
                    </a:lnTo>
                    <a:lnTo>
                      <a:pt x="105" y="204"/>
                    </a:lnTo>
                    <a:lnTo>
                      <a:pt x="113" y="200"/>
                    </a:lnTo>
                    <a:lnTo>
                      <a:pt x="119" y="196"/>
                    </a:lnTo>
                    <a:lnTo>
                      <a:pt x="126" y="190"/>
                    </a:lnTo>
                    <a:lnTo>
                      <a:pt x="131" y="183"/>
                    </a:lnTo>
                    <a:lnTo>
                      <a:pt x="127" y="35"/>
                    </a:lnTo>
                    <a:lnTo>
                      <a:pt x="133" y="35"/>
                    </a:lnTo>
                    <a:lnTo>
                      <a:pt x="138" y="34"/>
                    </a:lnTo>
                    <a:lnTo>
                      <a:pt x="144" y="33"/>
                    </a:lnTo>
                    <a:lnTo>
                      <a:pt x="150" y="32"/>
                    </a:lnTo>
                    <a:lnTo>
                      <a:pt x="156" y="31"/>
                    </a:lnTo>
                    <a:lnTo>
                      <a:pt x="162" y="30"/>
                    </a:lnTo>
                    <a:lnTo>
                      <a:pt x="168" y="29"/>
                    </a:lnTo>
                    <a:lnTo>
                      <a:pt x="174" y="28"/>
                    </a:lnTo>
                    <a:lnTo>
                      <a:pt x="181" y="28"/>
                    </a:lnTo>
                    <a:lnTo>
                      <a:pt x="186" y="28"/>
                    </a:lnTo>
                    <a:lnTo>
                      <a:pt x="193" y="28"/>
                    </a:lnTo>
                    <a:lnTo>
                      <a:pt x="199" y="30"/>
                    </a:lnTo>
                    <a:lnTo>
                      <a:pt x="206" y="31"/>
                    </a:lnTo>
                    <a:lnTo>
                      <a:pt x="211" y="34"/>
                    </a:lnTo>
                    <a:lnTo>
                      <a:pt x="218" y="37"/>
                    </a:lnTo>
                    <a:lnTo>
                      <a:pt x="225" y="41"/>
                    </a:lnTo>
                    <a:lnTo>
                      <a:pt x="228" y="48"/>
                    </a:lnTo>
                    <a:lnTo>
                      <a:pt x="230" y="57"/>
                    </a:lnTo>
                    <a:lnTo>
                      <a:pt x="232" y="65"/>
                    </a:lnTo>
                    <a:lnTo>
                      <a:pt x="234" y="73"/>
                    </a:lnTo>
                    <a:lnTo>
                      <a:pt x="234" y="82"/>
                    </a:lnTo>
                    <a:lnTo>
                      <a:pt x="235" y="91"/>
                    </a:lnTo>
                    <a:lnTo>
                      <a:pt x="236" y="99"/>
                    </a:lnTo>
                    <a:lnTo>
                      <a:pt x="238" y="108"/>
                    </a:lnTo>
                    <a:lnTo>
                      <a:pt x="239" y="116"/>
                    </a:lnTo>
                    <a:lnTo>
                      <a:pt x="242" y="124"/>
                    </a:lnTo>
                    <a:lnTo>
                      <a:pt x="245" y="131"/>
                    </a:lnTo>
                    <a:lnTo>
                      <a:pt x="249" y="138"/>
                    </a:lnTo>
                    <a:lnTo>
                      <a:pt x="256" y="145"/>
                    </a:lnTo>
                    <a:lnTo>
                      <a:pt x="263" y="150"/>
                    </a:lnTo>
                    <a:lnTo>
                      <a:pt x="273" y="155"/>
                    </a:lnTo>
                    <a:lnTo>
                      <a:pt x="284" y="159"/>
                    </a:lnTo>
                    <a:lnTo>
                      <a:pt x="293" y="159"/>
                    </a:lnTo>
                    <a:lnTo>
                      <a:pt x="303" y="159"/>
                    </a:lnTo>
                    <a:lnTo>
                      <a:pt x="314" y="158"/>
                    </a:lnTo>
                    <a:lnTo>
                      <a:pt x="325" y="156"/>
                    </a:lnTo>
                    <a:lnTo>
                      <a:pt x="335" y="152"/>
                    </a:lnTo>
                    <a:lnTo>
                      <a:pt x="345" y="148"/>
                    </a:lnTo>
                    <a:lnTo>
                      <a:pt x="353" y="142"/>
                    </a:lnTo>
                    <a:lnTo>
                      <a:pt x="359" y="134"/>
                    </a:lnTo>
                    <a:lnTo>
                      <a:pt x="363" y="129"/>
                    </a:lnTo>
                    <a:lnTo>
                      <a:pt x="365" y="124"/>
                    </a:lnTo>
                    <a:lnTo>
                      <a:pt x="366" y="119"/>
                    </a:lnTo>
                    <a:lnTo>
                      <a:pt x="366" y="113"/>
                    </a:lnTo>
                    <a:lnTo>
                      <a:pt x="366" y="108"/>
                    </a:lnTo>
                    <a:lnTo>
                      <a:pt x="365" y="102"/>
                    </a:lnTo>
                    <a:lnTo>
                      <a:pt x="364" y="96"/>
                    </a:lnTo>
                    <a:lnTo>
                      <a:pt x="361" y="91"/>
                    </a:lnTo>
                    <a:lnTo>
                      <a:pt x="359" y="86"/>
                    </a:lnTo>
                    <a:lnTo>
                      <a:pt x="357" y="79"/>
                    </a:lnTo>
                    <a:lnTo>
                      <a:pt x="354" y="73"/>
                    </a:lnTo>
                    <a:lnTo>
                      <a:pt x="354" y="68"/>
                    </a:lnTo>
                    <a:lnTo>
                      <a:pt x="352" y="62"/>
                    </a:lnTo>
                    <a:lnTo>
                      <a:pt x="351" y="57"/>
                    </a:lnTo>
                    <a:lnTo>
                      <a:pt x="351" y="51"/>
                    </a:lnTo>
                    <a:lnTo>
                      <a:pt x="352" y="44"/>
                    </a:lnTo>
                    <a:lnTo>
                      <a:pt x="357" y="39"/>
                    </a:lnTo>
                    <a:lnTo>
                      <a:pt x="363" y="34"/>
                    </a:lnTo>
                    <a:lnTo>
                      <a:pt x="369" y="30"/>
                    </a:lnTo>
                    <a:lnTo>
                      <a:pt x="376" y="26"/>
                    </a:lnTo>
                    <a:lnTo>
                      <a:pt x="383" y="22"/>
                    </a:lnTo>
                    <a:lnTo>
                      <a:pt x="391" y="19"/>
                    </a:lnTo>
                    <a:lnTo>
                      <a:pt x="398" y="17"/>
                    </a:lnTo>
                    <a:lnTo>
                      <a:pt x="407" y="14"/>
                    </a:lnTo>
                    <a:lnTo>
                      <a:pt x="414" y="12"/>
                    </a:lnTo>
                    <a:lnTo>
                      <a:pt x="422" y="10"/>
                    </a:lnTo>
                    <a:lnTo>
                      <a:pt x="431" y="9"/>
                    </a:lnTo>
                    <a:lnTo>
                      <a:pt x="439" y="7"/>
                    </a:lnTo>
                    <a:lnTo>
                      <a:pt x="448" y="5"/>
                    </a:lnTo>
                    <a:lnTo>
                      <a:pt x="456" y="3"/>
                    </a:lnTo>
                    <a:lnTo>
                      <a:pt x="464" y="2"/>
                    </a:lnTo>
                    <a:lnTo>
                      <a:pt x="472" y="0"/>
                    </a:lnTo>
                    <a:lnTo>
                      <a:pt x="474" y="5"/>
                    </a:lnTo>
                    <a:lnTo>
                      <a:pt x="476" y="11"/>
                    </a:lnTo>
                    <a:lnTo>
                      <a:pt x="477" y="17"/>
                    </a:lnTo>
                    <a:lnTo>
                      <a:pt x="478" y="24"/>
                    </a:lnTo>
                    <a:lnTo>
                      <a:pt x="478" y="30"/>
                    </a:lnTo>
                    <a:lnTo>
                      <a:pt x="479" y="37"/>
                    </a:lnTo>
                    <a:lnTo>
                      <a:pt x="479" y="44"/>
                    </a:lnTo>
                    <a:lnTo>
                      <a:pt x="479" y="51"/>
                    </a:lnTo>
                    <a:lnTo>
                      <a:pt x="479" y="57"/>
                    </a:lnTo>
                    <a:lnTo>
                      <a:pt x="481" y="64"/>
                    </a:lnTo>
                    <a:lnTo>
                      <a:pt x="483" y="70"/>
                    </a:lnTo>
                    <a:lnTo>
                      <a:pt x="485" y="76"/>
                    </a:lnTo>
                    <a:lnTo>
                      <a:pt x="488" y="82"/>
                    </a:lnTo>
                    <a:lnTo>
                      <a:pt x="493" y="88"/>
                    </a:lnTo>
                    <a:lnTo>
                      <a:pt x="499" y="92"/>
                    </a:lnTo>
                    <a:lnTo>
                      <a:pt x="507" y="97"/>
                    </a:lnTo>
                    <a:lnTo>
                      <a:pt x="512" y="99"/>
                    </a:lnTo>
                    <a:lnTo>
                      <a:pt x="517" y="101"/>
                    </a:lnTo>
                    <a:lnTo>
                      <a:pt x="523" y="102"/>
                    </a:lnTo>
                    <a:lnTo>
                      <a:pt x="529" y="102"/>
                    </a:lnTo>
                    <a:lnTo>
                      <a:pt x="535" y="101"/>
                    </a:lnTo>
                    <a:lnTo>
                      <a:pt x="541" y="99"/>
                    </a:lnTo>
                    <a:lnTo>
                      <a:pt x="547" y="98"/>
                    </a:lnTo>
                    <a:lnTo>
                      <a:pt x="554" y="97"/>
                    </a:lnTo>
                    <a:lnTo>
                      <a:pt x="560" y="95"/>
                    </a:lnTo>
                    <a:lnTo>
                      <a:pt x="566" y="94"/>
                    </a:lnTo>
                    <a:lnTo>
                      <a:pt x="572" y="92"/>
                    </a:lnTo>
                    <a:lnTo>
                      <a:pt x="579" y="92"/>
                    </a:lnTo>
                    <a:lnTo>
                      <a:pt x="584" y="92"/>
                    </a:lnTo>
                    <a:lnTo>
                      <a:pt x="591" y="92"/>
                    </a:lnTo>
                    <a:lnTo>
                      <a:pt x="598" y="94"/>
                    </a:lnTo>
                    <a:lnTo>
                      <a:pt x="603" y="97"/>
                    </a:lnTo>
                    <a:lnTo>
                      <a:pt x="610" y="102"/>
                    </a:lnTo>
                    <a:lnTo>
                      <a:pt x="614" y="109"/>
                    </a:lnTo>
                    <a:lnTo>
                      <a:pt x="618" y="117"/>
                    </a:lnTo>
                    <a:lnTo>
                      <a:pt x="620" y="125"/>
                    </a:lnTo>
                    <a:lnTo>
                      <a:pt x="621" y="133"/>
                    </a:lnTo>
                    <a:lnTo>
                      <a:pt x="622" y="142"/>
                    </a:lnTo>
                    <a:lnTo>
                      <a:pt x="623" y="151"/>
                    </a:lnTo>
                    <a:lnTo>
                      <a:pt x="623" y="159"/>
                    </a:lnTo>
                    <a:lnTo>
                      <a:pt x="621" y="162"/>
                    </a:lnTo>
                    <a:lnTo>
                      <a:pt x="619" y="165"/>
                    </a:lnTo>
                    <a:lnTo>
                      <a:pt x="618" y="169"/>
                    </a:lnTo>
                    <a:lnTo>
                      <a:pt x="615" y="172"/>
                    </a:lnTo>
                    <a:lnTo>
                      <a:pt x="612" y="175"/>
                    </a:lnTo>
                    <a:lnTo>
                      <a:pt x="608" y="178"/>
                    </a:lnTo>
                    <a:lnTo>
                      <a:pt x="604" y="181"/>
                    </a:lnTo>
                    <a:lnTo>
                      <a:pt x="599" y="183"/>
                    </a:lnTo>
                    <a:lnTo>
                      <a:pt x="591" y="184"/>
                    </a:lnTo>
                    <a:lnTo>
                      <a:pt x="582" y="184"/>
                    </a:lnTo>
                    <a:lnTo>
                      <a:pt x="573" y="183"/>
                    </a:lnTo>
                    <a:lnTo>
                      <a:pt x="564" y="182"/>
                    </a:lnTo>
                    <a:lnTo>
                      <a:pt x="554" y="181"/>
                    </a:lnTo>
                    <a:lnTo>
                      <a:pt x="545" y="182"/>
                    </a:lnTo>
                    <a:lnTo>
                      <a:pt x="535" y="183"/>
                    </a:lnTo>
                    <a:lnTo>
                      <a:pt x="524" y="186"/>
                    </a:lnTo>
                    <a:lnTo>
                      <a:pt x="523" y="188"/>
                    </a:lnTo>
                    <a:lnTo>
                      <a:pt x="521" y="191"/>
                    </a:lnTo>
                    <a:lnTo>
                      <a:pt x="519" y="192"/>
                    </a:lnTo>
                    <a:lnTo>
                      <a:pt x="517" y="194"/>
                    </a:lnTo>
                    <a:lnTo>
                      <a:pt x="514" y="197"/>
                    </a:lnTo>
                    <a:lnTo>
                      <a:pt x="512" y="199"/>
                    </a:lnTo>
                    <a:lnTo>
                      <a:pt x="509" y="203"/>
                    </a:lnTo>
                    <a:lnTo>
                      <a:pt x="507" y="207"/>
                    </a:lnTo>
                    <a:lnTo>
                      <a:pt x="524" y="331"/>
                    </a:lnTo>
                    <a:lnTo>
                      <a:pt x="519" y="333"/>
                    </a:lnTo>
                    <a:lnTo>
                      <a:pt x="512" y="335"/>
                    </a:lnTo>
                    <a:lnTo>
                      <a:pt x="507" y="338"/>
                    </a:lnTo>
                    <a:lnTo>
                      <a:pt x="500" y="339"/>
                    </a:lnTo>
                    <a:lnTo>
                      <a:pt x="493" y="341"/>
                    </a:lnTo>
                    <a:lnTo>
                      <a:pt x="486" y="342"/>
                    </a:lnTo>
                    <a:lnTo>
                      <a:pt x="479" y="343"/>
                    </a:lnTo>
                    <a:lnTo>
                      <a:pt x="471" y="344"/>
                    </a:lnTo>
                    <a:lnTo>
                      <a:pt x="464" y="344"/>
                    </a:lnTo>
                    <a:lnTo>
                      <a:pt x="456" y="344"/>
                    </a:lnTo>
                    <a:lnTo>
                      <a:pt x="449" y="344"/>
                    </a:lnTo>
                    <a:lnTo>
                      <a:pt x="441" y="344"/>
                    </a:lnTo>
                    <a:lnTo>
                      <a:pt x="433" y="342"/>
                    </a:lnTo>
                    <a:lnTo>
                      <a:pt x="426" y="341"/>
                    </a:lnTo>
                    <a:lnTo>
                      <a:pt x="419" y="340"/>
                    </a:lnTo>
                    <a:lnTo>
                      <a:pt x="412" y="338"/>
                    </a:lnTo>
                    <a:lnTo>
                      <a:pt x="408" y="333"/>
                    </a:lnTo>
                    <a:lnTo>
                      <a:pt x="405" y="328"/>
                    </a:lnTo>
                    <a:lnTo>
                      <a:pt x="403" y="322"/>
                    </a:lnTo>
                    <a:lnTo>
                      <a:pt x="402" y="316"/>
                    </a:lnTo>
                    <a:lnTo>
                      <a:pt x="402" y="311"/>
                    </a:lnTo>
                    <a:lnTo>
                      <a:pt x="401" y="306"/>
                    </a:lnTo>
                    <a:lnTo>
                      <a:pt x="401" y="300"/>
                    </a:lnTo>
                    <a:lnTo>
                      <a:pt x="401" y="294"/>
                    </a:lnTo>
                    <a:lnTo>
                      <a:pt x="402" y="289"/>
                    </a:lnTo>
                    <a:lnTo>
                      <a:pt x="402" y="283"/>
                    </a:lnTo>
                    <a:lnTo>
                      <a:pt x="402" y="277"/>
                    </a:lnTo>
                    <a:lnTo>
                      <a:pt x="401" y="271"/>
                    </a:lnTo>
                    <a:lnTo>
                      <a:pt x="400" y="266"/>
                    </a:lnTo>
                    <a:lnTo>
                      <a:pt x="398" y="260"/>
                    </a:lnTo>
                    <a:lnTo>
                      <a:pt x="397" y="254"/>
                    </a:lnTo>
                    <a:lnTo>
                      <a:pt x="393" y="248"/>
                    </a:lnTo>
                    <a:lnTo>
                      <a:pt x="388" y="244"/>
                    </a:lnTo>
                    <a:lnTo>
                      <a:pt x="381" y="240"/>
                    </a:lnTo>
                    <a:lnTo>
                      <a:pt x="374" y="238"/>
                    </a:lnTo>
                    <a:lnTo>
                      <a:pt x="367" y="236"/>
                    </a:lnTo>
                    <a:lnTo>
                      <a:pt x="360" y="235"/>
                    </a:lnTo>
                    <a:lnTo>
                      <a:pt x="353" y="235"/>
                    </a:lnTo>
                    <a:lnTo>
                      <a:pt x="345" y="235"/>
                    </a:lnTo>
                    <a:lnTo>
                      <a:pt x="337" y="236"/>
                    </a:lnTo>
                    <a:lnTo>
                      <a:pt x="329" y="237"/>
                    </a:lnTo>
                    <a:lnTo>
                      <a:pt x="321" y="239"/>
                    </a:lnTo>
                    <a:lnTo>
                      <a:pt x="313" y="241"/>
                    </a:lnTo>
                    <a:lnTo>
                      <a:pt x="306" y="243"/>
                    </a:lnTo>
                    <a:lnTo>
                      <a:pt x="297" y="245"/>
                    </a:lnTo>
                    <a:lnTo>
                      <a:pt x="289" y="248"/>
                    </a:lnTo>
                    <a:lnTo>
                      <a:pt x="281" y="250"/>
                    </a:lnTo>
                    <a:lnTo>
                      <a:pt x="273" y="252"/>
                    </a:lnTo>
                    <a:lnTo>
                      <a:pt x="270" y="255"/>
                    </a:lnTo>
                    <a:lnTo>
                      <a:pt x="267" y="260"/>
                    </a:lnTo>
                    <a:lnTo>
                      <a:pt x="263" y="264"/>
                    </a:lnTo>
                    <a:lnTo>
                      <a:pt x="260" y="270"/>
                    </a:lnTo>
                    <a:lnTo>
                      <a:pt x="258" y="276"/>
                    </a:lnTo>
                    <a:lnTo>
                      <a:pt x="258" y="282"/>
                    </a:lnTo>
                    <a:lnTo>
                      <a:pt x="258" y="287"/>
                    </a:lnTo>
                    <a:lnTo>
                      <a:pt x="262" y="293"/>
                    </a:lnTo>
                    <a:lnTo>
                      <a:pt x="265" y="299"/>
                    </a:lnTo>
                    <a:lnTo>
                      <a:pt x="268" y="304"/>
                    </a:lnTo>
                    <a:lnTo>
                      <a:pt x="271" y="310"/>
                    </a:lnTo>
                    <a:lnTo>
                      <a:pt x="273" y="316"/>
                    </a:lnTo>
                    <a:lnTo>
                      <a:pt x="276" y="322"/>
                    </a:lnTo>
                    <a:lnTo>
                      <a:pt x="277" y="328"/>
                    </a:lnTo>
                    <a:lnTo>
                      <a:pt x="277" y="334"/>
                    </a:lnTo>
                    <a:lnTo>
                      <a:pt x="277" y="341"/>
                    </a:lnTo>
                    <a:lnTo>
                      <a:pt x="266" y="355"/>
                    </a:lnTo>
                    <a:lnTo>
                      <a:pt x="257" y="360"/>
                    </a:lnTo>
                    <a:lnTo>
                      <a:pt x="248" y="362"/>
                    </a:lnTo>
                    <a:lnTo>
                      <a:pt x="239" y="363"/>
                    </a:lnTo>
                    <a:lnTo>
                      <a:pt x="230" y="363"/>
                    </a:lnTo>
                    <a:lnTo>
                      <a:pt x="220" y="364"/>
                    </a:lnTo>
                    <a:lnTo>
                      <a:pt x="210" y="364"/>
                    </a:lnTo>
                    <a:lnTo>
                      <a:pt x="201" y="366"/>
                    </a:lnTo>
                    <a:lnTo>
                      <a:pt x="191" y="370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0" name="자유형(F) 7"/>
              <p:cNvSpPr>
                <a:spLocks/>
              </p:cNvSpPr>
              <p:nvPr/>
            </p:nvSpPr>
            <p:spPr bwMode="grayWhite">
              <a:xfrm>
                <a:off x="12827" y="1132269"/>
                <a:ext cx="803275" cy="746125"/>
              </a:xfrm>
              <a:custGeom>
                <a:avLst/>
                <a:gdLst>
                  <a:gd name="T0" fmla="*/ 229 w 506"/>
                  <a:gd name="T1" fmla="*/ 453 h 470"/>
                  <a:gd name="T2" fmla="*/ 200 w 506"/>
                  <a:gd name="T3" fmla="*/ 429 h 470"/>
                  <a:gd name="T4" fmla="*/ 175 w 506"/>
                  <a:gd name="T5" fmla="*/ 402 h 470"/>
                  <a:gd name="T6" fmla="*/ 158 w 506"/>
                  <a:gd name="T7" fmla="*/ 368 h 470"/>
                  <a:gd name="T8" fmla="*/ 241 w 506"/>
                  <a:gd name="T9" fmla="*/ 275 h 470"/>
                  <a:gd name="T10" fmla="*/ 224 w 506"/>
                  <a:gd name="T11" fmla="*/ 248 h 470"/>
                  <a:gd name="T12" fmla="*/ 198 w 506"/>
                  <a:gd name="T13" fmla="*/ 228 h 470"/>
                  <a:gd name="T14" fmla="*/ 166 w 506"/>
                  <a:gd name="T15" fmla="*/ 214 h 470"/>
                  <a:gd name="T16" fmla="*/ 139 w 506"/>
                  <a:gd name="T17" fmla="*/ 217 h 470"/>
                  <a:gd name="T18" fmla="*/ 128 w 506"/>
                  <a:gd name="T19" fmla="*/ 238 h 470"/>
                  <a:gd name="T20" fmla="*/ 120 w 506"/>
                  <a:gd name="T21" fmla="*/ 262 h 470"/>
                  <a:gd name="T22" fmla="*/ 104 w 506"/>
                  <a:gd name="T23" fmla="*/ 283 h 470"/>
                  <a:gd name="T24" fmla="*/ 77 w 506"/>
                  <a:gd name="T25" fmla="*/ 291 h 470"/>
                  <a:gd name="T26" fmla="*/ 53 w 506"/>
                  <a:gd name="T27" fmla="*/ 288 h 470"/>
                  <a:gd name="T28" fmla="*/ 31 w 506"/>
                  <a:gd name="T29" fmla="*/ 275 h 470"/>
                  <a:gd name="T30" fmla="*/ 12 w 506"/>
                  <a:gd name="T31" fmla="*/ 257 h 470"/>
                  <a:gd name="T32" fmla="*/ 61 w 506"/>
                  <a:gd name="T33" fmla="*/ 109 h 470"/>
                  <a:gd name="T34" fmla="*/ 24 w 506"/>
                  <a:gd name="T35" fmla="*/ 85 h 470"/>
                  <a:gd name="T36" fmla="*/ 0 w 506"/>
                  <a:gd name="T37" fmla="*/ 53 h 470"/>
                  <a:gd name="T38" fmla="*/ 19 w 506"/>
                  <a:gd name="T39" fmla="*/ 22 h 470"/>
                  <a:gd name="T40" fmla="*/ 54 w 506"/>
                  <a:gd name="T41" fmla="*/ 0 h 470"/>
                  <a:gd name="T42" fmla="*/ 82 w 506"/>
                  <a:gd name="T43" fmla="*/ 6 h 470"/>
                  <a:gd name="T44" fmla="*/ 103 w 506"/>
                  <a:gd name="T45" fmla="*/ 29 h 470"/>
                  <a:gd name="T46" fmla="*/ 132 w 506"/>
                  <a:gd name="T47" fmla="*/ 57 h 470"/>
                  <a:gd name="T48" fmla="*/ 175 w 506"/>
                  <a:gd name="T49" fmla="*/ 64 h 470"/>
                  <a:gd name="T50" fmla="*/ 215 w 506"/>
                  <a:gd name="T51" fmla="*/ 43 h 470"/>
                  <a:gd name="T52" fmla="*/ 243 w 506"/>
                  <a:gd name="T53" fmla="*/ 16 h 470"/>
                  <a:gd name="T54" fmla="*/ 265 w 506"/>
                  <a:gd name="T55" fmla="*/ 22 h 470"/>
                  <a:gd name="T56" fmla="*/ 284 w 506"/>
                  <a:gd name="T57" fmla="*/ 34 h 470"/>
                  <a:gd name="T58" fmla="*/ 301 w 506"/>
                  <a:gd name="T59" fmla="*/ 52 h 470"/>
                  <a:gd name="T60" fmla="*/ 318 w 506"/>
                  <a:gd name="T61" fmla="*/ 72 h 470"/>
                  <a:gd name="T62" fmla="*/ 314 w 506"/>
                  <a:gd name="T63" fmla="*/ 98 h 470"/>
                  <a:gd name="T64" fmla="*/ 296 w 506"/>
                  <a:gd name="T65" fmla="*/ 115 h 470"/>
                  <a:gd name="T66" fmla="*/ 278 w 506"/>
                  <a:gd name="T67" fmla="*/ 123 h 470"/>
                  <a:gd name="T68" fmla="*/ 260 w 506"/>
                  <a:gd name="T69" fmla="*/ 130 h 470"/>
                  <a:gd name="T70" fmla="*/ 249 w 506"/>
                  <a:gd name="T71" fmla="*/ 152 h 470"/>
                  <a:gd name="T72" fmla="*/ 257 w 506"/>
                  <a:gd name="T73" fmla="*/ 180 h 470"/>
                  <a:gd name="T74" fmla="*/ 288 w 506"/>
                  <a:gd name="T75" fmla="*/ 210 h 470"/>
                  <a:gd name="T76" fmla="*/ 321 w 506"/>
                  <a:gd name="T77" fmla="*/ 231 h 470"/>
                  <a:gd name="T78" fmla="*/ 339 w 506"/>
                  <a:gd name="T79" fmla="*/ 231 h 470"/>
                  <a:gd name="T80" fmla="*/ 358 w 506"/>
                  <a:gd name="T81" fmla="*/ 228 h 470"/>
                  <a:gd name="T82" fmla="*/ 377 w 506"/>
                  <a:gd name="T83" fmla="*/ 200 h 470"/>
                  <a:gd name="T84" fmla="*/ 385 w 506"/>
                  <a:gd name="T85" fmla="*/ 171 h 470"/>
                  <a:gd name="T86" fmla="*/ 404 w 506"/>
                  <a:gd name="T87" fmla="*/ 158 h 470"/>
                  <a:gd name="T88" fmla="*/ 497 w 506"/>
                  <a:gd name="T89" fmla="*/ 213 h 470"/>
                  <a:gd name="T90" fmla="*/ 482 w 506"/>
                  <a:gd name="T91" fmla="*/ 238 h 470"/>
                  <a:gd name="T92" fmla="*/ 458 w 506"/>
                  <a:gd name="T93" fmla="*/ 259 h 470"/>
                  <a:gd name="T94" fmla="*/ 438 w 506"/>
                  <a:gd name="T95" fmla="*/ 282 h 470"/>
                  <a:gd name="T96" fmla="*/ 434 w 506"/>
                  <a:gd name="T97" fmla="*/ 313 h 470"/>
                  <a:gd name="T98" fmla="*/ 467 w 506"/>
                  <a:gd name="T99" fmla="*/ 339 h 470"/>
                  <a:gd name="T100" fmla="*/ 505 w 506"/>
                  <a:gd name="T101" fmla="*/ 362 h 470"/>
                  <a:gd name="T102" fmla="*/ 329 w 506"/>
                  <a:gd name="T103" fmla="*/ 370 h 470"/>
                  <a:gd name="T104" fmla="*/ 306 w 506"/>
                  <a:gd name="T105" fmla="*/ 395 h 470"/>
                  <a:gd name="T106" fmla="*/ 287 w 506"/>
                  <a:gd name="T107" fmla="*/ 423 h 470"/>
                  <a:gd name="T108" fmla="*/ 267 w 506"/>
                  <a:gd name="T109" fmla="*/ 452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06" h="470">
                    <a:moveTo>
                      <a:pt x="252" y="469"/>
                    </a:moveTo>
                    <a:lnTo>
                      <a:pt x="245" y="463"/>
                    </a:lnTo>
                    <a:lnTo>
                      <a:pt x="237" y="458"/>
                    </a:lnTo>
                    <a:lnTo>
                      <a:pt x="229" y="453"/>
                    </a:lnTo>
                    <a:lnTo>
                      <a:pt x="221" y="447"/>
                    </a:lnTo>
                    <a:lnTo>
                      <a:pt x="214" y="441"/>
                    </a:lnTo>
                    <a:lnTo>
                      <a:pt x="207" y="435"/>
                    </a:lnTo>
                    <a:lnTo>
                      <a:pt x="200" y="429"/>
                    </a:lnTo>
                    <a:lnTo>
                      <a:pt x="193" y="423"/>
                    </a:lnTo>
                    <a:lnTo>
                      <a:pt x="187" y="416"/>
                    </a:lnTo>
                    <a:lnTo>
                      <a:pt x="181" y="409"/>
                    </a:lnTo>
                    <a:lnTo>
                      <a:pt x="175" y="402"/>
                    </a:lnTo>
                    <a:lnTo>
                      <a:pt x="171" y="394"/>
                    </a:lnTo>
                    <a:lnTo>
                      <a:pt x="166" y="386"/>
                    </a:lnTo>
                    <a:lnTo>
                      <a:pt x="162" y="377"/>
                    </a:lnTo>
                    <a:lnTo>
                      <a:pt x="158" y="368"/>
                    </a:lnTo>
                    <a:lnTo>
                      <a:pt x="156" y="359"/>
                    </a:lnTo>
                    <a:lnTo>
                      <a:pt x="245" y="290"/>
                    </a:lnTo>
                    <a:lnTo>
                      <a:pt x="242" y="282"/>
                    </a:lnTo>
                    <a:lnTo>
                      <a:pt x="241" y="275"/>
                    </a:lnTo>
                    <a:lnTo>
                      <a:pt x="237" y="267"/>
                    </a:lnTo>
                    <a:lnTo>
                      <a:pt x="233" y="261"/>
                    </a:lnTo>
                    <a:lnTo>
                      <a:pt x="229" y="254"/>
                    </a:lnTo>
                    <a:lnTo>
                      <a:pt x="224" y="248"/>
                    </a:lnTo>
                    <a:lnTo>
                      <a:pt x="218" y="242"/>
                    </a:lnTo>
                    <a:lnTo>
                      <a:pt x="212" y="237"/>
                    </a:lnTo>
                    <a:lnTo>
                      <a:pt x="205" y="232"/>
                    </a:lnTo>
                    <a:lnTo>
                      <a:pt x="198" y="228"/>
                    </a:lnTo>
                    <a:lnTo>
                      <a:pt x="191" y="223"/>
                    </a:lnTo>
                    <a:lnTo>
                      <a:pt x="183" y="219"/>
                    </a:lnTo>
                    <a:lnTo>
                      <a:pt x="175" y="216"/>
                    </a:lnTo>
                    <a:lnTo>
                      <a:pt x="166" y="214"/>
                    </a:lnTo>
                    <a:lnTo>
                      <a:pt x="158" y="212"/>
                    </a:lnTo>
                    <a:lnTo>
                      <a:pt x="150" y="210"/>
                    </a:lnTo>
                    <a:lnTo>
                      <a:pt x="144" y="213"/>
                    </a:lnTo>
                    <a:lnTo>
                      <a:pt x="139" y="217"/>
                    </a:lnTo>
                    <a:lnTo>
                      <a:pt x="135" y="221"/>
                    </a:lnTo>
                    <a:lnTo>
                      <a:pt x="133" y="227"/>
                    </a:lnTo>
                    <a:lnTo>
                      <a:pt x="129" y="232"/>
                    </a:lnTo>
                    <a:lnTo>
                      <a:pt x="128" y="238"/>
                    </a:lnTo>
                    <a:lnTo>
                      <a:pt x="126" y="244"/>
                    </a:lnTo>
                    <a:lnTo>
                      <a:pt x="125" y="250"/>
                    </a:lnTo>
                    <a:lnTo>
                      <a:pt x="122" y="256"/>
                    </a:lnTo>
                    <a:lnTo>
                      <a:pt x="120" y="262"/>
                    </a:lnTo>
                    <a:lnTo>
                      <a:pt x="116" y="268"/>
                    </a:lnTo>
                    <a:lnTo>
                      <a:pt x="113" y="273"/>
                    </a:lnTo>
                    <a:lnTo>
                      <a:pt x="109" y="278"/>
                    </a:lnTo>
                    <a:lnTo>
                      <a:pt x="104" y="283"/>
                    </a:lnTo>
                    <a:lnTo>
                      <a:pt x="98" y="287"/>
                    </a:lnTo>
                    <a:lnTo>
                      <a:pt x="90" y="290"/>
                    </a:lnTo>
                    <a:lnTo>
                      <a:pt x="83" y="291"/>
                    </a:lnTo>
                    <a:lnTo>
                      <a:pt x="77" y="291"/>
                    </a:lnTo>
                    <a:lnTo>
                      <a:pt x="70" y="291"/>
                    </a:lnTo>
                    <a:lnTo>
                      <a:pt x="65" y="291"/>
                    </a:lnTo>
                    <a:lnTo>
                      <a:pt x="58" y="289"/>
                    </a:lnTo>
                    <a:lnTo>
                      <a:pt x="53" y="288"/>
                    </a:lnTo>
                    <a:lnTo>
                      <a:pt x="47" y="285"/>
                    </a:lnTo>
                    <a:lnTo>
                      <a:pt x="41" y="282"/>
                    </a:lnTo>
                    <a:lnTo>
                      <a:pt x="36" y="278"/>
                    </a:lnTo>
                    <a:lnTo>
                      <a:pt x="31" y="275"/>
                    </a:lnTo>
                    <a:lnTo>
                      <a:pt x="25" y="270"/>
                    </a:lnTo>
                    <a:lnTo>
                      <a:pt x="20" y="266"/>
                    </a:lnTo>
                    <a:lnTo>
                      <a:pt x="16" y="262"/>
                    </a:lnTo>
                    <a:lnTo>
                      <a:pt x="12" y="257"/>
                    </a:lnTo>
                    <a:lnTo>
                      <a:pt x="7" y="253"/>
                    </a:lnTo>
                    <a:lnTo>
                      <a:pt x="3" y="248"/>
                    </a:lnTo>
                    <a:lnTo>
                      <a:pt x="65" y="117"/>
                    </a:lnTo>
                    <a:lnTo>
                      <a:pt x="61" y="109"/>
                    </a:lnTo>
                    <a:lnTo>
                      <a:pt x="53" y="102"/>
                    </a:lnTo>
                    <a:lnTo>
                      <a:pt x="44" y="96"/>
                    </a:lnTo>
                    <a:lnTo>
                      <a:pt x="33" y="91"/>
                    </a:lnTo>
                    <a:lnTo>
                      <a:pt x="24" y="85"/>
                    </a:lnTo>
                    <a:lnTo>
                      <a:pt x="13" y="79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3"/>
                    </a:lnTo>
                    <a:lnTo>
                      <a:pt x="3" y="44"/>
                    </a:lnTo>
                    <a:lnTo>
                      <a:pt x="7" y="37"/>
                    </a:lnTo>
                    <a:lnTo>
                      <a:pt x="12" y="28"/>
                    </a:lnTo>
                    <a:lnTo>
                      <a:pt x="19" y="22"/>
                    </a:lnTo>
                    <a:lnTo>
                      <a:pt x="27" y="15"/>
                    </a:lnTo>
                    <a:lnTo>
                      <a:pt x="37" y="9"/>
                    </a:lnTo>
                    <a:lnTo>
                      <a:pt x="46" y="3"/>
                    </a:lnTo>
                    <a:lnTo>
                      <a:pt x="54" y="0"/>
                    </a:lnTo>
                    <a:lnTo>
                      <a:pt x="61" y="0"/>
                    </a:lnTo>
                    <a:lnTo>
                      <a:pt x="68" y="0"/>
                    </a:lnTo>
                    <a:lnTo>
                      <a:pt x="75" y="3"/>
                    </a:lnTo>
                    <a:lnTo>
                      <a:pt x="82" y="6"/>
                    </a:lnTo>
                    <a:lnTo>
                      <a:pt x="88" y="11"/>
                    </a:lnTo>
                    <a:lnTo>
                      <a:pt x="94" y="15"/>
                    </a:lnTo>
                    <a:lnTo>
                      <a:pt x="98" y="21"/>
                    </a:lnTo>
                    <a:lnTo>
                      <a:pt x="103" y="29"/>
                    </a:lnTo>
                    <a:lnTo>
                      <a:pt x="108" y="38"/>
                    </a:lnTo>
                    <a:lnTo>
                      <a:pt x="116" y="45"/>
                    </a:lnTo>
                    <a:lnTo>
                      <a:pt x="123" y="52"/>
                    </a:lnTo>
                    <a:lnTo>
                      <a:pt x="132" y="57"/>
                    </a:lnTo>
                    <a:lnTo>
                      <a:pt x="141" y="62"/>
                    </a:lnTo>
                    <a:lnTo>
                      <a:pt x="152" y="64"/>
                    </a:lnTo>
                    <a:lnTo>
                      <a:pt x="164" y="66"/>
                    </a:lnTo>
                    <a:lnTo>
                      <a:pt x="175" y="64"/>
                    </a:lnTo>
                    <a:lnTo>
                      <a:pt x="187" y="61"/>
                    </a:lnTo>
                    <a:lnTo>
                      <a:pt x="196" y="57"/>
                    </a:lnTo>
                    <a:lnTo>
                      <a:pt x="206" y="50"/>
                    </a:lnTo>
                    <a:lnTo>
                      <a:pt x="215" y="43"/>
                    </a:lnTo>
                    <a:lnTo>
                      <a:pt x="223" y="34"/>
                    </a:lnTo>
                    <a:lnTo>
                      <a:pt x="230" y="26"/>
                    </a:lnTo>
                    <a:lnTo>
                      <a:pt x="237" y="17"/>
                    </a:lnTo>
                    <a:lnTo>
                      <a:pt x="243" y="16"/>
                    </a:lnTo>
                    <a:lnTo>
                      <a:pt x="249" y="17"/>
                    </a:lnTo>
                    <a:lnTo>
                      <a:pt x="254" y="18"/>
                    </a:lnTo>
                    <a:lnTo>
                      <a:pt x="260" y="20"/>
                    </a:lnTo>
                    <a:lnTo>
                      <a:pt x="265" y="22"/>
                    </a:lnTo>
                    <a:lnTo>
                      <a:pt x="270" y="25"/>
                    </a:lnTo>
                    <a:lnTo>
                      <a:pt x="275" y="27"/>
                    </a:lnTo>
                    <a:lnTo>
                      <a:pt x="279" y="31"/>
                    </a:lnTo>
                    <a:lnTo>
                      <a:pt x="284" y="34"/>
                    </a:lnTo>
                    <a:lnTo>
                      <a:pt x="288" y="38"/>
                    </a:lnTo>
                    <a:lnTo>
                      <a:pt x="293" y="43"/>
                    </a:lnTo>
                    <a:lnTo>
                      <a:pt x="297" y="47"/>
                    </a:lnTo>
                    <a:lnTo>
                      <a:pt x="301" y="52"/>
                    </a:lnTo>
                    <a:lnTo>
                      <a:pt x="305" y="56"/>
                    </a:lnTo>
                    <a:lnTo>
                      <a:pt x="309" y="61"/>
                    </a:lnTo>
                    <a:lnTo>
                      <a:pt x="314" y="66"/>
                    </a:lnTo>
                    <a:lnTo>
                      <a:pt x="318" y="72"/>
                    </a:lnTo>
                    <a:lnTo>
                      <a:pt x="320" y="79"/>
                    </a:lnTo>
                    <a:lnTo>
                      <a:pt x="319" y="85"/>
                    </a:lnTo>
                    <a:lnTo>
                      <a:pt x="317" y="92"/>
                    </a:lnTo>
                    <a:lnTo>
                      <a:pt x="314" y="98"/>
                    </a:lnTo>
                    <a:lnTo>
                      <a:pt x="309" y="104"/>
                    </a:lnTo>
                    <a:lnTo>
                      <a:pt x="305" y="109"/>
                    </a:lnTo>
                    <a:lnTo>
                      <a:pt x="300" y="114"/>
                    </a:lnTo>
                    <a:lnTo>
                      <a:pt x="296" y="115"/>
                    </a:lnTo>
                    <a:lnTo>
                      <a:pt x="291" y="117"/>
                    </a:lnTo>
                    <a:lnTo>
                      <a:pt x="287" y="119"/>
                    </a:lnTo>
                    <a:lnTo>
                      <a:pt x="283" y="120"/>
                    </a:lnTo>
                    <a:lnTo>
                      <a:pt x="278" y="123"/>
                    </a:lnTo>
                    <a:lnTo>
                      <a:pt x="273" y="124"/>
                    </a:lnTo>
                    <a:lnTo>
                      <a:pt x="268" y="126"/>
                    </a:lnTo>
                    <a:lnTo>
                      <a:pt x="262" y="127"/>
                    </a:lnTo>
                    <a:lnTo>
                      <a:pt x="260" y="130"/>
                    </a:lnTo>
                    <a:lnTo>
                      <a:pt x="257" y="135"/>
                    </a:lnTo>
                    <a:lnTo>
                      <a:pt x="254" y="140"/>
                    </a:lnTo>
                    <a:lnTo>
                      <a:pt x="250" y="145"/>
                    </a:lnTo>
                    <a:lnTo>
                      <a:pt x="249" y="152"/>
                    </a:lnTo>
                    <a:lnTo>
                      <a:pt x="248" y="158"/>
                    </a:lnTo>
                    <a:lnTo>
                      <a:pt x="249" y="164"/>
                    </a:lnTo>
                    <a:lnTo>
                      <a:pt x="252" y="169"/>
                    </a:lnTo>
                    <a:lnTo>
                      <a:pt x="257" y="180"/>
                    </a:lnTo>
                    <a:lnTo>
                      <a:pt x="263" y="189"/>
                    </a:lnTo>
                    <a:lnTo>
                      <a:pt x="271" y="196"/>
                    </a:lnTo>
                    <a:lnTo>
                      <a:pt x="279" y="204"/>
                    </a:lnTo>
                    <a:lnTo>
                      <a:pt x="288" y="210"/>
                    </a:lnTo>
                    <a:lnTo>
                      <a:pt x="298" y="217"/>
                    </a:lnTo>
                    <a:lnTo>
                      <a:pt x="308" y="224"/>
                    </a:lnTo>
                    <a:lnTo>
                      <a:pt x="317" y="231"/>
                    </a:lnTo>
                    <a:lnTo>
                      <a:pt x="321" y="231"/>
                    </a:lnTo>
                    <a:lnTo>
                      <a:pt x="326" y="231"/>
                    </a:lnTo>
                    <a:lnTo>
                      <a:pt x="330" y="231"/>
                    </a:lnTo>
                    <a:lnTo>
                      <a:pt x="334" y="231"/>
                    </a:lnTo>
                    <a:lnTo>
                      <a:pt x="339" y="231"/>
                    </a:lnTo>
                    <a:lnTo>
                      <a:pt x="344" y="231"/>
                    </a:lnTo>
                    <a:lnTo>
                      <a:pt x="349" y="231"/>
                    </a:lnTo>
                    <a:lnTo>
                      <a:pt x="354" y="231"/>
                    </a:lnTo>
                    <a:lnTo>
                      <a:pt x="358" y="228"/>
                    </a:lnTo>
                    <a:lnTo>
                      <a:pt x="363" y="222"/>
                    </a:lnTo>
                    <a:lnTo>
                      <a:pt x="368" y="215"/>
                    </a:lnTo>
                    <a:lnTo>
                      <a:pt x="373" y="209"/>
                    </a:lnTo>
                    <a:lnTo>
                      <a:pt x="377" y="200"/>
                    </a:lnTo>
                    <a:lnTo>
                      <a:pt x="380" y="192"/>
                    </a:lnTo>
                    <a:lnTo>
                      <a:pt x="383" y="183"/>
                    </a:lnTo>
                    <a:lnTo>
                      <a:pt x="383" y="176"/>
                    </a:lnTo>
                    <a:lnTo>
                      <a:pt x="385" y="171"/>
                    </a:lnTo>
                    <a:lnTo>
                      <a:pt x="388" y="167"/>
                    </a:lnTo>
                    <a:lnTo>
                      <a:pt x="392" y="163"/>
                    </a:lnTo>
                    <a:lnTo>
                      <a:pt x="398" y="160"/>
                    </a:lnTo>
                    <a:lnTo>
                      <a:pt x="404" y="158"/>
                    </a:lnTo>
                    <a:lnTo>
                      <a:pt x="410" y="156"/>
                    </a:lnTo>
                    <a:lnTo>
                      <a:pt x="417" y="155"/>
                    </a:lnTo>
                    <a:lnTo>
                      <a:pt x="423" y="155"/>
                    </a:lnTo>
                    <a:lnTo>
                      <a:pt x="497" y="213"/>
                    </a:lnTo>
                    <a:lnTo>
                      <a:pt x="495" y="221"/>
                    </a:lnTo>
                    <a:lnTo>
                      <a:pt x="492" y="227"/>
                    </a:lnTo>
                    <a:lnTo>
                      <a:pt x="487" y="232"/>
                    </a:lnTo>
                    <a:lnTo>
                      <a:pt x="482" y="238"/>
                    </a:lnTo>
                    <a:lnTo>
                      <a:pt x="476" y="243"/>
                    </a:lnTo>
                    <a:lnTo>
                      <a:pt x="470" y="248"/>
                    </a:lnTo>
                    <a:lnTo>
                      <a:pt x="464" y="253"/>
                    </a:lnTo>
                    <a:lnTo>
                      <a:pt x="458" y="259"/>
                    </a:lnTo>
                    <a:lnTo>
                      <a:pt x="451" y="264"/>
                    </a:lnTo>
                    <a:lnTo>
                      <a:pt x="446" y="269"/>
                    </a:lnTo>
                    <a:lnTo>
                      <a:pt x="441" y="275"/>
                    </a:lnTo>
                    <a:lnTo>
                      <a:pt x="438" y="282"/>
                    </a:lnTo>
                    <a:lnTo>
                      <a:pt x="434" y="288"/>
                    </a:lnTo>
                    <a:lnTo>
                      <a:pt x="433" y="296"/>
                    </a:lnTo>
                    <a:lnTo>
                      <a:pt x="433" y="304"/>
                    </a:lnTo>
                    <a:lnTo>
                      <a:pt x="434" y="313"/>
                    </a:lnTo>
                    <a:lnTo>
                      <a:pt x="439" y="323"/>
                    </a:lnTo>
                    <a:lnTo>
                      <a:pt x="446" y="329"/>
                    </a:lnTo>
                    <a:lnTo>
                      <a:pt x="456" y="335"/>
                    </a:lnTo>
                    <a:lnTo>
                      <a:pt x="467" y="339"/>
                    </a:lnTo>
                    <a:lnTo>
                      <a:pt x="478" y="343"/>
                    </a:lnTo>
                    <a:lnTo>
                      <a:pt x="488" y="348"/>
                    </a:lnTo>
                    <a:lnTo>
                      <a:pt x="497" y="354"/>
                    </a:lnTo>
                    <a:lnTo>
                      <a:pt x="505" y="362"/>
                    </a:lnTo>
                    <a:lnTo>
                      <a:pt x="442" y="445"/>
                    </a:lnTo>
                    <a:lnTo>
                      <a:pt x="343" y="362"/>
                    </a:lnTo>
                    <a:lnTo>
                      <a:pt x="336" y="366"/>
                    </a:lnTo>
                    <a:lnTo>
                      <a:pt x="329" y="370"/>
                    </a:lnTo>
                    <a:lnTo>
                      <a:pt x="323" y="377"/>
                    </a:lnTo>
                    <a:lnTo>
                      <a:pt x="317" y="382"/>
                    </a:lnTo>
                    <a:lnTo>
                      <a:pt x="312" y="388"/>
                    </a:lnTo>
                    <a:lnTo>
                      <a:pt x="306" y="395"/>
                    </a:lnTo>
                    <a:lnTo>
                      <a:pt x="302" y="401"/>
                    </a:lnTo>
                    <a:lnTo>
                      <a:pt x="296" y="408"/>
                    </a:lnTo>
                    <a:lnTo>
                      <a:pt x="292" y="415"/>
                    </a:lnTo>
                    <a:lnTo>
                      <a:pt x="287" y="423"/>
                    </a:lnTo>
                    <a:lnTo>
                      <a:pt x="283" y="430"/>
                    </a:lnTo>
                    <a:lnTo>
                      <a:pt x="278" y="437"/>
                    </a:lnTo>
                    <a:lnTo>
                      <a:pt x="272" y="445"/>
                    </a:lnTo>
                    <a:lnTo>
                      <a:pt x="267" y="452"/>
                    </a:lnTo>
                    <a:lnTo>
                      <a:pt x="262" y="459"/>
                    </a:lnTo>
                    <a:lnTo>
                      <a:pt x="256" y="465"/>
                    </a:lnTo>
                    <a:lnTo>
                      <a:pt x="252" y="46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1" name="자유형(F) 8"/>
              <p:cNvSpPr>
                <a:spLocks/>
              </p:cNvSpPr>
              <p:nvPr/>
            </p:nvSpPr>
            <p:spPr bwMode="grayWhite">
              <a:xfrm>
                <a:off x="866902" y="711581"/>
                <a:ext cx="812800" cy="808038"/>
              </a:xfrm>
              <a:custGeom>
                <a:avLst/>
                <a:gdLst>
                  <a:gd name="T0" fmla="*/ 67 w 512"/>
                  <a:gd name="T1" fmla="*/ 492 h 509"/>
                  <a:gd name="T2" fmla="*/ 45 w 512"/>
                  <a:gd name="T3" fmla="*/ 451 h 509"/>
                  <a:gd name="T4" fmla="*/ 68 w 512"/>
                  <a:gd name="T5" fmla="*/ 418 h 509"/>
                  <a:gd name="T6" fmla="*/ 106 w 512"/>
                  <a:gd name="T7" fmla="*/ 391 h 509"/>
                  <a:gd name="T8" fmla="*/ 105 w 512"/>
                  <a:gd name="T9" fmla="*/ 352 h 509"/>
                  <a:gd name="T10" fmla="*/ 79 w 512"/>
                  <a:gd name="T11" fmla="*/ 324 h 509"/>
                  <a:gd name="T12" fmla="*/ 44 w 512"/>
                  <a:gd name="T13" fmla="*/ 302 h 509"/>
                  <a:gd name="T14" fmla="*/ 7 w 512"/>
                  <a:gd name="T15" fmla="*/ 280 h 509"/>
                  <a:gd name="T16" fmla="*/ 2 w 512"/>
                  <a:gd name="T17" fmla="*/ 258 h 509"/>
                  <a:gd name="T18" fmla="*/ 13 w 512"/>
                  <a:gd name="T19" fmla="*/ 239 h 509"/>
                  <a:gd name="T20" fmla="*/ 29 w 512"/>
                  <a:gd name="T21" fmla="*/ 220 h 509"/>
                  <a:gd name="T22" fmla="*/ 43 w 512"/>
                  <a:gd name="T23" fmla="*/ 201 h 509"/>
                  <a:gd name="T24" fmla="*/ 65 w 512"/>
                  <a:gd name="T25" fmla="*/ 184 h 509"/>
                  <a:gd name="T26" fmla="*/ 100 w 512"/>
                  <a:gd name="T27" fmla="*/ 191 h 509"/>
                  <a:gd name="T28" fmla="*/ 124 w 512"/>
                  <a:gd name="T29" fmla="*/ 210 h 509"/>
                  <a:gd name="T30" fmla="*/ 150 w 512"/>
                  <a:gd name="T31" fmla="*/ 233 h 509"/>
                  <a:gd name="T32" fmla="*/ 179 w 512"/>
                  <a:gd name="T33" fmla="*/ 232 h 509"/>
                  <a:gd name="T34" fmla="*/ 207 w 512"/>
                  <a:gd name="T35" fmla="*/ 223 h 509"/>
                  <a:gd name="T36" fmla="*/ 230 w 512"/>
                  <a:gd name="T37" fmla="*/ 198 h 509"/>
                  <a:gd name="T38" fmla="*/ 242 w 512"/>
                  <a:gd name="T39" fmla="*/ 165 h 509"/>
                  <a:gd name="T40" fmla="*/ 226 w 512"/>
                  <a:gd name="T41" fmla="*/ 143 h 509"/>
                  <a:gd name="T42" fmla="*/ 203 w 512"/>
                  <a:gd name="T43" fmla="*/ 132 h 509"/>
                  <a:gd name="T44" fmla="*/ 176 w 512"/>
                  <a:gd name="T45" fmla="*/ 122 h 509"/>
                  <a:gd name="T46" fmla="*/ 153 w 512"/>
                  <a:gd name="T47" fmla="*/ 111 h 509"/>
                  <a:gd name="T48" fmla="*/ 142 w 512"/>
                  <a:gd name="T49" fmla="*/ 80 h 509"/>
                  <a:gd name="T50" fmla="*/ 163 w 512"/>
                  <a:gd name="T51" fmla="*/ 50 h 509"/>
                  <a:gd name="T52" fmla="*/ 187 w 512"/>
                  <a:gd name="T53" fmla="*/ 36 h 509"/>
                  <a:gd name="T54" fmla="*/ 211 w 512"/>
                  <a:gd name="T55" fmla="*/ 18 h 509"/>
                  <a:gd name="T56" fmla="*/ 243 w 512"/>
                  <a:gd name="T57" fmla="*/ 28 h 509"/>
                  <a:gd name="T58" fmla="*/ 277 w 512"/>
                  <a:gd name="T59" fmla="*/ 54 h 509"/>
                  <a:gd name="T60" fmla="*/ 314 w 512"/>
                  <a:gd name="T61" fmla="*/ 72 h 509"/>
                  <a:gd name="T62" fmla="*/ 355 w 512"/>
                  <a:gd name="T63" fmla="*/ 68 h 509"/>
                  <a:gd name="T64" fmla="*/ 382 w 512"/>
                  <a:gd name="T65" fmla="*/ 36 h 509"/>
                  <a:gd name="T66" fmla="*/ 411 w 512"/>
                  <a:gd name="T67" fmla="*/ 3 h 509"/>
                  <a:gd name="T68" fmla="*/ 453 w 512"/>
                  <a:gd name="T69" fmla="*/ 10 h 509"/>
                  <a:gd name="T70" fmla="*/ 486 w 512"/>
                  <a:gd name="T71" fmla="*/ 36 h 509"/>
                  <a:gd name="T72" fmla="*/ 489 w 512"/>
                  <a:gd name="T73" fmla="*/ 68 h 509"/>
                  <a:gd name="T74" fmla="*/ 466 w 512"/>
                  <a:gd name="T75" fmla="*/ 88 h 509"/>
                  <a:gd name="T76" fmla="*/ 437 w 512"/>
                  <a:gd name="T77" fmla="*/ 107 h 509"/>
                  <a:gd name="T78" fmla="*/ 422 w 512"/>
                  <a:gd name="T79" fmla="*/ 133 h 509"/>
                  <a:gd name="T80" fmla="*/ 419 w 512"/>
                  <a:gd name="T81" fmla="*/ 317 h 509"/>
                  <a:gd name="T82" fmla="*/ 388 w 512"/>
                  <a:gd name="T83" fmla="*/ 302 h 509"/>
                  <a:gd name="T84" fmla="*/ 364 w 512"/>
                  <a:gd name="T85" fmla="*/ 273 h 509"/>
                  <a:gd name="T86" fmla="*/ 336 w 512"/>
                  <a:gd name="T87" fmla="*/ 250 h 509"/>
                  <a:gd name="T88" fmla="*/ 299 w 512"/>
                  <a:gd name="T89" fmla="*/ 252 h 509"/>
                  <a:gd name="T90" fmla="*/ 275 w 512"/>
                  <a:gd name="T91" fmla="*/ 270 h 509"/>
                  <a:gd name="T92" fmla="*/ 255 w 512"/>
                  <a:gd name="T93" fmla="*/ 294 h 509"/>
                  <a:gd name="T94" fmla="*/ 242 w 512"/>
                  <a:gd name="T95" fmla="*/ 323 h 509"/>
                  <a:gd name="T96" fmla="*/ 241 w 512"/>
                  <a:gd name="T97" fmla="*/ 353 h 509"/>
                  <a:gd name="T98" fmla="*/ 257 w 512"/>
                  <a:gd name="T99" fmla="*/ 364 h 509"/>
                  <a:gd name="T100" fmla="*/ 279 w 512"/>
                  <a:gd name="T101" fmla="*/ 368 h 509"/>
                  <a:gd name="T102" fmla="*/ 304 w 512"/>
                  <a:gd name="T103" fmla="*/ 370 h 509"/>
                  <a:gd name="T104" fmla="*/ 330 w 512"/>
                  <a:gd name="T105" fmla="*/ 376 h 509"/>
                  <a:gd name="T106" fmla="*/ 353 w 512"/>
                  <a:gd name="T107" fmla="*/ 407 h 509"/>
                  <a:gd name="T108" fmla="*/ 352 w 512"/>
                  <a:gd name="T109" fmla="*/ 443 h 509"/>
                  <a:gd name="T110" fmla="*/ 334 w 512"/>
                  <a:gd name="T111" fmla="*/ 462 h 509"/>
                  <a:gd name="T112" fmla="*/ 311 w 512"/>
                  <a:gd name="T113" fmla="*/ 479 h 509"/>
                  <a:gd name="T114" fmla="*/ 278 w 512"/>
                  <a:gd name="T115" fmla="*/ 465 h 509"/>
                  <a:gd name="T116" fmla="*/ 241 w 512"/>
                  <a:gd name="T117" fmla="*/ 445 h 509"/>
                  <a:gd name="T118" fmla="*/ 202 w 512"/>
                  <a:gd name="T119" fmla="*/ 432 h 509"/>
                  <a:gd name="T120" fmla="*/ 98 w 512"/>
                  <a:gd name="T121" fmla="*/ 508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12" h="509">
                    <a:moveTo>
                      <a:pt x="98" y="508"/>
                    </a:moveTo>
                    <a:lnTo>
                      <a:pt x="86" y="504"/>
                    </a:lnTo>
                    <a:lnTo>
                      <a:pt x="76" y="498"/>
                    </a:lnTo>
                    <a:lnTo>
                      <a:pt x="67" y="492"/>
                    </a:lnTo>
                    <a:lnTo>
                      <a:pt x="60" y="483"/>
                    </a:lnTo>
                    <a:lnTo>
                      <a:pt x="53" y="474"/>
                    </a:lnTo>
                    <a:lnTo>
                      <a:pt x="49" y="463"/>
                    </a:lnTo>
                    <a:lnTo>
                      <a:pt x="45" y="451"/>
                    </a:lnTo>
                    <a:lnTo>
                      <a:pt x="43" y="439"/>
                    </a:lnTo>
                    <a:lnTo>
                      <a:pt x="49" y="432"/>
                    </a:lnTo>
                    <a:lnTo>
                      <a:pt x="58" y="425"/>
                    </a:lnTo>
                    <a:lnTo>
                      <a:pt x="68" y="418"/>
                    </a:lnTo>
                    <a:lnTo>
                      <a:pt x="78" y="413"/>
                    </a:lnTo>
                    <a:lnTo>
                      <a:pt x="88" y="407"/>
                    </a:lnTo>
                    <a:lnTo>
                      <a:pt x="98" y="399"/>
                    </a:lnTo>
                    <a:lnTo>
                      <a:pt x="106" y="391"/>
                    </a:lnTo>
                    <a:lnTo>
                      <a:pt x="113" y="380"/>
                    </a:lnTo>
                    <a:lnTo>
                      <a:pt x="112" y="370"/>
                    </a:lnTo>
                    <a:lnTo>
                      <a:pt x="109" y="360"/>
                    </a:lnTo>
                    <a:lnTo>
                      <a:pt x="105" y="352"/>
                    </a:lnTo>
                    <a:lnTo>
                      <a:pt x="100" y="344"/>
                    </a:lnTo>
                    <a:lnTo>
                      <a:pt x="93" y="337"/>
                    </a:lnTo>
                    <a:lnTo>
                      <a:pt x="87" y="330"/>
                    </a:lnTo>
                    <a:lnTo>
                      <a:pt x="79" y="324"/>
                    </a:lnTo>
                    <a:lnTo>
                      <a:pt x="71" y="318"/>
                    </a:lnTo>
                    <a:lnTo>
                      <a:pt x="62" y="313"/>
                    </a:lnTo>
                    <a:lnTo>
                      <a:pt x="53" y="308"/>
                    </a:lnTo>
                    <a:lnTo>
                      <a:pt x="44" y="302"/>
                    </a:lnTo>
                    <a:lnTo>
                      <a:pt x="35" y="297"/>
                    </a:lnTo>
                    <a:lnTo>
                      <a:pt x="25" y="291"/>
                    </a:lnTo>
                    <a:lnTo>
                      <a:pt x="17" y="286"/>
                    </a:lnTo>
                    <a:lnTo>
                      <a:pt x="7" y="280"/>
                    </a:lnTo>
                    <a:lnTo>
                      <a:pt x="0" y="273"/>
                    </a:lnTo>
                    <a:lnTo>
                      <a:pt x="0" y="268"/>
                    </a:lnTo>
                    <a:lnTo>
                      <a:pt x="0" y="263"/>
                    </a:lnTo>
                    <a:lnTo>
                      <a:pt x="2" y="258"/>
                    </a:lnTo>
                    <a:lnTo>
                      <a:pt x="4" y="253"/>
                    </a:lnTo>
                    <a:lnTo>
                      <a:pt x="7" y="248"/>
                    </a:lnTo>
                    <a:lnTo>
                      <a:pt x="10" y="244"/>
                    </a:lnTo>
                    <a:lnTo>
                      <a:pt x="13" y="239"/>
                    </a:lnTo>
                    <a:lnTo>
                      <a:pt x="17" y="234"/>
                    </a:lnTo>
                    <a:lnTo>
                      <a:pt x="20" y="230"/>
                    </a:lnTo>
                    <a:lnTo>
                      <a:pt x="24" y="225"/>
                    </a:lnTo>
                    <a:lnTo>
                      <a:pt x="29" y="220"/>
                    </a:lnTo>
                    <a:lnTo>
                      <a:pt x="32" y="216"/>
                    </a:lnTo>
                    <a:lnTo>
                      <a:pt x="37" y="210"/>
                    </a:lnTo>
                    <a:lnTo>
                      <a:pt x="40" y="205"/>
                    </a:lnTo>
                    <a:lnTo>
                      <a:pt x="43" y="201"/>
                    </a:lnTo>
                    <a:lnTo>
                      <a:pt x="46" y="195"/>
                    </a:lnTo>
                    <a:lnTo>
                      <a:pt x="51" y="190"/>
                    </a:lnTo>
                    <a:lnTo>
                      <a:pt x="58" y="186"/>
                    </a:lnTo>
                    <a:lnTo>
                      <a:pt x="65" y="184"/>
                    </a:lnTo>
                    <a:lnTo>
                      <a:pt x="73" y="184"/>
                    </a:lnTo>
                    <a:lnTo>
                      <a:pt x="82" y="186"/>
                    </a:lnTo>
                    <a:lnTo>
                      <a:pt x="91" y="187"/>
                    </a:lnTo>
                    <a:lnTo>
                      <a:pt x="100" y="191"/>
                    </a:lnTo>
                    <a:lnTo>
                      <a:pt x="109" y="195"/>
                    </a:lnTo>
                    <a:lnTo>
                      <a:pt x="114" y="199"/>
                    </a:lnTo>
                    <a:lnTo>
                      <a:pt x="120" y="205"/>
                    </a:lnTo>
                    <a:lnTo>
                      <a:pt x="124" y="210"/>
                    </a:lnTo>
                    <a:lnTo>
                      <a:pt x="130" y="216"/>
                    </a:lnTo>
                    <a:lnTo>
                      <a:pt x="136" y="222"/>
                    </a:lnTo>
                    <a:lnTo>
                      <a:pt x="143" y="228"/>
                    </a:lnTo>
                    <a:lnTo>
                      <a:pt x="150" y="233"/>
                    </a:lnTo>
                    <a:lnTo>
                      <a:pt x="160" y="237"/>
                    </a:lnTo>
                    <a:lnTo>
                      <a:pt x="166" y="236"/>
                    </a:lnTo>
                    <a:lnTo>
                      <a:pt x="173" y="234"/>
                    </a:lnTo>
                    <a:lnTo>
                      <a:pt x="179" y="232"/>
                    </a:lnTo>
                    <a:lnTo>
                      <a:pt x="186" y="230"/>
                    </a:lnTo>
                    <a:lnTo>
                      <a:pt x="193" y="228"/>
                    </a:lnTo>
                    <a:lnTo>
                      <a:pt x="200" y="225"/>
                    </a:lnTo>
                    <a:lnTo>
                      <a:pt x="207" y="223"/>
                    </a:lnTo>
                    <a:lnTo>
                      <a:pt x="215" y="220"/>
                    </a:lnTo>
                    <a:lnTo>
                      <a:pt x="218" y="213"/>
                    </a:lnTo>
                    <a:lnTo>
                      <a:pt x="224" y="205"/>
                    </a:lnTo>
                    <a:lnTo>
                      <a:pt x="230" y="198"/>
                    </a:lnTo>
                    <a:lnTo>
                      <a:pt x="235" y="190"/>
                    </a:lnTo>
                    <a:lnTo>
                      <a:pt x="239" y="182"/>
                    </a:lnTo>
                    <a:lnTo>
                      <a:pt x="242" y="174"/>
                    </a:lnTo>
                    <a:lnTo>
                      <a:pt x="242" y="165"/>
                    </a:lnTo>
                    <a:lnTo>
                      <a:pt x="238" y="156"/>
                    </a:lnTo>
                    <a:lnTo>
                      <a:pt x="235" y="151"/>
                    </a:lnTo>
                    <a:lnTo>
                      <a:pt x="230" y="147"/>
                    </a:lnTo>
                    <a:lnTo>
                      <a:pt x="226" y="143"/>
                    </a:lnTo>
                    <a:lnTo>
                      <a:pt x="220" y="140"/>
                    </a:lnTo>
                    <a:lnTo>
                      <a:pt x="215" y="136"/>
                    </a:lnTo>
                    <a:lnTo>
                      <a:pt x="209" y="134"/>
                    </a:lnTo>
                    <a:lnTo>
                      <a:pt x="203" y="132"/>
                    </a:lnTo>
                    <a:lnTo>
                      <a:pt x="196" y="129"/>
                    </a:lnTo>
                    <a:lnTo>
                      <a:pt x="189" y="127"/>
                    </a:lnTo>
                    <a:lnTo>
                      <a:pt x="183" y="125"/>
                    </a:lnTo>
                    <a:lnTo>
                      <a:pt x="176" y="122"/>
                    </a:lnTo>
                    <a:lnTo>
                      <a:pt x="170" y="121"/>
                    </a:lnTo>
                    <a:lnTo>
                      <a:pt x="164" y="117"/>
                    </a:lnTo>
                    <a:lnTo>
                      <a:pt x="158" y="114"/>
                    </a:lnTo>
                    <a:lnTo>
                      <a:pt x="153" y="111"/>
                    </a:lnTo>
                    <a:lnTo>
                      <a:pt x="148" y="106"/>
                    </a:lnTo>
                    <a:lnTo>
                      <a:pt x="143" y="98"/>
                    </a:lnTo>
                    <a:lnTo>
                      <a:pt x="142" y="90"/>
                    </a:lnTo>
                    <a:lnTo>
                      <a:pt x="142" y="80"/>
                    </a:lnTo>
                    <a:lnTo>
                      <a:pt x="145" y="72"/>
                    </a:lnTo>
                    <a:lnTo>
                      <a:pt x="149" y="64"/>
                    </a:lnTo>
                    <a:lnTo>
                      <a:pt x="156" y="57"/>
                    </a:lnTo>
                    <a:lnTo>
                      <a:pt x="163" y="50"/>
                    </a:lnTo>
                    <a:lnTo>
                      <a:pt x="172" y="46"/>
                    </a:lnTo>
                    <a:lnTo>
                      <a:pt x="177" y="43"/>
                    </a:lnTo>
                    <a:lnTo>
                      <a:pt x="183" y="39"/>
                    </a:lnTo>
                    <a:lnTo>
                      <a:pt x="187" y="36"/>
                    </a:lnTo>
                    <a:lnTo>
                      <a:pt x="193" y="31"/>
                    </a:lnTo>
                    <a:lnTo>
                      <a:pt x="199" y="27"/>
                    </a:lnTo>
                    <a:lnTo>
                      <a:pt x="205" y="23"/>
                    </a:lnTo>
                    <a:lnTo>
                      <a:pt x="211" y="18"/>
                    </a:lnTo>
                    <a:lnTo>
                      <a:pt x="218" y="14"/>
                    </a:lnTo>
                    <a:lnTo>
                      <a:pt x="226" y="18"/>
                    </a:lnTo>
                    <a:lnTo>
                      <a:pt x="235" y="22"/>
                    </a:lnTo>
                    <a:lnTo>
                      <a:pt x="243" y="28"/>
                    </a:lnTo>
                    <a:lnTo>
                      <a:pt x="251" y="34"/>
                    </a:lnTo>
                    <a:lnTo>
                      <a:pt x="259" y="40"/>
                    </a:lnTo>
                    <a:lnTo>
                      <a:pt x="267" y="47"/>
                    </a:lnTo>
                    <a:lnTo>
                      <a:pt x="277" y="54"/>
                    </a:lnTo>
                    <a:lnTo>
                      <a:pt x="286" y="60"/>
                    </a:lnTo>
                    <a:lnTo>
                      <a:pt x="294" y="65"/>
                    </a:lnTo>
                    <a:lnTo>
                      <a:pt x="304" y="69"/>
                    </a:lnTo>
                    <a:lnTo>
                      <a:pt x="314" y="72"/>
                    </a:lnTo>
                    <a:lnTo>
                      <a:pt x="324" y="75"/>
                    </a:lnTo>
                    <a:lnTo>
                      <a:pt x="334" y="74"/>
                    </a:lnTo>
                    <a:lnTo>
                      <a:pt x="344" y="72"/>
                    </a:lnTo>
                    <a:lnTo>
                      <a:pt x="355" y="68"/>
                    </a:lnTo>
                    <a:lnTo>
                      <a:pt x="367" y="60"/>
                    </a:lnTo>
                    <a:lnTo>
                      <a:pt x="373" y="54"/>
                    </a:lnTo>
                    <a:lnTo>
                      <a:pt x="378" y="46"/>
                    </a:lnTo>
                    <a:lnTo>
                      <a:pt x="382" y="36"/>
                    </a:lnTo>
                    <a:lnTo>
                      <a:pt x="387" y="27"/>
                    </a:lnTo>
                    <a:lnTo>
                      <a:pt x="393" y="18"/>
                    </a:lnTo>
                    <a:lnTo>
                      <a:pt x="401" y="10"/>
                    </a:lnTo>
                    <a:lnTo>
                      <a:pt x="411" y="3"/>
                    </a:lnTo>
                    <a:lnTo>
                      <a:pt x="422" y="0"/>
                    </a:lnTo>
                    <a:lnTo>
                      <a:pt x="432" y="3"/>
                    </a:lnTo>
                    <a:lnTo>
                      <a:pt x="442" y="6"/>
                    </a:lnTo>
                    <a:lnTo>
                      <a:pt x="453" y="10"/>
                    </a:lnTo>
                    <a:lnTo>
                      <a:pt x="463" y="15"/>
                    </a:lnTo>
                    <a:lnTo>
                      <a:pt x="472" y="21"/>
                    </a:lnTo>
                    <a:lnTo>
                      <a:pt x="479" y="28"/>
                    </a:lnTo>
                    <a:lnTo>
                      <a:pt x="486" y="36"/>
                    </a:lnTo>
                    <a:lnTo>
                      <a:pt x="492" y="46"/>
                    </a:lnTo>
                    <a:lnTo>
                      <a:pt x="493" y="54"/>
                    </a:lnTo>
                    <a:lnTo>
                      <a:pt x="492" y="61"/>
                    </a:lnTo>
                    <a:lnTo>
                      <a:pt x="489" y="68"/>
                    </a:lnTo>
                    <a:lnTo>
                      <a:pt x="485" y="73"/>
                    </a:lnTo>
                    <a:lnTo>
                      <a:pt x="479" y="79"/>
                    </a:lnTo>
                    <a:lnTo>
                      <a:pt x="473" y="83"/>
                    </a:lnTo>
                    <a:lnTo>
                      <a:pt x="466" y="88"/>
                    </a:lnTo>
                    <a:lnTo>
                      <a:pt x="458" y="93"/>
                    </a:lnTo>
                    <a:lnTo>
                      <a:pt x="451" y="97"/>
                    </a:lnTo>
                    <a:lnTo>
                      <a:pt x="443" y="101"/>
                    </a:lnTo>
                    <a:lnTo>
                      <a:pt x="437" y="107"/>
                    </a:lnTo>
                    <a:lnTo>
                      <a:pt x="431" y="112"/>
                    </a:lnTo>
                    <a:lnTo>
                      <a:pt x="427" y="118"/>
                    </a:lnTo>
                    <a:lnTo>
                      <a:pt x="423" y="125"/>
                    </a:lnTo>
                    <a:lnTo>
                      <a:pt x="422" y="133"/>
                    </a:lnTo>
                    <a:lnTo>
                      <a:pt x="422" y="142"/>
                    </a:lnTo>
                    <a:lnTo>
                      <a:pt x="511" y="227"/>
                    </a:lnTo>
                    <a:lnTo>
                      <a:pt x="429" y="316"/>
                    </a:lnTo>
                    <a:lnTo>
                      <a:pt x="419" y="317"/>
                    </a:lnTo>
                    <a:lnTo>
                      <a:pt x="411" y="315"/>
                    </a:lnTo>
                    <a:lnTo>
                      <a:pt x="402" y="312"/>
                    </a:lnTo>
                    <a:lnTo>
                      <a:pt x="395" y="308"/>
                    </a:lnTo>
                    <a:lnTo>
                      <a:pt x="388" y="302"/>
                    </a:lnTo>
                    <a:lnTo>
                      <a:pt x="382" y="295"/>
                    </a:lnTo>
                    <a:lnTo>
                      <a:pt x="376" y="288"/>
                    </a:lnTo>
                    <a:lnTo>
                      <a:pt x="370" y="281"/>
                    </a:lnTo>
                    <a:lnTo>
                      <a:pt x="364" y="273"/>
                    </a:lnTo>
                    <a:lnTo>
                      <a:pt x="358" y="266"/>
                    </a:lnTo>
                    <a:lnTo>
                      <a:pt x="351" y="260"/>
                    </a:lnTo>
                    <a:lnTo>
                      <a:pt x="344" y="255"/>
                    </a:lnTo>
                    <a:lnTo>
                      <a:pt x="336" y="250"/>
                    </a:lnTo>
                    <a:lnTo>
                      <a:pt x="327" y="248"/>
                    </a:lnTo>
                    <a:lnTo>
                      <a:pt x="317" y="247"/>
                    </a:lnTo>
                    <a:lnTo>
                      <a:pt x="305" y="248"/>
                    </a:lnTo>
                    <a:lnTo>
                      <a:pt x="299" y="252"/>
                    </a:lnTo>
                    <a:lnTo>
                      <a:pt x="293" y="255"/>
                    </a:lnTo>
                    <a:lnTo>
                      <a:pt x="287" y="260"/>
                    </a:lnTo>
                    <a:lnTo>
                      <a:pt x="281" y="265"/>
                    </a:lnTo>
                    <a:lnTo>
                      <a:pt x="275" y="270"/>
                    </a:lnTo>
                    <a:lnTo>
                      <a:pt x="270" y="275"/>
                    </a:lnTo>
                    <a:lnTo>
                      <a:pt x="265" y="281"/>
                    </a:lnTo>
                    <a:lnTo>
                      <a:pt x="260" y="288"/>
                    </a:lnTo>
                    <a:lnTo>
                      <a:pt x="255" y="294"/>
                    </a:lnTo>
                    <a:lnTo>
                      <a:pt x="251" y="300"/>
                    </a:lnTo>
                    <a:lnTo>
                      <a:pt x="247" y="308"/>
                    </a:lnTo>
                    <a:lnTo>
                      <a:pt x="244" y="315"/>
                    </a:lnTo>
                    <a:lnTo>
                      <a:pt x="242" y="323"/>
                    </a:lnTo>
                    <a:lnTo>
                      <a:pt x="239" y="331"/>
                    </a:lnTo>
                    <a:lnTo>
                      <a:pt x="238" y="339"/>
                    </a:lnTo>
                    <a:lnTo>
                      <a:pt x="238" y="348"/>
                    </a:lnTo>
                    <a:lnTo>
                      <a:pt x="241" y="353"/>
                    </a:lnTo>
                    <a:lnTo>
                      <a:pt x="244" y="356"/>
                    </a:lnTo>
                    <a:lnTo>
                      <a:pt x="248" y="360"/>
                    </a:lnTo>
                    <a:lnTo>
                      <a:pt x="252" y="362"/>
                    </a:lnTo>
                    <a:lnTo>
                      <a:pt x="257" y="364"/>
                    </a:lnTo>
                    <a:lnTo>
                      <a:pt x="262" y="366"/>
                    </a:lnTo>
                    <a:lnTo>
                      <a:pt x="267" y="367"/>
                    </a:lnTo>
                    <a:lnTo>
                      <a:pt x="274" y="368"/>
                    </a:lnTo>
                    <a:lnTo>
                      <a:pt x="279" y="368"/>
                    </a:lnTo>
                    <a:lnTo>
                      <a:pt x="285" y="369"/>
                    </a:lnTo>
                    <a:lnTo>
                      <a:pt x="292" y="370"/>
                    </a:lnTo>
                    <a:lnTo>
                      <a:pt x="298" y="370"/>
                    </a:lnTo>
                    <a:lnTo>
                      <a:pt x="304" y="370"/>
                    </a:lnTo>
                    <a:lnTo>
                      <a:pt x="309" y="371"/>
                    </a:lnTo>
                    <a:lnTo>
                      <a:pt x="315" y="371"/>
                    </a:lnTo>
                    <a:lnTo>
                      <a:pt x="320" y="373"/>
                    </a:lnTo>
                    <a:lnTo>
                      <a:pt x="330" y="376"/>
                    </a:lnTo>
                    <a:lnTo>
                      <a:pt x="337" y="382"/>
                    </a:lnTo>
                    <a:lnTo>
                      <a:pt x="344" y="389"/>
                    </a:lnTo>
                    <a:lnTo>
                      <a:pt x="349" y="398"/>
                    </a:lnTo>
                    <a:lnTo>
                      <a:pt x="353" y="407"/>
                    </a:lnTo>
                    <a:lnTo>
                      <a:pt x="355" y="417"/>
                    </a:lnTo>
                    <a:lnTo>
                      <a:pt x="356" y="427"/>
                    </a:lnTo>
                    <a:lnTo>
                      <a:pt x="355" y="436"/>
                    </a:lnTo>
                    <a:lnTo>
                      <a:pt x="352" y="443"/>
                    </a:lnTo>
                    <a:lnTo>
                      <a:pt x="348" y="448"/>
                    </a:lnTo>
                    <a:lnTo>
                      <a:pt x="343" y="453"/>
                    </a:lnTo>
                    <a:lnTo>
                      <a:pt x="339" y="458"/>
                    </a:lnTo>
                    <a:lnTo>
                      <a:pt x="334" y="462"/>
                    </a:lnTo>
                    <a:lnTo>
                      <a:pt x="330" y="468"/>
                    </a:lnTo>
                    <a:lnTo>
                      <a:pt x="324" y="473"/>
                    </a:lnTo>
                    <a:lnTo>
                      <a:pt x="320" y="479"/>
                    </a:lnTo>
                    <a:lnTo>
                      <a:pt x="311" y="479"/>
                    </a:lnTo>
                    <a:lnTo>
                      <a:pt x="304" y="477"/>
                    </a:lnTo>
                    <a:lnTo>
                      <a:pt x="295" y="474"/>
                    </a:lnTo>
                    <a:lnTo>
                      <a:pt x="286" y="470"/>
                    </a:lnTo>
                    <a:lnTo>
                      <a:pt x="278" y="465"/>
                    </a:lnTo>
                    <a:lnTo>
                      <a:pt x="268" y="461"/>
                    </a:lnTo>
                    <a:lnTo>
                      <a:pt x="259" y="455"/>
                    </a:lnTo>
                    <a:lnTo>
                      <a:pt x="250" y="450"/>
                    </a:lnTo>
                    <a:lnTo>
                      <a:pt x="241" y="445"/>
                    </a:lnTo>
                    <a:lnTo>
                      <a:pt x="231" y="441"/>
                    </a:lnTo>
                    <a:lnTo>
                      <a:pt x="222" y="437"/>
                    </a:lnTo>
                    <a:lnTo>
                      <a:pt x="211" y="435"/>
                    </a:lnTo>
                    <a:lnTo>
                      <a:pt x="202" y="432"/>
                    </a:lnTo>
                    <a:lnTo>
                      <a:pt x="193" y="432"/>
                    </a:lnTo>
                    <a:lnTo>
                      <a:pt x="182" y="433"/>
                    </a:lnTo>
                    <a:lnTo>
                      <a:pt x="172" y="436"/>
                    </a:lnTo>
                    <a:lnTo>
                      <a:pt x="98" y="508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2" name="자유형(F) 9"/>
              <p:cNvSpPr>
                <a:spLocks/>
              </p:cNvSpPr>
              <p:nvPr/>
            </p:nvSpPr>
            <p:spPr bwMode="grayWhite">
              <a:xfrm>
                <a:off x="741489" y="3732594"/>
                <a:ext cx="803275" cy="746125"/>
              </a:xfrm>
              <a:custGeom>
                <a:avLst/>
                <a:gdLst>
                  <a:gd name="T0" fmla="*/ 229 w 506"/>
                  <a:gd name="T1" fmla="*/ 453 h 470"/>
                  <a:gd name="T2" fmla="*/ 200 w 506"/>
                  <a:gd name="T3" fmla="*/ 429 h 470"/>
                  <a:gd name="T4" fmla="*/ 175 w 506"/>
                  <a:gd name="T5" fmla="*/ 402 h 470"/>
                  <a:gd name="T6" fmla="*/ 158 w 506"/>
                  <a:gd name="T7" fmla="*/ 368 h 470"/>
                  <a:gd name="T8" fmla="*/ 241 w 506"/>
                  <a:gd name="T9" fmla="*/ 275 h 470"/>
                  <a:gd name="T10" fmla="*/ 224 w 506"/>
                  <a:gd name="T11" fmla="*/ 248 h 470"/>
                  <a:gd name="T12" fmla="*/ 198 w 506"/>
                  <a:gd name="T13" fmla="*/ 228 h 470"/>
                  <a:gd name="T14" fmla="*/ 166 w 506"/>
                  <a:gd name="T15" fmla="*/ 214 h 470"/>
                  <a:gd name="T16" fmla="*/ 139 w 506"/>
                  <a:gd name="T17" fmla="*/ 217 h 470"/>
                  <a:gd name="T18" fmla="*/ 128 w 506"/>
                  <a:gd name="T19" fmla="*/ 238 h 470"/>
                  <a:gd name="T20" fmla="*/ 120 w 506"/>
                  <a:gd name="T21" fmla="*/ 262 h 470"/>
                  <a:gd name="T22" fmla="*/ 104 w 506"/>
                  <a:gd name="T23" fmla="*/ 283 h 470"/>
                  <a:gd name="T24" fmla="*/ 77 w 506"/>
                  <a:gd name="T25" fmla="*/ 291 h 470"/>
                  <a:gd name="T26" fmla="*/ 53 w 506"/>
                  <a:gd name="T27" fmla="*/ 288 h 470"/>
                  <a:gd name="T28" fmla="*/ 31 w 506"/>
                  <a:gd name="T29" fmla="*/ 275 h 470"/>
                  <a:gd name="T30" fmla="*/ 12 w 506"/>
                  <a:gd name="T31" fmla="*/ 257 h 470"/>
                  <a:gd name="T32" fmla="*/ 61 w 506"/>
                  <a:gd name="T33" fmla="*/ 109 h 470"/>
                  <a:gd name="T34" fmla="*/ 24 w 506"/>
                  <a:gd name="T35" fmla="*/ 85 h 470"/>
                  <a:gd name="T36" fmla="*/ 0 w 506"/>
                  <a:gd name="T37" fmla="*/ 53 h 470"/>
                  <a:gd name="T38" fmla="*/ 19 w 506"/>
                  <a:gd name="T39" fmla="*/ 22 h 470"/>
                  <a:gd name="T40" fmla="*/ 54 w 506"/>
                  <a:gd name="T41" fmla="*/ 0 h 470"/>
                  <a:gd name="T42" fmla="*/ 82 w 506"/>
                  <a:gd name="T43" fmla="*/ 6 h 470"/>
                  <a:gd name="T44" fmla="*/ 103 w 506"/>
                  <a:gd name="T45" fmla="*/ 29 h 470"/>
                  <a:gd name="T46" fmla="*/ 132 w 506"/>
                  <a:gd name="T47" fmla="*/ 57 h 470"/>
                  <a:gd name="T48" fmla="*/ 175 w 506"/>
                  <a:gd name="T49" fmla="*/ 64 h 470"/>
                  <a:gd name="T50" fmla="*/ 215 w 506"/>
                  <a:gd name="T51" fmla="*/ 43 h 470"/>
                  <a:gd name="T52" fmla="*/ 243 w 506"/>
                  <a:gd name="T53" fmla="*/ 16 h 470"/>
                  <a:gd name="T54" fmla="*/ 265 w 506"/>
                  <a:gd name="T55" fmla="*/ 22 h 470"/>
                  <a:gd name="T56" fmla="*/ 284 w 506"/>
                  <a:gd name="T57" fmla="*/ 34 h 470"/>
                  <a:gd name="T58" fmla="*/ 301 w 506"/>
                  <a:gd name="T59" fmla="*/ 52 h 470"/>
                  <a:gd name="T60" fmla="*/ 318 w 506"/>
                  <a:gd name="T61" fmla="*/ 72 h 470"/>
                  <a:gd name="T62" fmla="*/ 314 w 506"/>
                  <a:gd name="T63" fmla="*/ 98 h 470"/>
                  <a:gd name="T64" fmla="*/ 296 w 506"/>
                  <a:gd name="T65" fmla="*/ 115 h 470"/>
                  <a:gd name="T66" fmla="*/ 278 w 506"/>
                  <a:gd name="T67" fmla="*/ 123 h 470"/>
                  <a:gd name="T68" fmla="*/ 260 w 506"/>
                  <a:gd name="T69" fmla="*/ 130 h 470"/>
                  <a:gd name="T70" fmla="*/ 249 w 506"/>
                  <a:gd name="T71" fmla="*/ 152 h 470"/>
                  <a:gd name="T72" fmla="*/ 257 w 506"/>
                  <a:gd name="T73" fmla="*/ 180 h 470"/>
                  <a:gd name="T74" fmla="*/ 288 w 506"/>
                  <a:gd name="T75" fmla="*/ 210 h 470"/>
                  <a:gd name="T76" fmla="*/ 321 w 506"/>
                  <a:gd name="T77" fmla="*/ 231 h 470"/>
                  <a:gd name="T78" fmla="*/ 339 w 506"/>
                  <a:gd name="T79" fmla="*/ 231 h 470"/>
                  <a:gd name="T80" fmla="*/ 358 w 506"/>
                  <a:gd name="T81" fmla="*/ 228 h 470"/>
                  <a:gd name="T82" fmla="*/ 377 w 506"/>
                  <a:gd name="T83" fmla="*/ 200 h 470"/>
                  <a:gd name="T84" fmla="*/ 385 w 506"/>
                  <a:gd name="T85" fmla="*/ 171 h 470"/>
                  <a:gd name="T86" fmla="*/ 404 w 506"/>
                  <a:gd name="T87" fmla="*/ 158 h 470"/>
                  <a:gd name="T88" fmla="*/ 497 w 506"/>
                  <a:gd name="T89" fmla="*/ 213 h 470"/>
                  <a:gd name="T90" fmla="*/ 482 w 506"/>
                  <a:gd name="T91" fmla="*/ 238 h 470"/>
                  <a:gd name="T92" fmla="*/ 458 w 506"/>
                  <a:gd name="T93" fmla="*/ 259 h 470"/>
                  <a:gd name="T94" fmla="*/ 438 w 506"/>
                  <a:gd name="T95" fmla="*/ 282 h 470"/>
                  <a:gd name="T96" fmla="*/ 434 w 506"/>
                  <a:gd name="T97" fmla="*/ 313 h 470"/>
                  <a:gd name="T98" fmla="*/ 467 w 506"/>
                  <a:gd name="T99" fmla="*/ 339 h 470"/>
                  <a:gd name="T100" fmla="*/ 505 w 506"/>
                  <a:gd name="T101" fmla="*/ 362 h 470"/>
                  <a:gd name="T102" fmla="*/ 329 w 506"/>
                  <a:gd name="T103" fmla="*/ 370 h 470"/>
                  <a:gd name="T104" fmla="*/ 306 w 506"/>
                  <a:gd name="T105" fmla="*/ 395 h 470"/>
                  <a:gd name="T106" fmla="*/ 287 w 506"/>
                  <a:gd name="T107" fmla="*/ 423 h 470"/>
                  <a:gd name="T108" fmla="*/ 267 w 506"/>
                  <a:gd name="T109" fmla="*/ 452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06" h="470">
                    <a:moveTo>
                      <a:pt x="252" y="469"/>
                    </a:moveTo>
                    <a:lnTo>
                      <a:pt x="245" y="463"/>
                    </a:lnTo>
                    <a:lnTo>
                      <a:pt x="237" y="458"/>
                    </a:lnTo>
                    <a:lnTo>
                      <a:pt x="229" y="453"/>
                    </a:lnTo>
                    <a:lnTo>
                      <a:pt x="221" y="447"/>
                    </a:lnTo>
                    <a:lnTo>
                      <a:pt x="214" y="441"/>
                    </a:lnTo>
                    <a:lnTo>
                      <a:pt x="207" y="435"/>
                    </a:lnTo>
                    <a:lnTo>
                      <a:pt x="200" y="429"/>
                    </a:lnTo>
                    <a:lnTo>
                      <a:pt x="193" y="423"/>
                    </a:lnTo>
                    <a:lnTo>
                      <a:pt x="187" y="416"/>
                    </a:lnTo>
                    <a:lnTo>
                      <a:pt x="181" y="409"/>
                    </a:lnTo>
                    <a:lnTo>
                      <a:pt x="175" y="402"/>
                    </a:lnTo>
                    <a:lnTo>
                      <a:pt x="171" y="394"/>
                    </a:lnTo>
                    <a:lnTo>
                      <a:pt x="166" y="386"/>
                    </a:lnTo>
                    <a:lnTo>
                      <a:pt x="162" y="377"/>
                    </a:lnTo>
                    <a:lnTo>
                      <a:pt x="158" y="368"/>
                    </a:lnTo>
                    <a:lnTo>
                      <a:pt x="156" y="359"/>
                    </a:lnTo>
                    <a:lnTo>
                      <a:pt x="245" y="290"/>
                    </a:lnTo>
                    <a:lnTo>
                      <a:pt x="242" y="282"/>
                    </a:lnTo>
                    <a:lnTo>
                      <a:pt x="241" y="275"/>
                    </a:lnTo>
                    <a:lnTo>
                      <a:pt x="237" y="267"/>
                    </a:lnTo>
                    <a:lnTo>
                      <a:pt x="233" y="261"/>
                    </a:lnTo>
                    <a:lnTo>
                      <a:pt x="229" y="254"/>
                    </a:lnTo>
                    <a:lnTo>
                      <a:pt x="224" y="248"/>
                    </a:lnTo>
                    <a:lnTo>
                      <a:pt x="218" y="242"/>
                    </a:lnTo>
                    <a:lnTo>
                      <a:pt x="212" y="237"/>
                    </a:lnTo>
                    <a:lnTo>
                      <a:pt x="205" y="232"/>
                    </a:lnTo>
                    <a:lnTo>
                      <a:pt x="198" y="228"/>
                    </a:lnTo>
                    <a:lnTo>
                      <a:pt x="191" y="223"/>
                    </a:lnTo>
                    <a:lnTo>
                      <a:pt x="183" y="219"/>
                    </a:lnTo>
                    <a:lnTo>
                      <a:pt x="175" y="216"/>
                    </a:lnTo>
                    <a:lnTo>
                      <a:pt x="166" y="214"/>
                    </a:lnTo>
                    <a:lnTo>
                      <a:pt x="158" y="212"/>
                    </a:lnTo>
                    <a:lnTo>
                      <a:pt x="150" y="210"/>
                    </a:lnTo>
                    <a:lnTo>
                      <a:pt x="144" y="213"/>
                    </a:lnTo>
                    <a:lnTo>
                      <a:pt x="139" y="217"/>
                    </a:lnTo>
                    <a:lnTo>
                      <a:pt x="135" y="221"/>
                    </a:lnTo>
                    <a:lnTo>
                      <a:pt x="133" y="227"/>
                    </a:lnTo>
                    <a:lnTo>
                      <a:pt x="129" y="232"/>
                    </a:lnTo>
                    <a:lnTo>
                      <a:pt x="128" y="238"/>
                    </a:lnTo>
                    <a:lnTo>
                      <a:pt x="126" y="244"/>
                    </a:lnTo>
                    <a:lnTo>
                      <a:pt x="125" y="250"/>
                    </a:lnTo>
                    <a:lnTo>
                      <a:pt x="122" y="256"/>
                    </a:lnTo>
                    <a:lnTo>
                      <a:pt x="120" y="262"/>
                    </a:lnTo>
                    <a:lnTo>
                      <a:pt x="116" y="268"/>
                    </a:lnTo>
                    <a:lnTo>
                      <a:pt x="113" y="273"/>
                    </a:lnTo>
                    <a:lnTo>
                      <a:pt x="109" y="278"/>
                    </a:lnTo>
                    <a:lnTo>
                      <a:pt x="104" y="283"/>
                    </a:lnTo>
                    <a:lnTo>
                      <a:pt x="98" y="287"/>
                    </a:lnTo>
                    <a:lnTo>
                      <a:pt x="90" y="290"/>
                    </a:lnTo>
                    <a:lnTo>
                      <a:pt x="83" y="291"/>
                    </a:lnTo>
                    <a:lnTo>
                      <a:pt x="77" y="291"/>
                    </a:lnTo>
                    <a:lnTo>
                      <a:pt x="70" y="291"/>
                    </a:lnTo>
                    <a:lnTo>
                      <a:pt x="65" y="291"/>
                    </a:lnTo>
                    <a:lnTo>
                      <a:pt x="58" y="289"/>
                    </a:lnTo>
                    <a:lnTo>
                      <a:pt x="53" y="288"/>
                    </a:lnTo>
                    <a:lnTo>
                      <a:pt x="47" y="285"/>
                    </a:lnTo>
                    <a:lnTo>
                      <a:pt x="41" y="282"/>
                    </a:lnTo>
                    <a:lnTo>
                      <a:pt x="36" y="278"/>
                    </a:lnTo>
                    <a:lnTo>
                      <a:pt x="31" y="275"/>
                    </a:lnTo>
                    <a:lnTo>
                      <a:pt x="25" y="270"/>
                    </a:lnTo>
                    <a:lnTo>
                      <a:pt x="20" y="266"/>
                    </a:lnTo>
                    <a:lnTo>
                      <a:pt x="16" y="262"/>
                    </a:lnTo>
                    <a:lnTo>
                      <a:pt x="12" y="257"/>
                    </a:lnTo>
                    <a:lnTo>
                      <a:pt x="7" y="253"/>
                    </a:lnTo>
                    <a:lnTo>
                      <a:pt x="3" y="248"/>
                    </a:lnTo>
                    <a:lnTo>
                      <a:pt x="65" y="117"/>
                    </a:lnTo>
                    <a:lnTo>
                      <a:pt x="61" y="109"/>
                    </a:lnTo>
                    <a:lnTo>
                      <a:pt x="53" y="102"/>
                    </a:lnTo>
                    <a:lnTo>
                      <a:pt x="44" y="96"/>
                    </a:lnTo>
                    <a:lnTo>
                      <a:pt x="33" y="91"/>
                    </a:lnTo>
                    <a:lnTo>
                      <a:pt x="24" y="85"/>
                    </a:lnTo>
                    <a:lnTo>
                      <a:pt x="13" y="79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3"/>
                    </a:lnTo>
                    <a:lnTo>
                      <a:pt x="3" y="44"/>
                    </a:lnTo>
                    <a:lnTo>
                      <a:pt x="7" y="37"/>
                    </a:lnTo>
                    <a:lnTo>
                      <a:pt x="12" y="28"/>
                    </a:lnTo>
                    <a:lnTo>
                      <a:pt x="19" y="22"/>
                    </a:lnTo>
                    <a:lnTo>
                      <a:pt x="27" y="15"/>
                    </a:lnTo>
                    <a:lnTo>
                      <a:pt x="37" y="9"/>
                    </a:lnTo>
                    <a:lnTo>
                      <a:pt x="46" y="3"/>
                    </a:lnTo>
                    <a:lnTo>
                      <a:pt x="54" y="0"/>
                    </a:lnTo>
                    <a:lnTo>
                      <a:pt x="61" y="0"/>
                    </a:lnTo>
                    <a:lnTo>
                      <a:pt x="68" y="0"/>
                    </a:lnTo>
                    <a:lnTo>
                      <a:pt x="75" y="3"/>
                    </a:lnTo>
                    <a:lnTo>
                      <a:pt x="82" y="6"/>
                    </a:lnTo>
                    <a:lnTo>
                      <a:pt x="88" y="11"/>
                    </a:lnTo>
                    <a:lnTo>
                      <a:pt x="94" y="15"/>
                    </a:lnTo>
                    <a:lnTo>
                      <a:pt x="98" y="21"/>
                    </a:lnTo>
                    <a:lnTo>
                      <a:pt x="103" y="29"/>
                    </a:lnTo>
                    <a:lnTo>
                      <a:pt x="108" y="38"/>
                    </a:lnTo>
                    <a:lnTo>
                      <a:pt x="116" y="45"/>
                    </a:lnTo>
                    <a:lnTo>
                      <a:pt x="123" y="52"/>
                    </a:lnTo>
                    <a:lnTo>
                      <a:pt x="132" y="57"/>
                    </a:lnTo>
                    <a:lnTo>
                      <a:pt x="141" y="62"/>
                    </a:lnTo>
                    <a:lnTo>
                      <a:pt x="152" y="64"/>
                    </a:lnTo>
                    <a:lnTo>
                      <a:pt x="164" y="66"/>
                    </a:lnTo>
                    <a:lnTo>
                      <a:pt x="175" y="64"/>
                    </a:lnTo>
                    <a:lnTo>
                      <a:pt x="187" y="61"/>
                    </a:lnTo>
                    <a:lnTo>
                      <a:pt x="196" y="57"/>
                    </a:lnTo>
                    <a:lnTo>
                      <a:pt x="206" y="50"/>
                    </a:lnTo>
                    <a:lnTo>
                      <a:pt x="215" y="43"/>
                    </a:lnTo>
                    <a:lnTo>
                      <a:pt x="223" y="34"/>
                    </a:lnTo>
                    <a:lnTo>
                      <a:pt x="230" y="26"/>
                    </a:lnTo>
                    <a:lnTo>
                      <a:pt x="237" y="17"/>
                    </a:lnTo>
                    <a:lnTo>
                      <a:pt x="243" y="16"/>
                    </a:lnTo>
                    <a:lnTo>
                      <a:pt x="249" y="17"/>
                    </a:lnTo>
                    <a:lnTo>
                      <a:pt x="254" y="18"/>
                    </a:lnTo>
                    <a:lnTo>
                      <a:pt x="260" y="20"/>
                    </a:lnTo>
                    <a:lnTo>
                      <a:pt x="265" y="22"/>
                    </a:lnTo>
                    <a:lnTo>
                      <a:pt x="270" y="25"/>
                    </a:lnTo>
                    <a:lnTo>
                      <a:pt x="275" y="27"/>
                    </a:lnTo>
                    <a:lnTo>
                      <a:pt x="279" y="31"/>
                    </a:lnTo>
                    <a:lnTo>
                      <a:pt x="284" y="34"/>
                    </a:lnTo>
                    <a:lnTo>
                      <a:pt x="288" y="38"/>
                    </a:lnTo>
                    <a:lnTo>
                      <a:pt x="293" y="43"/>
                    </a:lnTo>
                    <a:lnTo>
                      <a:pt x="297" y="47"/>
                    </a:lnTo>
                    <a:lnTo>
                      <a:pt x="301" y="52"/>
                    </a:lnTo>
                    <a:lnTo>
                      <a:pt x="305" y="56"/>
                    </a:lnTo>
                    <a:lnTo>
                      <a:pt x="309" y="61"/>
                    </a:lnTo>
                    <a:lnTo>
                      <a:pt x="314" y="66"/>
                    </a:lnTo>
                    <a:lnTo>
                      <a:pt x="318" y="72"/>
                    </a:lnTo>
                    <a:lnTo>
                      <a:pt x="320" y="79"/>
                    </a:lnTo>
                    <a:lnTo>
                      <a:pt x="319" y="85"/>
                    </a:lnTo>
                    <a:lnTo>
                      <a:pt x="317" y="92"/>
                    </a:lnTo>
                    <a:lnTo>
                      <a:pt x="314" y="98"/>
                    </a:lnTo>
                    <a:lnTo>
                      <a:pt x="309" y="104"/>
                    </a:lnTo>
                    <a:lnTo>
                      <a:pt x="305" y="109"/>
                    </a:lnTo>
                    <a:lnTo>
                      <a:pt x="300" y="114"/>
                    </a:lnTo>
                    <a:lnTo>
                      <a:pt x="296" y="115"/>
                    </a:lnTo>
                    <a:lnTo>
                      <a:pt x="291" y="117"/>
                    </a:lnTo>
                    <a:lnTo>
                      <a:pt x="287" y="119"/>
                    </a:lnTo>
                    <a:lnTo>
                      <a:pt x="283" y="120"/>
                    </a:lnTo>
                    <a:lnTo>
                      <a:pt x="278" y="123"/>
                    </a:lnTo>
                    <a:lnTo>
                      <a:pt x="273" y="124"/>
                    </a:lnTo>
                    <a:lnTo>
                      <a:pt x="268" y="126"/>
                    </a:lnTo>
                    <a:lnTo>
                      <a:pt x="262" y="127"/>
                    </a:lnTo>
                    <a:lnTo>
                      <a:pt x="260" y="130"/>
                    </a:lnTo>
                    <a:lnTo>
                      <a:pt x="257" y="135"/>
                    </a:lnTo>
                    <a:lnTo>
                      <a:pt x="254" y="140"/>
                    </a:lnTo>
                    <a:lnTo>
                      <a:pt x="250" y="145"/>
                    </a:lnTo>
                    <a:lnTo>
                      <a:pt x="249" y="152"/>
                    </a:lnTo>
                    <a:lnTo>
                      <a:pt x="248" y="158"/>
                    </a:lnTo>
                    <a:lnTo>
                      <a:pt x="249" y="164"/>
                    </a:lnTo>
                    <a:lnTo>
                      <a:pt x="252" y="169"/>
                    </a:lnTo>
                    <a:lnTo>
                      <a:pt x="257" y="180"/>
                    </a:lnTo>
                    <a:lnTo>
                      <a:pt x="263" y="189"/>
                    </a:lnTo>
                    <a:lnTo>
                      <a:pt x="271" y="196"/>
                    </a:lnTo>
                    <a:lnTo>
                      <a:pt x="279" y="204"/>
                    </a:lnTo>
                    <a:lnTo>
                      <a:pt x="288" y="210"/>
                    </a:lnTo>
                    <a:lnTo>
                      <a:pt x="298" y="217"/>
                    </a:lnTo>
                    <a:lnTo>
                      <a:pt x="308" y="224"/>
                    </a:lnTo>
                    <a:lnTo>
                      <a:pt x="317" y="231"/>
                    </a:lnTo>
                    <a:lnTo>
                      <a:pt x="321" y="231"/>
                    </a:lnTo>
                    <a:lnTo>
                      <a:pt x="326" y="231"/>
                    </a:lnTo>
                    <a:lnTo>
                      <a:pt x="330" y="231"/>
                    </a:lnTo>
                    <a:lnTo>
                      <a:pt x="334" y="231"/>
                    </a:lnTo>
                    <a:lnTo>
                      <a:pt x="339" y="231"/>
                    </a:lnTo>
                    <a:lnTo>
                      <a:pt x="344" y="231"/>
                    </a:lnTo>
                    <a:lnTo>
                      <a:pt x="349" y="231"/>
                    </a:lnTo>
                    <a:lnTo>
                      <a:pt x="354" y="231"/>
                    </a:lnTo>
                    <a:lnTo>
                      <a:pt x="358" y="228"/>
                    </a:lnTo>
                    <a:lnTo>
                      <a:pt x="363" y="222"/>
                    </a:lnTo>
                    <a:lnTo>
                      <a:pt x="368" y="215"/>
                    </a:lnTo>
                    <a:lnTo>
                      <a:pt x="373" y="209"/>
                    </a:lnTo>
                    <a:lnTo>
                      <a:pt x="377" y="200"/>
                    </a:lnTo>
                    <a:lnTo>
                      <a:pt x="380" y="192"/>
                    </a:lnTo>
                    <a:lnTo>
                      <a:pt x="383" y="183"/>
                    </a:lnTo>
                    <a:lnTo>
                      <a:pt x="383" y="176"/>
                    </a:lnTo>
                    <a:lnTo>
                      <a:pt x="385" y="171"/>
                    </a:lnTo>
                    <a:lnTo>
                      <a:pt x="388" y="167"/>
                    </a:lnTo>
                    <a:lnTo>
                      <a:pt x="392" y="163"/>
                    </a:lnTo>
                    <a:lnTo>
                      <a:pt x="398" y="160"/>
                    </a:lnTo>
                    <a:lnTo>
                      <a:pt x="404" y="158"/>
                    </a:lnTo>
                    <a:lnTo>
                      <a:pt x="410" y="156"/>
                    </a:lnTo>
                    <a:lnTo>
                      <a:pt x="417" y="155"/>
                    </a:lnTo>
                    <a:lnTo>
                      <a:pt x="423" y="155"/>
                    </a:lnTo>
                    <a:lnTo>
                      <a:pt x="497" y="213"/>
                    </a:lnTo>
                    <a:lnTo>
                      <a:pt x="495" y="221"/>
                    </a:lnTo>
                    <a:lnTo>
                      <a:pt x="492" y="227"/>
                    </a:lnTo>
                    <a:lnTo>
                      <a:pt x="487" y="232"/>
                    </a:lnTo>
                    <a:lnTo>
                      <a:pt x="482" y="238"/>
                    </a:lnTo>
                    <a:lnTo>
                      <a:pt x="476" y="243"/>
                    </a:lnTo>
                    <a:lnTo>
                      <a:pt x="470" y="248"/>
                    </a:lnTo>
                    <a:lnTo>
                      <a:pt x="464" y="253"/>
                    </a:lnTo>
                    <a:lnTo>
                      <a:pt x="458" y="259"/>
                    </a:lnTo>
                    <a:lnTo>
                      <a:pt x="451" y="264"/>
                    </a:lnTo>
                    <a:lnTo>
                      <a:pt x="446" y="269"/>
                    </a:lnTo>
                    <a:lnTo>
                      <a:pt x="441" y="275"/>
                    </a:lnTo>
                    <a:lnTo>
                      <a:pt x="438" y="282"/>
                    </a:lnTo>
                    <a:lnTo>
                      <a:pt x="434" y="288"/>
                    </a:lnTo>
                    <a:lnTo>
                      <a:pt x="433" y="296"/>
                    </a:lnTo>
                    <a:lnTo>
                      <a:pt x="433" y="304"/>
                    </a:lnTo>
                    <a:lnTo>
                      <a:pt x="434" y="313"/>
                    </a:lnTo>
                    <a:lnTo>
                      <a:pt x="439" y="323"/>
                    </a:lnTo>
                    <a:lnTo>
                      <a:pt x="446" y="329"/>
                    </a:lnTo>
                    <a:lnTo>
                      <a:pt x="456" y="335"/>
                    </a:lnTo>
                    <a:lnTo>
                      <a:pt x="467" y="339"/>
                    </a:lnTo>
                    <a:lnTo>
                      <a:pt x="478" y="343"/>
                    </a:lnTo>
                    <a:lnTo>
                      <a:pt x="488" y="348"/>
                    </a:lnTo>
                    <a:lnTo>
                      <a:pt x="497" y="354"/>
                    </a:lnTo>
                    <a:lnTo>
                      <a:pt x="505" y="362"/>
                    </a:lnTo>
                    <a:lnTo>
                      <a:pt x="442" y="445"/>
                    </a:lnTo>
                    <a:lnTo>
                      <a:pt x="343" y="362"/>
                    </a:lnTo>
                    <a:lnTo>
                      <a:pt x="336" y="366"/>
                    </a:lnTo>
                    <a:lnTo>
                      <a:pt x="329" y="370"/>
                    </a:lnTo>
                    <a:lnTo>
                      <a:pt x="323" y="377"/>
                    </a:lnTo>
                    <a:lnTo>
                      <a:pt x="317" y="382"/>
                    </a:lnTo>
                    <a:lnTo>
                      <a:pt x="312" y="388"/>
                    </a:lnTo>
                    <a:lnTo>
                      <a:pt x="306" y="395"/>
                    </a:lnTo>
                    <a:lnTo>
                      <a:pt x="302" y="401"/>
                    </a:lnTo>
                    <a:lnTo>
                      <a:pt x="296" y="408"/>
                    </a:lnTo>
                    <a:lnTo>
                      <a:pt x="292" y="415"/>
                    </a:lnTo>
                    <a:lnTo>
                      <a:pt x="287" y="423"/>
                    </a:lnTo>
                    <a:lnTo>
                      <a:pt x="283" y="430"/>
                    </a:lnTo>
                    <a:lnTo>
                      <a:pt x="278" y="437"/>
                    </a:lnTo>
                    <a:lnTo>
                      <a:pt x="272" y="445"/>
                    </a:lnTo>
                    <a:lnTo>
                      <a:pt x="267" y="452"/>
                    </a:lnTo>
                    <a:lnTo>
                      <a:pt x="262" y="459"/>
                    </a:lnTo>
                    <a:lnTo>
                      <a:pt x="256" y="465"/>
                    </a:lnTo>
                    <a:lnTo>
                      <a:pt x="252" y="46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3" name="자유형(F) 10"/>
              <p:cNvSpPr>
                <a:spLocks/>
              </p:cNvSpPr>
              <p:nvPr/>
            </p:nvSpPr>
            <p:spPr bwMode="grayWhite">
              <a:xfrm>
                <a:off x="770064" y="4589844"/>
                <a:ext cx="709613" cy="825500"/>
              </a:xfrm>
              <a:custGeom>
                <a:avLst/>
                <a:gdLst>
                  <a:gd name="T0" fmla="*/ 254 w 447"/>
                  <a:gd name="T1" fmla="*/ 495 h 520"/>
                  <a:gd name="T2" fmla="*/ 245 w 447"/>
                  <a:gd name="T3" fmla="*/ 454 h 520"/>
                  <a:gd name="T4" fmla="*/ 230 w 447"/>
                  <a:gd name="T5" fmla="*/ 417 h 520"/>
                  <a:gd name="T6" fmla="*/ 193 w 447"/>
                  <a:gd name="T7" fmla="*/ 402 h 520"/>
                  <a:gd name="T8" fmla="*/ 150 w 447"/>
                  <a:gd name="T9" fmla="*/ 412 h 520"/>
                  <a:gd name="T10" fmla="*/ 112 w 447"/>
                  <a:gd name="T11" fmla="*/ 417 h 520"/>
                  <a:gd name="T12" fmla="*/ 93 w 447"/>
                  <a:gd name="T13" fmla="*/ 399 h 520"/>
                  <a:gd name="T14" fmla="*/ 81 w 447"/>
                  <a:gd name="T15" fmla="*/ 370 h 520"/>
                  <a:gd name="T16" fmla="*/ 75 w 447"/>
                  <a:gd name="T17" fmla="*/ 339 h 520"/>
                  <a:gd name="T18" fmla="*/ 76 w 447"/>
                  <a:gd name="T19" fmla="*/ 309 h 520"/>
                  <a:gd name="T20" fmla="*/ 106 w 447"/>
                  <a:gd name="T21" fmla="*/ 300 h 520"/>
                  <a:gd name="T22" fmla="*/ 146 w 447"/>
                  <a:gd name="T23" fmla="*/ 307 h 520"/>
                  <a:gd name="T24" fmla="*/ 175 w 447"/>
                  <a:gd name="T25" fmla="*/ 294 h 520"/>
                  <a:gd name="T26" fmla="*/ 186 w 447"/>
                  <a:gd name="T27" fmla="*/ 273 h 520"/>
                  <a:gd name="T28" fmla="*/ 189 w 447"/>
                  <a:gd name="T29" fmla="*/ 246 h 520"/>
                  <a:gd name="T30" fmla="*/ 188 w 447"/>
                  <a:gd name="T31" fmla="*/ 219 h 520"/>
                  <a:gd name="T32" fmla="*/ 178 w 447"/>
                  <a:gd name="T33" fmla="*/ 191 h 520"/>
                  <a:gd name="T34" fmla="*/ 153 w 447"/>
                  <a:gd name="T35" fmla="*/ 171 h 520"/>
                  <a:gd name="T36" fmla="*/ 123 w 447"/>
                  <a:gd name="T37" fmla="*/ 172 h 520"/>
                  <a:gd name="T38" fmla="*/ 93 w 447"/>
                  <a:gd name="T39" fmla="*/ 185 h 520"/>
                  <a:gd name="T40" fmla="*/ 64 w 447"/>
                  <a:gd name="T41" fmla="*/ 194 h 520"/>
                  <a:gd name="T42" fmla="*/ 34 w 447"/>
                  <a:gd name="T43" fmla="*/ 185 h 520"/>
                  <a:gd name="T44" fmla="*/ 19 w 447"/>
                  <a:gd name="T45" fmla="*/ 166 h 520"/>
                  <a:gd name="T46" fmla="*/ 9 w 447"/>
                  <a:gd name="T47" fmla="*/ 146 h 520"/>
                  <a:gd name="T48" fmla="*/ 2 w 447"/>
                  <a:gd name="T49" fmla="*/ 122 h 520"/>
                  <a:gd name="T50" fmla="*/ 0 w 447"/>
                  <a:gd name="T51" fmla="*/ 98 h 520"/>
                  <a:gd name="T52" fmla="*/ 387 w 447"/>
                  <a:gd name="T53" fmla="*/ 12 h 520"/>
                  <a:gd name="T54" fmla="*/ 399 w 447"/>
                  <a:gd name="T55" fmla="*/ 41 h 520"/>
                  <a:gd name="T56" fmla="*/ 406 w 447"/>
                  <a:gd name="T57" fmla="*/ 74 h 520"/>
                  <a:gd name="T58" fmla="*/ 411 w 447"/>
                  <a:gd name="T59" fmla="*/ 107 h 520"/>
                  <a:gd name="T60" fmla="*/ 396 w 447"/>
                  <a:gd name="T61" fmla="*/ 141 h 520"/>
                  <a:gd name="T62" fmla="*/ 375 w 447"/>
                  <a:gd name="T63" fmla="*/ 144 h 520"/>
                  <a:gd name="T64" fmla="*/ 354 w 447"/>
                  <a:gd name="T65" fmla="*/ 141 h 520"/>
                  <a:gd name="T66" fmla="*/ 332 w 447"/>
                  <a:gd name="T67" fmla="*/ 137 h 520"/>
                  <a:gd name="T68" fmla="*/ 307 w 447"/>
                  <a:gd name="T69" fmla="*/ 141 h 520"/>
                  <a:gd name="T70" fmla="*/ 286 w 447"/>
                  <a:gd name="T71" fmla="*/ 166 h 520"/>
                  <a:gd name="T72" fmla="*/ 285 w 447"/>
                  <a:gd name="T73" fmla="*/ 199 h 520"/>
                  <a:gd name="T74" fmla="*/ 289 w 447"/>
                  <a:gd name="T75" fmla="*/ 222 h 520"/>
                  <a:gd name="T76" fmla="*/ 295 w 447"/>
                  <a:gd name="T77" fmla="*/ 247 h 520"/>
                  <a:gd name="T78" fmla="*/ 308 w 447"/>
                  <a:gd name="T79" fmla="*/ 268 h 520"/>
                  <a:gd name="T80" fmla="*/ 332 w 447"/>
                  <a:gd name="T81" fmla="*/ 282 h 520"/>
                  <a:gd name="T82" fmla="*/ 357 w 447"/>
                  <a:gd name="T83" fmla="*/ 282 h 520"/>
                  <a:gd name="T84" fmla="*/ 379 w 447"/>
                  <a:gd name="T85" fmla="*/ 272 h 520"/>
                  <a:gd name="T86" fmla="*/ 402 w 447"/>
                  <a:gd name="T87" fmla="*/ 262 h 520"/>
                  <a:gd name="T88" fmla="*/ 426 w 447"/>
                  <a:gd name="T89" fmla="*/ 265 h 520"/>
                  <a:gd name="T90" fmla="*/ 436 w 447"/>
                  <a:gd name="T91" fmla="*/ 287 h 520"/>
                  <a:gd name="T92" fmla="*/ 442 w 447"/>
                  <a:gd name="T93" fmla="*/ 312 h 520"/>
                  <a:gd name="T94" fmla="*/ 444 w 447"/>
                  <a:gd name="T95" fmla="*/ 338 h 520"/>
                  <a:gd name="T96" fmla="*/ 436 w 447"/>
                  <a:gd name="T97" fmla="*/ 358 h 520"/>
                  <a:gd name="T98" fmla="*/ 397 w 447"/>
                  <a:gd name="T99" fmla="*/ 366 h 520"/>
                  <a:gd name="T100" fmla="*/ 363 w 447"/>
                  <a:gd name="T101" fmla="*/ 380 h 520"/>
                  <a:gd name="T102" fmla="*/ 347 w 447"/>
                  <a:gd name="T103" fmla="*/ 406 h 520"/>
                  <a:gd name="T104" fmla="*/ 353 w 447"/>
                  <a:gd name="T105" fmla="*/ 437 h 520"/>
                  <a:gd name="T106" fmla="*/ 372 w 447"/>
                  <a:gd name="T107" fmla="*/ 464 h 520"/>
                  <a:gd name="T108" fmla="*/ 369 w 447"/>
                  <a:gd name="T109" fmla="*/ 492 h 520"/>
                  <a:gd name="T110" fmla="*/ 347 w 447"/>
                  <a:gd name="T111" fmla="*/ 503 h 520"/>
                  <a:gd name="T112" fmla="*/ 323 w 447"/>
                  <a:gd name="T113" fmla="*/ 511 h 520"/>
                  <a:gd name="T114" fmla="*/ 298 w 447"/>
                  <a:gd name="T115" fmla="*/ 516 h 520"/>
                  <a:gd name="T116" fmla="*/ 272 w 447"/>
                  <a:gd name="T117" fmla="*/ 519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47" h="520">
                    <a:moveTo>
                      <a:pt x="272" y="519"/>
                    </a:moveTo>
                    <a:lnTo>
                      <a:pt x="265" y="512"/>
                    </a:lnTo>
                    <a:lnTo>
                      <a:pt x="259" y="505"/>
                    </a:lnTo>
                    <a:lnTo>
                      <a:pt x="254" y="495"/>
                    </a:lnTo>
                    <a:lnTo>
                      <a:pt x="252" y="486"/>
                    </a:lnTo>
                    <a:lnTo>
                      <a:pt x="248" y="475"/>
                    </a:lnTo>
                    <a:lnTo>
                      <a:pt x="246" y="465"/>
                    </a:lnTo>
                    <a:lnTo>
                      <a:pt x="245" y="454"/>
                    </a:lnTo>
                    <a:lnTo>
                      <a:pt x="242" y="444"/>
                    </a:lnTo>
                    <a:lnTo>
                      <a:pt x="239" y="434"/>
                    </a:lnTo>
                    <a:lnTo>
                      <a:pt x="235" y="425"/>
                    </a:lnTo>
                    <a:lnTo>
                      <a:pt x="230" y="417"/>
                    </a:lnTo>
                    <a:lnTo>
                      <a:pt x="223" y="411"/>
                    </a:lnTo>
                    <a:lnTo>
                      <a:pt x="215" y="406"/>
                    </a:lnTo>
                    <a:lnTo>
                      <a:pt x="205" y="403"/>
                    </a:lnTo>
                    <a:lnTo>
                      <a:pt x="193" y="402"/>
                    </a:lnTo>
                    <a:lnTo>
                      <a:pt x="177" y="403"/>
                    </a:lnTo>
                    <a:lnTo>
                      <a:pt x="168" y="407"/>
                    </a:lnTo>
                    <a:lnTo>
                      <a:pt x="159" y="410"/>
                    </a:lnTo>
                    <a:lnTo>
                      <a:pt x="150" y="412"/>
                    </a:lnTo>
                    <a:lnTo>
                      <a:pt x="140" y="415"/>
                    </a:lnTo>
                    <a:lnTo>
                      <a:pt x="131" y="416"/>
                    </a:lnTo>
                    <a:lnTo>
                      <a:pt x="122" y="417"/>
                    </a:lnTo>
                    <a:lnTo>
                      <a:pt x="112" y="417"/>
                    </a:lnTo>
                    <a:lnTo>
                      <a:pt x="102" y="417"/>
                    </a:lnTo>
                    <a:lnTo>
                      <a:pt x="99" y="412"/>
                    </a:lnTo>
                    <a:lnTo>
                      <a:pt x="96" y="406"/>
                    </a:lnTo>
                    <a:lnTo>
                      <a:pt x="93" y="399"/>
                    </a:lnTo>
                    <a:lnTo>
                      <a:pt x="90" y="393"/>
                    </a:lnTo>
                    <a:lnTo>
                      <a:pt x="87" y="385"/>
                    </a:lnTo>
                    <a:lnTo>
                      <a:pt x="84" y="378"/>
                    </a:lnTo>
                    <a:lnTo>
                      <a:pt x="81" y="370"/>
                    </a:lnTo>
                    <a:lnTo>
                      <a:pt x="79" y="362"/>
                    </a:lnTo>
                    <a:lnTo>
                      <a:pt x="78" y="355"/>
                    </a:lnTo>
                    <a:lnTo>
                      <a:pt x="76" y="347"/>
                    </a:lnTo>
                    <a:lnTo>
                      <a:pt x="75" y="339"/>
                    </a:lnTo>
                    <a:lnTo>
                      <a:pt x="74" y="332"/>
                    </a:lnTo>
                    <a:lnTo>
                      <a:pt x="74" y="324"/>
                    </a:lnTo>
                    <a:lnTo>
                      <a:pt x="75" y="316"/>
                    </a:lnTo>
                    <a:lnTo>
                      <a:pt x="76" y="309"/>
                    </a:lnTo>
                    <a:lnTo>
                      <a:pt x="78" y="302"/>
                    </a:lnTo>
                    <a:lnTo>
                      <a:pt x="87" y="299"/>
                    </a:lnTo>
                    <a:lnTo>
                      <a:pt x="97" y="298"/>
                    </a:lnTo>
                    <a:lnTo>
                      <a:pt x="106" y="300"/>
                    </a:lnTo>
                    <a:lnTo>
                      <a:pt x="116" y="302"/>
                    </a:lnTo>
                    <a:lnTo>
                      <a:pt x="126" y="305"/>
                    </a:lnTo>
                    <a:lnTo>
                      <a:pt x="136" y="306"/>
                    </a:lnTo>
                    <a:lnTo>
                      <a:pt x="146" y="307"/>
                    </a:lnTo>
                    <a:lnTo>
                      <a:pt x="157" y="305"/>
                    </a:lnTo>
                    <a:lnTo>
                      <a:pt x="165" y="302"/>
                    </a:lnTo>
                    <a:lnTo>
                      <a:pt x="170" y="298"/>
                    </a:lnTo>
                    <a:lnTo>
                      <a:pt x="175" y="294"/>
                    </a:lnTo>
                    <a:lnTo>
                      <a:pt x="179" y="290"/>
                    </a:lnTo>
                    <a:lnTo>
                      <a:pt x="182" y="284"/>
                    </a:lnTo>
                    <a:lnTo>
                      <a:pt x="185" y="278"/>
                    </a:lnTo>
                    <a:lnTo>
                      <a:pt x="186" y="273"/>
                    </a:lnTo>
                    <a:lnTo>
                      <a:pt x="187" y="266"/>
                    </a:lnTo>
                    <a:lnTo>
                      <a:pt x="188" y="259"/>
                    </a:lnTo>
                    <a:lnTo>
                      <a:pt x="189" y="253"/>
                    </a:lnTo>
                    <a:lnTo>
                      <a:pt x="189" y="246"/>
                    </a:lnTo>
                    <a:lnTo>
                      <a:pt x="189" y="239"/>
                    </a:lnTo>
                    <a:lnTo>
                      <a:pt x="189" y="232"/>
                    </a:lnTo>
                    <a:lnTo>
                      <a:pt x="189" y="226"/>
                    </a:lnTo>
                    <a:lnTo>
                      <a:pt x="188" y="219"/>
                    </a:lnTo>
                    <a:lnTo>
                      <a:pt x="188" y="213"/>
                    </a:lnTo>
                    <a:lnTo>
                      <a:pt x="186" y="204"/>
                    </a:lnTo>
                    <a:lnTo>
                      <a:pt x="182" y="198"/>
                    </a:lnTo>
                    <a:lnTo>
                      <a:pt x="178" y="191"/>
                    </a:lnTo>
                    <a:lnTo>
                      <a:pt x="173" y="185"/>
                    </a:lnTo>
                    <a:lnTo>
                      <a:pt x="167" y="180"/>
                    </a:lnTo>
                    <a:lnTo>
                      <a:pt x="161" y="176"/>
                    </a:lnTo>
                    <a:lnTo>
                      <a:pt x="153" y="171"/>
                    </a:lnTo>
                    <a:lnTo>
                      <a:pt x="146" y="167"/>
                    </a:lnTo>
                    <a:lnTo>
                      <a:pt x="138" y="167"/>
                    </a:lnTo>
                    <a:lnTo>
                      <a:pt x="130" y="170"/>
                    </a:lnTo>
                    <a:lnTo>
                      <a:pt x="123" y="172"/>
                    </a:lnTo>
                    <a:lnTo>
                      <a:pt x="116" y="175"/>
                    </a:lnTo>
                    <a:lnTo>
                      <a:pt x="108" y="178"/>
                    </a:lnTo>
                    <a:lnTo>
                      <a:pt x="100" y="182"/>
                    </a:lnTo>
                    <a:lnTo>
                      <a:pt x="93" y="185"/>
                    </a:lnTo>
                    <a:lnTo>
                      <a:pt x="86" y="189"/>
                    </a:lnTo>
                    <a:lnTo>
                      <a:pt x="79" y="191"/>
                    </a:lnTo>
                    <a:lnTo>
                      <a:pt x="71" y="194"/>
                    </a:lnTo>
                    <a:lnTo>
                      <a:pt x="64" y="194"/>
                    </a:lnTo>
                    <a:lnTo>
                      <a:pt x="56" y="194"/>
                    </a:lnTo>
                    <a:lnTo>
                      <a:pt x="48" y="193"/>
                    </a:lnTo>
                    <a:lnTo>
                      <a:pt x="41" y="190"/>
                    </a:lnTo>
                    <a:lnTo>
                      <a:pt x="34" y="185"/>
                    </a:lnTo>
                    <a:lnTo>
                      <a:pt x="26" y="179"/>
                    </a:lnTo>
                    <a:lnTo>
                      <a:pt x="24" y="175"/>
                    </a:lnTo>
                    <a:lnTo>
                      <a:pt x="21" y="171"/>
                    </a:lnTo>
                    <a:lnTo>
                      <a:pt x="19" y="166"/>
                    </a:lnTo>
                    <a:lnTo>
                      <a:pt x="15" y="162"/>
                    </a:lnTo>
                    <a:lnTo>
                      <a:pt x="13" y="157"/>
                    </a:lnTo>
                    <a:lnTo>
                      <a:pt x="11" y="151"/>
                    </a:lnTo>
                    <a:lnTo>
                      <a:pt x="9" y="146"/>
                    </a:lnTo>
                    <a:lnTo>
                      <a:pt x="7" y="139"/>
                    </a:lnTo>
                    <a:lnTo>
                      <a:pt x="6" y="134"/>
                    </a:lnTo>
                    <a:lnTo>
                      <a:pt x="4" y="129"/>
                    </a:lnTo>
                    <a:lnTo>
                      <a:pt x="2" y="122"/>
                    </a:lnTo>
                    <a:lnTo>
                      <a:pt x="1" y="116"/>
                    </a:lnTo>
                    <a:lnTo>
                      <a:pt x="0" y="111"/>
                    </a:lnTo>
                    <a:lnTo>
                      <a:pt x="0" y="104"/>
                    </a:lnTo>
                    <a:lnTo>
                      <a:pt x="0" y="98"/>
                    </a:lnTo>
                    <a:lnTo>
                      <a:pt x="0" y="92"/>
                    </a:lnTo>
                    <a:lnTo>
                      <a:pt x="378" y="0"/>
                    </a:lnTo>
                    <a:lnTo>
                      <a:pt x="383" y="5"/>
                    </a:lnTo>
                    <a:lnTo>
                      <a:pt x="387" y="12"/>
                    </a:lnTo>
                    <a:lnTo>
                      <a:pt x="391" y="18"/>
                    </a:lnTo>
                    <a:lnTo>
                      <a:pt x="394" y="26"/>
                    </a:lnTo>
                    <a:lnTo>
                      <a:pt x="397" y="33"/>
                    </a:lnTo>
                    <a:lnTo>
                      <a:pt x="399" y="41"/>
                    </a:lnTo>
                    <a:lnTo>
                      <a:pt x="401" y="49"/>
                    </a:lnTo>
                    <a:lnTo>
                      <a:pt x="403" y="57"/>
                    </a:lnTo>
                    <a:lnTo>
                      <a:pt x="405" y="65"/>
                    </a:lnTo>
                    <a:lnTo>
                      <a:pt x="406" y="74"/>
                    </a:lnTo>
                    <a:lnTo>
                      <a:pt x="407" y="82"/>
                    </a:lnTo>
                    <a:lnTo>
                      <a:pt x="408" y="91"/>
                    </a:lnTo>
                    <a:lnTo>
                      <a:pt x="410" y="99"/>
                    </a:lnTo>
                    <a:lnTo>
                      <a:pt x="411" y="107"/>
                    </a:lnTo>
                    <a:lnTo>
                      <a:pt x="412" y="115"/>
                    </a:lnTo>
                    <a:lnTo>
                      <a:pt x="413" y="123"/>
                    </a:lnTo>
                    <a:lnTo>
                      <a:pt x="401" y="138"/>
                    </a:lnTo>
                    <a:lnTo>
                      <a:pt x="396" y="141"/>
                    </a:lnTo>
                    <a:lnTo>
                      <a:pt x="391" y="143"/>
                    </a:lnTo>
                    <a:lnTo>
                      <a:pt x="386" y="144"/>
                    </a:lnTo>
                    <a:lnTo>
                      <a:pt x="380" y="144"/>
                    </a:lnTo>
                    <a:lnTo>
                      <a:pt x="375" y="144"/>
                    </a:lnTo>
                    <a:lnTo>
                      <a:pt x="370" y="144"/>
                    </a:lnTo>
                    <a:lnTo>
                      <a:pt x="365" y="143"/>
                    </a:lnTo>
                    <a:lnTo>
                      <a:pt x="359" y="142"/>
                    </a:lnTo>
                    <a:lnTo>
                      <a:pt x="354" y="141"/>
                    </a:lnTo>
                    <a:lnTo>
                      <a:pt x="348" y="139"/>
                    </a:lnTo>
                    <a:lnTo>
                      <a:pt x="343" y="139"/>
                    </a:lnTo>
                    <a:lnTo>
                      <a:pt x="338" y="138"/>
                    </a:lnTo>
                    <a:lnTo>
                      <a:pt x="332" y="137"/>
                    </a:lnTo>
                    <a:lnTo>
                      <a:pt x="326" y="136"/>
                    </a:lnTo>
                    <a:lnTo>
                      <a:pt x="320" y="137"/>
                    </a:lnTo>
                    <a:lnTo>
                      <a:pt x="314" y="138"/>
                    </a:lnTo>
                    <a:lnTo>
                      <a:pt x="307" y="141"/>
                    </a:lnTo>
                    <a:lnTo>
                      <a:pt x="301" y="146"/>
                    </a:lnTo>
                    <a:lnTo>
                      <a:pt x="295" y="152"/>
                    </a:lnTo>
                    <a:lnTo>
                      <a:pt x="290" y="159"/>
                    </a:lnTo>
                    <a:lnTo>
                      <a:pt x="286" y="166"/>
                    </a:lnTo>
                    <a:lnTo>
                      <a:pt x="284" y="175"/>
                    </a:lnTo>
                    <a:lnTo>
                      <a:pt x="282" y="184"/>
                    </a:lnTo>
                    <a:lnTo>
                      <a:pt x="283" y="194"/>
                    </a:lnTo>
                    <a:lnTo>
                      <a:pt x="285" y="199"/>
                    </a:lnTo>
                    <a:lnTo>
                      <a:pt x="286" y="204"/>
                    </a:lnTo>
                    <a:lnTo>
                      <a:pt x="286" y="210"/>
                    </a:lnTo>
                    <a:lnTo>
                      <a:pt x="287" y="217"/>
                    </a:lnTo>
                    <a:lnTo>
                      <a:pt x="289" y="222"/>
                    </a:lnTo>
                    <a:lnTo>
                      <a:pt x="290" y="229"/>
                    </a:lnTo>
                    <a:lnTo>
                      <a:pt x="292" y="235"/>
                    </a:lnTo>
                    <a:lnTo>
                      <a:pt x="293" y="241"/>
                    </a:lnTo>
                    <a:lnTo>
                      <a:pt x="295" y="247"/>
                    </a:lnTo>
                    <a:lnTo>
                      <a:pt x="298" y="253"/>
                    </a:lnTo>
                    <a:lnTo>
                      <a:pt x="300" y="259"/>
                    </a:lnTo>
                    <a:lnTo>
                      <a:pt x="304" y="264"/>
                    </a:lnTo>
                    <a:lnTo>
                      <a:pt x="308" y="268"/>
                    </a:lnTo>
                    <a:lnTo>
                      <a:pt x="313" y="273"/>
                    </a:lnTo>
                    <a:lnTo>
                      <a:pt x="319" y="276"/>
                    </a:lnTo>
                    <a:lnTo>
                      <a:pt x="326" y="279"/>
                    </a:lnTo>
                    <a:lnTo>
                      <a:pt x="332" y="282"/>
                    </a:lnTo>
                    <a:lnTo>
                      <a:pt x="339" y="284"/>
                    </a:lnTo>
                    <a:lnTo>
                      <a:pt x="345" y="284"/>
                    </a:lnTo>
                    <a:lnTo>
                      <a:pt x="351" y="284"/>
                    </a:lnTo>
                    <a:lnTo>
                      <a:pt x="357" y="282"/>
                    </a:lnTo>
                    <a:lnTo>
                      <a:pt x="362" y="280"/>
                    </a:lnTo>
                    <a:lnTo>
                      <a:pt x="367" y="278"/>
                    </a:lnTo>
                    <a:lnTo>
                      <a:pt x="373" y="274"/>
                    </a:lnTo>
                    <a:lnTo>
                      <a:pt x="379" y="272"/>
                    </a:lnTo>
                    <a:lnTo>
                      <a:pt x="385" y="268"/>
                    </a:lnTo>
                    <a:lnTo>
                      <a:pt x="390" y="266"/>
                    </a:lnTo>
                    <a:lnTo>
                      <a:pt x="396" y="264"/>
                    </a:lnTo>
                    <a:lnTo>
                      <a:pt x="402" y="262"/>
                    </a:lnTo>
                    <a:lnTo>
                      <a:pt x="407" y="260"/>
                    </a:lnTo>
                    <a:lnTo>
                      <a:pt x="414" y="260"/>
                    </a:lnTo>
                    <a:lnTo>
                      <a:pt x="420" y="261"/>
                    </a:lnTo>
                    <a:lnTo>
                      <a:pt x="426" y="265"/>
                    </a:lnTo>
                    <a:lnTo>
                      <a:pt x="429" y="270"/>
                    </a:lnTo>
                    <a:lnTo>
                      <a:pt x="432" y="275"/>
                    </a:lnTo>
                    <a:lnTo>
                      <a:pt x="434" y="281"/>
                    </a:lnTo>
                    <a:lnTo>
                      <a:pt x="436" y="287"/>
                    </a:lnTo>
                    <a:lnTo>
                      <a:pt x="439" y="292"/>
                    </a:lnTo>
                    <a:lnTo>
                      <a:pt x="439" y="299"/>
                    </a:lnTo>
                    <a:lnTo>
                      <a:pt x="440" y="305"/>
                    </a:lnTo>
                    <a:lnTo>
                      <a:pt x="442" y="312"/>
                    </a:lnTo>
                    <a:lnTo>
                      <a:pt x="442" y="319"/>
                    </a:lnTo>
                    <a:lnTo>
                      <a:pt x="443" y="325"/>
                    </a:lnTo>
                    <a:lnTo>
                      <a:pt x="443" y="332"/>
                    </a:lnTo>
                    <a:lnTo>
                      <a:pt x="444" y="338"/>
                    </a:lnTo>
                    <a:lnTo>
                      <a:pt x="445" y="345"/>
                    </a:lnTo>
                    <a:lnTo>
                      <a:pt x="445" y="352"/>
                    </a:lnTo>
                    <a:lnTo>
                      <a:pt x="446" y="358"/>
                    </a:lnTo>
                    <a:lnTo>
                      <a:pt x="436" y="358"/>
                    </a:lnTo>
                    <a:lnTo>
                      <a:pt x="426" y="359"/>
                    </a:lnTo>
                    <a:lnTo>
                      <a:pt x="417" y="361"/>
                    </a:lnTo>
                    <a:lnTo>
                      <a:pt x="406" y="363"/>
                    </a:lnTo>
                    <a:lnTo>
                      <a:pt x="397" y="366"/>
                    </a:lnTo>
                    <a:lnTo>
                      <a:pt x="386" y="369"/>
                    </a:lnTo>
                    <a:lnTo>
                      <a:pt x="377" y="372"/>
                    </a:lnTo>
                    <a:lnTo>
                      <a:pt x="366" y="377"/>
                    </a:lnTo>
                    <a:lnTo>
                      <a:pt x="363" y="380"/>
                    </a:lnTo>
                    <a:lnTo>
                      <a:pt x="359" y="385"/>
                    </a:lnTo>
                    <a:lnTo>
                      <a:pt x="354" y="391"/>
                    </a:lnTo>
                    <a:lnTo>
                      <a:pt x="351" y="398"/>
                    </a:lnTo>
                    <a:lnTo>
                      <a:pt x="347" y="406"/>
                    </a:lnTo>
                    <a:lnTo>
                      <a:pt x="346" y="414"/>
                    </a:lnTo>
                    <a:lnTo>
                      <a:pt x="347" y="421"/>
                    </a:lnTo>
                    <a:lnTo>
                      <a:pt x="350" y="429"/>
                    </a:lnTo>
                    <a:lnTo>
                      <a:pt x="353" y="437"/>
                    </a:lnTo>
                    <a:lnTo>
                      <a:pt x="358" y="444"/>
                    </a:lnTo>
                    <a:lnTo>
                      <a:pt x="363" y="450"/>
                    </a:lnTo>
                    <a:lnTo>
                      <a:pt x="368" y="458"/>
                    </a:lnTo>
                    <a:lnTo>
                      <a:pt x="372" y="464"/>
                    </a:lnTo>
                    <a:lnTo>
                      <a:pt x="374" y="472"/>
                    </a:lnTo>
                    <a:lnTo>
                      <a:pt x="375" y="480"/>
                    </a:lnTo>
                    <a:lnTo>
                      <a:pt x="373" y="489"/>
                    </a:lnTo>
                    <a:lnTo>
                      <a:pt x="369" y="492"/>
                    </a:lnTo>
                    <a:lnTo>
                      <a:pt x="364" y="495"/>
                    </a:lnTo>
                    <a:lnTo>
                      <a:pt x="359" y="498"/>
                    </a:lnTo>
                    <a:lnTo>
                      <a:pt x="353" y="500"/>
                    </a:lnTo>
                    <a:lnTo>
                      <a:pt x="347" y="503"/>
                    </a:lnTo>
                    <a:lnTo>
                      <a:pt x="341" y="505"/>
                    </a:lnTo>
                    <a:lnTo>
                      <a:pt x="336" y="508"/>
                    </a:lnTo>
                    <a:lnTo>
                      <a:pt x="330" y="509"/>
                    </a:lnTo>
                    <a:lnTo>
                      <a:pt x="323" y="511"/>
                    </a:lnTo>
                    <a:lnTo>
                      <a:pt x="317" y="512"/>
                    </a:lnTo>
                    <a:lnTo>
                      <a:pt x="311" y="514"/>
                    </a:lnTo>
                    <a:lnTo>
                      <a:pt x="304" y="515"/>
                    </a:lnTo>
                    <a:lnTo>
                      <a:pt x="298" y="516"/>
                    </a:lnTo>
                    <a:lnTo>
                      <a:pt x="292" y="517"/>
                    </a:lnTo>
                    <a:lnTo>
                      <a:pt x="285" y="518"/>
                    </a:lnTo>
                    <a:lnTo>
                      <a:pt x="279" y="519"/>
                    </a:lnTo>
                    <a:lnTo>
                      <a:pt x="272" y="51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4" name="자유형(F) 11"/>
              <p:cNvSpPr>
                <a:spLocks/>
              </p:cNvSpPr>
              <p:nvPr/>
            </p:nvSpPr>
            <p:spPr bwMode="grayWhite">
              <a:xfrm>
                <a:off x="90614" y="3884994"/>
                <a:ext cx="649288" cy="985838"/>
              </a:xfrm>
              <a:custGeom>
                <a:avLst/>
                <a:gdLst>
                  <a:gd name="T0" fmla="*/ 232 w 409"/>
                  <a:gd name="T1" fmla="*/ 620 h 621"/>
                  <a:gd name="T2" fmla="*/ 189 w 409"/>
                  <a:gd name="T3" fmla="*/ 605 h 621"/>
                  <a:gd name="T4" fmla="*/ 182 w 409"/>
                  <a:gd name="T5" fmla="*/ 565 h 621"/>
                  <a:gd name="T6" fmla="*/ 193 w 409"/>
                  <a:gd name="T7" fmla="*/ 519 h 621"/>
                  <a:gd name="T8" fmla="*/ 165 w 409"/>
                  <a:gd name="T9" fmla="*/ 492 h 621"/>
                  <a:gd name="T10" fmla="*/ 126 w 409"/>
                  <a:gd name="T11" fmla="*/ 490 h 621"/>
                  <a:gd name="T12" fmla="*/ 87 w 409"/>
                  <a:gd name="T13" fmla="*/ 497 h 621"/>
                  <a:gd name="T14" fmla="*/ 44 w 409"/>
                  <a:gd name="T15" fmla="*/ 505 h 621"/>
                  <a:gd name="T16" fmla="*/ 25 w 409"/>
                  <a:gd name="T17" fmla="*/ 493 h 621"/>
                  <a:gd name="T18" fmla="*/ 21 w 409"/>
                  <a:gd name="T19" fmla="*/ 472 h 621"/>
                  <a:gd name="T20" fmla="*/ 19 w 409"/>
                  <a:gd name="T21" fmla="*/ 448 h 621"/>
                  <a:gd name="T22" fmla="*/ 17 w 409"/>
                  <a:gd name="T23" fmla="*/ 423 h 621"/>
                  <a:gd name="T24" fmla="*/ 21 w 409"/>
                  <a:gd name="T25" fmla="*/ 396 h 621"/>
                  <a:gd name="T26" fmla="*/ 52 w 409"/>
                  <a:gd name="T27" fmla="*/ 377 h 621"/>
                  <a:gd name="T28" fmla="*/ 82 w 409"/>
                  <a:gd name="T29" fmla="*/ 375 h 621"/>
                  <a:gd name="T30" fmla="*/ 116 w 409"/>
                  <a:gd name="T31" fmla="*/ 373 h 621"/>
                  <a:gd name="T32" fmla="*/ 137 w 409"/>
                  <a:gd name="T33" fmla="*/ 354 h 621"/>
                  <a:gd name="T34" fmla="*/ 151 w 409"/>
                  <a:gd name="T35" fmla="*/ 327 h 621"/>
                  <a:gd name="T36" fmla="*/ 151 w 409"/>
                  <a:gd name="T37" fmla="*/ 294 h 621"/>
                  <a:gd name="T38" fmla="*/ 137 w 409"/>
                  <a:gd name="T39" fmla="*/ 262 h 621"/>
                  <a:gd name="T40" fmla="*/ 111 w 409"/>
                  <a:gd name="T41" fmla="*/ 256 h 621"/>
                  <a:gd name="T42" fmla="*/ 86 w 409"/>
                  <a:gd name="T43" fmla="*/ 264 h 621"/>
                  <a:gd name="T44" fmla="*/ 60 w 409"/>
                  <a:gd name="T45" fmla="*/ 275 h 621"/>
                  <a:gd name="T46" fmla="*/ 35 w 409"/>
                  <a:gd name="T47" fmla="*/ 282 h 621"/>
                  <a:gd name="T48" fmla="*/ 6 w 409"/>
                  <a:gd name="T49" fmla="*/ 268 h 621"/>
                  <a:gd name="T50" fmla="*/ 1 w 409"/>
                  <a:gd name="T51" fmla="*/ 231 h 621"/>
                  <a:gd name="T52" fmla="*/ 9 w 409"/>
                  <a:gd name="T53" fmla="*/ 205 h 621"/>
                  <a:gd name="T54" fmla="*/ 15 w 409"/>
                  <a:gd name="T55" fmla="*/ 175 h 621"/>
                  <a:gd name="T56" fmla="*/ 44 w 409"/>
                  <a:gd name="T57" fmla="*/ 161 h 621"/>
                  <a:gd name="T58" fmla="*/ 87 w 409"/>
                  <a:gd name="T59" fmla="*/ 156 h 621"/>
                  <a:gd name="T60" fmla="*/ 127 w 409"/>
                  <a:gd name="T61" fmla="*/ 145 h 621"/>
                  <a:gd name="T62" fmla="*/ 154 w 409"/>
                  <a:gd name="T63" fmla="*/ 113 h 621"/>
                  <a:gd name="T64" fmla="*/ 152 w 409"/>
                  <a:gd name="T65" fmla="*/ 72 h 621"/>
                  <a:gd name="T66" fmla="*/ 150 w 409"/>
                  <a:gd name="T67" fmla="*/ 29 h 621"/>
                  <a:gd name="T68" fmla="*/ 186 w 409"/>
                  <a:gd name="T69" fmla="*/ 4 h 621"/>
                  <a:gd name="T70" fmla="*/ 228 w 409"/>
                  <a:gd name="T71" fmla="*/ 1 h 621"/>
                  <a:gd name="T72" fmla="*/ 252 w 409"/>
                  <a:gd name="T73" fmla="*/ 22 h 621"/>
                  <a:gd name="T74" fmla="*/ 248 w 409"/>
                  <a:gd name="T75" fmla="*/ 53 h 621"/>
                  <a:gd name="T76" fmla="*/ 241 w 409"/>
                  <a:gd name="T77" fmla="*/ 86 h 621"/>
                  <a:gd name="T78" fmla="*/ 247 w 409"/>
                  <a:gd name="T79" fmla="*/ 116 h 621"/>
                  <a:gd name="T80" fmla="*/ 371 w 409"/>
                  <a:gd name="T81" fmla="*/ 252 h 621"/>
                  <a:gd name="T82" fmla="*/ 338 w 409"/>
                  <a:gd name="T83" fmla="*/ 262 h 621"/>
                  <a:gd name="T84" fmla="*/ 301 w 409"/>
                  <a:gd name="T85" fmla="*/ 257 h 621"/>
                  <a:gd name="T86" fmla="*/ 264 w 409"/>
                  <a:gd name="T87" fmla="*/ 260 h 621"/>
                  <a:gd name="T88" fmla="*/ 237 w 409"/>
                  <a:gd name="T89" fmla="*/ 286 h 621"/>
                  <a:gd name="T90" fmla="*/ 233 w 409"/>
                  <a:gd name="T91" fmla="*/ 316 h 621"/>
                  <a:gd name="T92" fmla="*/ 234 w 409"/>
                  <a:gd name="T93" fmla="*/ 348 h 621"/>
                  <a:gd name="T94" fmla="*/ 245 w 409"/>
                  <a:gd name="T95" fmla="*/ 377 h 621"/>
                  <a:gd name="T96" fmla="*/ 265 w 409"/>
                  <a:gd name="T97" fmla="*/ 400 h 621"/>
                  <a:gd name="T98" fmla="*/ 284 w 409"/>
                  <a:gd name="T99" fmla="*/ 397 h 621"/>
                  <a:gd name="T100" fmla="*/ 303 w 409"/>
                  <a:gd name="T101" fmla="*/ 385 h 621"/>
                  <a:gd name="T102" fmla="*/ 322 w 409"/>
                  <a:gd name="T103" fmla="*/ 370 h 621"/>
                  <a:gd name="T104" fmla="*/ 345 w 409"/>
                  <a:gd name="T105" fmla="*/ 356 h 621"/>
                  <a:gd name="T106" fmla="*/ 383 w 409"/>
                  <a:gd name="T107" fmla="*/ 363 h 621"/>
                  <a:gd name="T108" fmla="*/ 407 w 409"/>
                  <a:gd name="T109" fmla="*/ 390 h 621"/>
                  <a:gd name="T110" fmla="*/ 407 w 409"/>
                  <a:gd name="T111" fmla="*/ 416 h 621"/>
                  <a:gd name="T112" fmla="*/ 402 w 409"/>
                  <a:gd name="T113" fmla="*/ 444 h 621"/>
                  <a:gd name="T114" fmla="*/ 368 w 409"/>
                  <a:gd name="T115" fmla="*/ 456 h 621"/>
                  <a:gd name="T116" fmla="*/ 327 w 409"/>
                  <a:gd name="T117" fmla="*/ 467 h 621"/>
                  <a:gd name="T118" fmla="*/ 291 w 409"/>
                  <a:gd name="T119" fmla="*/ 485 h 621"/>
                  <a:gd name="T120" fmla="*/ 266 w 409"/>
                  <a:gd name="T121" fmla="*/ 61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09" h="621">
                    <a:moveTo>
                      <a:pt x="266" y="611"/>
                    </a:moveTo>
                    <a:lnTo>
                      <a:pt x="254" y="616"/>
                    </a:lnTo>
                    <a:lnTo>
                      <a:pt x="243" y="618"/>
                    </a:lnTo>
                    <a:lnTo>
                      <a:pt x="232" y="620"/>
                    </a:lnTo>
                    <a:lnTo>
                      <a:pt x="221" y="619"/>
                    </a:lnTo>
                    <a:lnTo>
                      <a:pt x="210" y="617"/>
                    </a:lnTo>
                    <a:lnTo>
                      <a:pt x="199" y="611"/>
                    </a:lnTo>
                    <a:lnTo>
                      <a:pt x="189" y="605"/>
                    </a:lnTo>
                    <a:lnTo>
                      <a:pt x="179" y="598"/>
                    </a:lnTo>
                    <a:lnTo>
                      <a:pt x="179" y="588"/>
                    </a:lnTo>
                    <a:lnTo>
                      <a:pt x="180" y="577"/>
                    </a:lnTo>
                    <a:lnTo>
                      <a:pt x="182" y="565"/>
                    </a:lnTo>
                    <a:lnTo>
                      <a:pt x="186" y="555"/>
                    </a:lnTo>
                    <a:lnTo>
                      <a:pt x="190" y="543"/>
                    </a:lnTo>
                    <a:lnTo>
                      <a:pt x="192" y="531"/>
                    </a:lnTo>
                    <a:lnTo>
                      <a:pt x="193" y="519"/>
                    </a:lnTo>
                    <a:lnTo>
                      <a:pt x="189" y="506"/>
                    </a:lnTo>
                    <a:lnTo>
                      <a:pt x="182" y="500"/>
                    </a:lnTo>
                    <a:lnTo>
                      <a:pt x="173" y="495"/>
                    </a:lnTo>
                    <a:lnTo>
                      <a:pt x="165" y="492"/>
                    </a:lnTo>
                    <a:lnTo>
                      <a:pt x="155" y="489"/>
                    </a:lnTo>
                    <a:lnTo>
                      <a:pt x="146" y="489"/>
                    </a:lnTo>
                    <a:lnTo>
                      <a:pt x="136" y="488"/>
                    </a:lnTo>
                    <a:lnTo>
                      <a:pt x="126" y="490"/>
                    </a:lnTo>
                    <a:lnTo>
                      <a:pt x="117" y="490"/>
                    </a:lnTo>
                    <a:lnTo>
                      <a:pt x="107" y="493"/>
                    </a:lnTo>
                    <a:lnTo>
                      <a:pt x="97" y="495"/>
                    </a:lnTo>
                    <a:lnTo>
                      <a:pt x="87" y="497"/>
                    </a:lnTo>
                    <a:lnTo>
                      <a:pt x="76" y="499"/>
                    </a:lnTo>
                    <a:lnTo>
                      <a:pt x="65" y="502"/>
                    </a:lnTo>
                    <a:lnTo>
                      <a:pt x="55" y="503"/>
                    </a:lnTo>
                    <a:lnTo>
                      <a:pt x="44" y="505"/>
                    </a:lnTo>
                    <a:lnTo>
                      <a:pt x="34" y="506"/>
                    </a:lnTo>
                    <a:lnTo>
                      <a:pt x="30" y="502"/>
                    </a:lnTo>
                    <a:lnTo>
                      <a:pt x="28" y="498"/>
                    </a:lnTo>
                    <a:lnTo>
                      <a:pt x="25" y="493"/>
                    </a:lnTo>
                    <a:lnTo>
                      <a:pt x="23" y="489"/>
                    </a:lnTo>
                    <a:lnTo>
                      <a:pt x="23" y="483"/>
                    </a:lnTo>
                    <a:lnTo>
                      <a:pt x="21" y="478"/>
                    </a:lnTo>
                    <a:lnTo>
                      <a:pt x="21" y="472"/>
                    </a:lnTo>
                    <a:lnTo>
                      <a:pt x="20" y="466"/>
                    </a:lnTo>
                    <a:lnTo>
                      <a:pt x="19" y="460"/>
                    </a:lnTo>
                    <a:lnTo>
                      <a:pt x="19" y="454"/>
                    </a:lnTo>
                    <a:lnTo>
                      <a:pt x="19" y="448"/>
                    </a:lnTo>
                    <a:lnTo>
                      <a:pt x="19" y="442"/>
                    </a:lnTo>
                    <a:lnTo>
                      <a:pt x="18" y="435"/>
                    </a:lnTo>
                    <a:lnTo>
                      <a:pt x="17" y="429"/>
                    </a:lnTo>
                    <a:lnTo>
                      <a:pt x="17" y="423"/>
                    </a:lnTo>
                    <a:lnTo>
                      <a:pt x="15" y="417"/>
                    </a:lnTo>
                    <a:lnTo>
                      <a:pt x="14" y="410"/>
                    </a:lnTo>
                    <a:lnTo>
                      <a:pt x="17" y="402"/>
                    </a:lnTo>
                    <a:lnTo>
                      <a:pt x="21" y="396"/>
                    </a:lnTo>
                    <a:lnTo>
                      <a:pt x="26" y="391"/>
                    </a:lnTo>
                    <a:lnTo>
                      <a:pt x="35" y="386"/>
                    </a:lnTo>
                    <a:lnTo>
                      <a:pt x="42" y="381"/>
                    </a:lnTo>
                    <a:lnTo>
                      <a:pt x="52" y="377"/>
                    </a:lnTo>
                    <a:lnTo>
                      <a:pt x="61" y="374"/>
                    </a:lnTo>
                    <a:lnTo>
                      <a:pt x="67" y="373"/>
                    </a:lnTo>
                    <a:lnTo>
                      <a:pt x="75" y="374"/>
                    </a:lnTo>
                    <a:lnTo>
                      <a:pt x="82" y="375"/>
                    </a:lnTo>
                    <a:lnTo>
                      <a:pt x="91" y="375"/>
                    </a:lnTo>
                    <a:lnTo>
                      <a:pt x="98" y="376"/>
                    </a:lnTo>
                    <a:lnTo>
                      <a:pt x="107" y="375"/>
                    </a:lnTo>
                    <a:lnTo>
                      <a:pt x="116" y="373"/>
                    </a:lnTo>
                    <a:lnTo>
                      <a:pt x="127" y="371"/>
                    </a:lnTo>
                    <a:lnTo>
                      <a:pt x="130" y="366"/>
                    </a:lnTo>
                    <a:lnTo>
                      <a:pt x="134" y="359"/>
                    </a:lnTo>
                    <a:lnTo>
                      <a:pt x="137" y="354"/>
                    </a:lnTo>
                    <a:lnTo>
                      <a:pt x="140" y="348"/>
                    </a:lnTo>
                    <a:lnTo>
                      <a:pt x="144" y="341"/>
                    </a:lnTo>
                    <a:lnTo>
                      <a:pt x="148" y="334"/>
                    </a:lnTo>
                    <a:lnTo>
                      <a:pt x="151" y="327"/>
                    </a:lnTo>
                    <a:lnTo>
                      <a:pt x="156" y="321"/>
                    </a:lnTo>
                    <a:lnTo>
                      <a:pt x="153" y="313"/>
                    </a:lnTo>
                    <a:lnTo>
                      <a:pt x="151" y="304"/>
                    </a:lnTo>
                    <a:lnTo>
                      <a:pt x="151" y="294"/>
                    </a:lnTo>
                    <a:lnTo>
                      <a:pt x="149" y="285"/>
                    </a:lnTo>
                    <a:lnTo>
                      <a:pt x="147" y="275"/>
                    </a:lnTo>
                    <a:lnTo>
                      <a:pt x="143" y="269"/>
                    </a:lnTo>
                    <a:lnTo>
                      <a:pt x="137" y="262"/>
                    </a:lnTo>
                    <a:lnTo>
                      <a:pt x="129" y="257"/>
                    </a:lnTo>
                    <a:lnTo>
                      <a:pt x="123" y="257"/>
                    </a:lnTo>
                    <a:lnTo>
                      <a:pt x="117" y="257"/>
                    </a:lnTo>
                    <a:lnTo>
                      <a:pt x="111" y="256"/>
                    </a:lnTo>
                    <a:lnTo>
                      <a:pt x="104" y="258"/>
                    </a:lnTo>
                    <a:lnTo>
                      <a:pt x="98" y="259"/>
                    </a:lnTo>
                    <a:lnTo>
                      <a:pt x="92" y="261"/>
                    </a:lnTo>
                    <a:lnTo>
                      <a:pt x="86" y="264"/>
                    </a:lnTo>
                    <a:lnTo>
                      <a:pt x="80" y="266"/>
                    </a:lnTo>
                    <a:lnTo>
                      <a:pt x="73" y="270"/>
                    </a:lnTo>
                    <a:lnTo>
                      <a:pt x="67" y="273"/>
                    </a:lnTo>
                    <a:lnTo>
                      <a:pt x="60" y="275"/>
                    </a:lnTo>
                    <a:lnTo>
                      <a:pt x="55" y="278"/>
                    </a:lnTo>
                    <a:lnTo>
                      <a:pt x="48" y="280"/>
                    </a:lnTo>
                    <a:lnTo>
                      <a:pt x="41" y="282"/>
                    </a:lnTo>
                    <a:lnTo>
                      <a:pt x="35" y="282"/>
                    </a:lnTo>
                    <a:lnTo>
                      <a:pt x="28" y="283"/>
                    </a:lnTo>
                    <a:lnTo>
                      <a:pt x="20" y="280"/>
                    </a:lnTo>
                    <a:lnTo>
                      <a:pt x="12" y="275"/>
                    </a:lnTo>
                    <a:lnTo>
                      <a:pt x="6" y="268"/>
                    </a:lnTo>
                    <a:lnTo>
                      <a:pt x="2" y="259"/>
                    </a:lnTo>
                    <a:lnTo>
                      <a:pt x="2" y="252"/>
                    </a:lnTo>
                    <a:lnTo>
                      <a:pt x="0" y="241"/>
                    </a:lnTo>
                    <a:lnTo>
                      <a:pt x="1" y="231"/>
                    </a:lnTo>
                    <a:lnTo>
                      <a:pt x="5" y="222"/>
                    </a:lnTo>
                    <a:lnTo>
                      <a:pt x="6" y="217"/>
                    </a:lnTo>
                    <a:lnTo>
                      <a:pt x="8" y="210"/>
                    </a:lnTo>
                    <a:lnTo>
                      <a:pt x="9" y="205"/>
                    </a:lnTo>
                    <a:lnTo>
                      <a:pt x="10" y="196"/>
                    </a:lnTo>
                    <a:lnTo>
                      <a:pt x="12" y="190"/>
                    </a:lnTo>
                    <a:lnTo>
                      <a:pt x="13" y="183"/>
                    </a:lnTo>
                    <a:lnTo>
                      <a:pt x="15" y="175"/>
                    </a:lnTo>
                    <a:lnTo>
                      <a:pt x="17" y="167"/>
                    </a:lnTo>
                    <a:lnTo>
                      <a:pt x="26" y="165"/>
                    </a:lnTo>
                    <a:lnTo>
                      <a:pt x="34" y="163"/>
                    </a:lnTo>
                    <a:lnTo>
                      <a:pt x="44" y="161"/>
                    </a:lnTo>
                    <a:lnTo>
                      <a:pt x="54" y="160"/>
                    </a:lnTo>
                    <a:lnTo>
                      <a:pt x="64" y="158"/>
                    </a:lnTo>
                    <a:lnTo>
                      <a:pt x="75" y="158"/>
                    </a:lnTo>
                    <a:lnTo>
                      <a:pt x="87" y="156"/>
                    </a:lnTo>
                    <a:lnTo>
                      <a:pt x="97" y="155"/>
                    </a:lnTo>
                    <a:lnTo>
                      <a:pt x="108" y="153"/>
                    </a:lnTo>
                    <a:lnTo>
                      <a:pt x="118" y="150"/>
                    </a:lnTo>
                    <a:lnTo>
                      <a:pt x="127" y="145"/>
                    </a:lnTo>
                    <a:lnTo>
                      <a:pt x="136" y="140"/>
                    </a:lnTo>
                    <a:lnTo>
                      <a:pt x="142" y="132"/>
                    </a:lnTo>
                    <a:lnTo>
                      <a:pt x="148" y="124"/>
                    </a:lnTo>
                    <a:lnTo>
                      <a:pt x="154" y="113"/>
                    </a:lnTo>
                    <a:lnTo>
                      <a:pt x="157" y="99"/>
                    </a:lnTo>
                    <a:lnTo>
                      <a:pt x="157" y="91"/>
                    </a:lnTo>
                    <a:lnTo>
                      <a:pt x="156" y="81"/>
                    </a:lnTo>
                    <a:lnTo>
                      <a:pt x="152" y="72"/>
                    </a:lnTo>
                    <a:lnTo>
                      <a:pt x="149" y="61"/>
                    </a:lnTo>
                    <a:lnTo>
                      <a:pt x="147" y="51"/>
                    </a:lnTo>
                    <a:lnTo>
                      <a:pt x="147" y="39"/>
                    </a:lnTo>
                    <a:lnTo>
                      <a:pt x="150" y="29"/>
                    </a:lnTo>
                    <a:lnTo>
                      <a:pt x="156" y="18"/>
                    </a:lnTo>
                    <a:lnTo>
                      <a:pt x="166" y="13"/>
                    </a:lnTo>
                    <a:lnTo>
                      <a:pt x="175" y="8"/>
                    </a:lnTo>
                    <a:lnTo>
                      <a:pt x="186" y="4"/>
                    </a:lnTo>
                    <a:lnTo>
                      <a:pt x="196" y="1"/>
                    </a:lnTo>
                    <a:lnTo>
                      <a:pt x="207" y="0"/>
                    </a:lnTo>
                    <a:lnTo>
                      <a:pt x="217" y="0"/>
                    </a:lnTo>
                    <a:lnTo>
                      <a:pt x="228" y="1"/>
                    </a:lnTo>
                    <a:lnTo>
                      <a:pt x="239" y="3"/>
                    </a:lnTo>
                    <a:lnTo>
                      <a:pt x="246" y="9"/>
                    </a:lnTo>
                    <a:lnTo>
                      <a:pt x="249" y="14"/>
                    </a:lnTo>
                    <a:lnTo>
                      <a:pt x="252" y="22"/>
                    </a:lnTo>
                    <a:lnTo>
                      <a:pt x="252" y="29"/>
                    </a:lnTo>
                    <a:lnTo>
                      <a:pt x="252" y="36"/>
                    </a:lnTo>
                    <a:lnTo>
                      <a:pt x="250" y="44"/>
                    </a:lnTo>
                    <a:lnTo>
                      <a:pt x="248" y="53"/>
                    </a:lnTo>
                    <a:lnTo>
                      <a:pt x="246" y="61"/>
                    </a:lnTo>
                    <a:lnTo>
                      <a:pt x="244" y="69"/>
                    </a:lnTo>
                    <a:lnTo>
                      <a:pt x="241" y="78"/>
                    </a:lnTo>
                    <a:lnTo>
                      <a:pt x="241" y="86"/>
                    </a:lnTo>
                    <a:lnTo>
                      <a:pt x="239" y="94"/>
                    </a:lnTo>
                    <a:lnTo>
                      <a:pt x="241" y="102"/>
                    </a:lnTo>
                    <a:lnTo>
                      <a:pt x="242" y="109"/>
                    </a:lnTo>
                    <a:lnTo>
                      <a:pt x="247" y="116"/>
                    </a:lnTo>
                    <a:lnTo>
                      <a:pt x="253" y="122"/>
                    </a:lnTo>
                    <a:lnTo>
                      <a:pt x="376" y="124"/>
                    </a:lnTo>
                    <a:lnTo>
                      <a:pt x="377" y="244"/>
                    </a:lnTo>
                    <a:lnTo>
                      <a:pt x="371" y="252"/>
                    </a:lnTo>
                    <a:lnTo>
                      <a:pt x="363" y="257"/>
                    </a:lnTo>
                    <a:lnTo>
                      <a:pt x="354" y="260"/>
                    </a:lnTo>
                    <a:lnTo>
                      <a:pt x="347" y="262"/>
                    </a:lnTo>
                    <a:lnTo>
                      <a:pt x="338" y="262"/>
                    </a:lnTo>
                    <a:lnTo>
                      <a:pt x="328" y="261"/>
                    </a:lnTo>
                    <a:lnTo>
                      <a:pt x="319" y="260"/>
                    </a:lnTo>
                    <a:lnTo>
                      <a:pt x="310" y="259"/>
                    </a:lnTo>
                    <a:lnTo>
                      <a:pt x="301" y="257"/>
                    </a:lnTo>
                    <a:lnTo>
                      <a:pt x="292" y="256"/>
                    </a:lnTo>
                    <a:lnTo>
                      <a:pt x="282" y="257"/>
                    </a:lnTo>
                    <a:lnTo>
                      <a:pt x="274" y="257"/>
                    </a:lnTo>
                    <a:lnTo>
                      <a:pt x="264" y="260"/>
                    </a:lnTo>
                    <a:lnTo>
                      <a:pt x="256" y="264"/>
                    </a:lnTo>
                    <a:lnTo>
                      <a:pt x="248" y="271"/>
                    </a:lnTo>
                    <a:lnTo>
                      <a:pt x="240" y="280"/>
                    </a:lnTo>
                    <a:lnTo>
                      <a:pt x="237" y="286"/>
                    </a:lnTo>
                    <a:lnTo>
                      <a:pt x="236" y="293"/>
                    </a:lnTo>
                    <a:lnTo>
                      <a:pt x="235" y="300"/>
                    </a:lnTo>
                    <a:lnTo>
                      <a:pt x="234" y="308"/>
                    </a:lnTo>
                    <a:lnTo>
                      <a:pt x="233" y="316"/>
                    </a:lnTo>
                    <a:lnTo>
                      <a:pt x="233" y="323"/>
                    </a:lnTo>
                    <a:lnTo>
                      <a:pt x="233" y="331"/>
                    </a:lnTo>
                    <a:lnTo>
                      <a:pt x="234" y="339"/>
                    </a:lnTo>
                    <a:lnTo>
                      <a:pt x="234" y="348"/>
                    </a:lnTo>
                    <a:lnTo>
                      <a:pt x="237" y="355"/>
                    </a:lnTo>
                    <a:lnTo>
                      <a:pt x="238" y="362"/>
                    </a:lnTo>
                    <a:lnTo>
                      <a:pt x="241" y="370"/>
                    </a:lnTo>
                    <a:lnTo>
                      <a:pt x="245" y="377"/>
                    </a:lnTo>
                    <a:lnTo>
                      <a:pt x="249" y="385"/>
                    </a:lnTo>
                    <a:lnTo>
                      <a:pt x="254" y="392"/>
                    </a:lnTo>
                    <a:lnTo>
                      <a:pt x="259" y="397"/>
                    </a:lnTo>
                    <a:lnTo>
                      <a:pt x="265" y="400"/>
                    </a:lnTo>
                    <a:lnTo>
                      <a:pt x="270" y="400"/>
                    </a:lnTo>
                    <a:lnTo>
                      <a:pt x="275" y="400"/>
                    </a:lnTo>
                    <a:lnTo>
                      <a:pt x="278" y="398"/>
                    </a:lnTo>
                    <a:lnTo>
                      <a:pt x="284" y="397"/>
                    </a:lnTo>
                    <a:lnTo>
                      <a:pt x="289" y="394"/>
                    </a:lnTo>
                    <a:lnTo>
                      <a:pt x="294" y="392"/>
                    </a:lnTo>
                    <a:lnTo>
                      <a:pt x="298" y="388"/>
                    </a:lnTo>
                    <a:lnTo>
                      <a:pt x="303" y="385"/>
                    </a:lnTo>
                    <a:lnTo>
                      <a:pt x="308" y="381"/>
                    </a:lnTo>
                    <a:lnTo>
                      <a:pt x="313" y="378"/>
                    </a:lnTo>
                    <a:lnTo>
                      <a:pt x="318" y="373"/>
                    </a:lnTo>
                    <a:lnTo>
                      <a:pt x="322" y="370"/>
                    </a:lnTo>
                    <a:lnTo>
                      <a:pt x="326" y="366"/>
                    </a:lnTo>
                    <a:lnTo>
                      <a:pt x="331" y="363"/>
                    </a:lnTo>
                    <a:lnTo>
                      <a:pt x="336" y="360"/>
                    </a:lnTo>
                    <a:lnTo>
                      <a:pt x="345" y="356"/>
                    </a:lnTo>
                    <a:lnTo>
                      <a:pt x="355" y="355"/>
                    </a:lnTo>
                    <a:lnTo>
                      <a:pt x="365" y="356"/>
                    </a:lnTo>
                    <a:lnTo>
                      <a:pt x="375" y="359"/>
                    </a:lnTo>
                    <a:lnTo>
                      <a:pt x="383" y="363"/>
                    </a:lnTo>
                    <a:lnTo>
                      <a:pt x="392" y="369"/>
                    </a:lnTo>
                    <a:lnTo>
                      <a:pt x="400" y="376"/>
                    </a:lnTo>
                    <a:lnTo>
                      <a:pt x="406" y="383"/>
                    </a:lnTo>
                    <a:lnTo>
                      <a:pt x="407" y="390"/>
                    </a:lnTo>
                    <a:lnTo>
                      <a:pt x="408" y="396"/>
                    </a:lnTo>
                    <a:lnTo>
                      <a:pt x="408" y="403"/>
                    </a:lnTo>
                    <a:lnTo>
                      <a:pt x="408" y="410"/>
                    </a:lnTo>
                    <a:lnTo>
                      <a:pt x="407" y="416"/>
                    </a:lnTo>
                    <a:lnTo>
                      <a:pt x="408" y="423"/>
                    </a:lnTo>
                    <a:lnTo>
                      <a:pt x="408" y="431"/>
                    </a:lnTo>
                    <a:lnTo>
                      <a:pt x="408" y="438"/>
                    </a:lnTo>
                    <a:lnTo>
                      <a:pt x="402" y="444"/>
                    </a:lnTo>
                    <a:lnTo>
                      <a:pt x="395" y="447"/>
                    </a:lnTo>
                    <a:lnTo>
                      <a:pt x="387" y="451"/>
                    </a:lnTo>
                    <a:lnTo>
                      <a:pt x="378" y="454"/>
                    </a:lnTo>
                    <a:lnTo>
                      <a:pt x="368" y="456"/>
                    </a:lnTo>
                    <a:lnTo>
                      <a:pt x="358" y="459"/>
                    </a:lnTo>
                    <a:lnTo>
                      <a:pt x="348" y="463"/>
                    </a:lnTo>
                    <a:lnTo>
                      <a:pt x="338" y="465"/>
                    </a:lnTo>
                    <a:lnTo>
                      <a:pt x="327" y="467"/>
                    </a:lnTo>
                    <a:lnTo>
                      <a:pt x="317" y="471"/>
                    </a:lnTo>
                    <a:lnTo>
                      <a:pt x="309" y="475"/>
                    </a:lnTo>
                    <a:lnTo>
                      <a:pt x="299" y="480"/>
                    </a:lnTo>
                    <a:lnTo>
                      <a:pt x="291" y="485"/>
                    </a:lnTo>
                    <a:lnTo>
                      <a:pt x="283" y="490"/>
                    </a:lnTo>
                    <a:lnTo>
                      <a:pt x="277" y="498"/>
                    </a:lnTo>
                    <a:lnTo>
                      <a:pt x="271" y="508"/>
                    </a:lnTo>
                    <a:lnTo>
                      <a:pt x="266" y="611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5" name="자유형(F) 12"/>
              <p:cNvSpPr>
                <a:spLocks/>
              </p:cNvSpPr>
              <p:nvPr/>
            </p:nvSpPr>
            <p:spPr bwMode="grayWhite">
              <a:xfrm>
                <a:off x="882777" y="-9144"/>
                <a:ext cx="696913" cy="628650"/>
              </a:xfrm>
              <a:custGeom>
                <a:avLst/>
                <a:gdLst>
                  <a:gd name="T0" fmla="*/ 246 w 439"/>
                  <a:gd name="T1" fmla="*/ 372 h 396"/>
                  <a:gd name="T2" fmla="*/ 237 w 439"/>
                  <a:gd name="T3" fmla="*/ 330 h 396"/>
                  <a:gd name="T4" fmla="*/ 222 w 439"/>
                  <a:gd name="T5" fmla="*/ 293 h 396"/>
                  <a:gd name="T6" fmla="*/ 185 w 439"/>
                  <a:gd name="T7" fmla="*/ 278 h 396"/>
                  <a:gd name="T8" fmla="*/ 142 w 439"/>
                  <a:gd name="T9" fmla="*/ 289 h 396"/>
                  <a:gd name="T10" fmla="*/ 104 w 439"/>
                  <a:gd name="T11" fmla="*/ 293 h 396"/>
                  <a:gd name="T12" fmla="*/ 85 w 439"/>
                  <a:gd name="T13" fmla="*/ 275 h 396"/>
                  <a:gd name="T14" fmla="*/ 73 w 439"/>
                  <a:gd name="T15" fmla="*/ 247 h 396"/>
                  <a:gd name="T16" fmla="*/ 67 w 439"/>
                  <a:gd name="T17" fmla="*/ 215 h 396"/>
                  <a:gd name="T18" fmla="*/ 68 w 439"/>
                  <a:gd name="T19" fmla="*/ 185 h 396"/>
                  <a:gd name="T20" fmla="*/ 99 w 439"/>
                  <a:gd name="T21" fmla="*/ 176 h 396"/>
                  <a:gd name="T22" fmla="*/ 139 w 439"/>
                  <a:gd name="T23" fmla="*/ 183 h 396"/>
                  <a:gd name="T24" fmla="*/ 167 w 439"/>
                  <a:gd name="T25" fmla="*/ 170 h 396"/>
                  <a:gd name="T26" fmla="*/ 179 w 439"/>
                  <a:gd name="T27" fmla="*/ 149 h 396"/>
                  <a:gd name="T28" fmla="*/ 181 w 439"/>
                  <a:gd name="T29" fmla="*/ 123 h 396"/>
                  <a:gd name="T30" fmla="*/ 180 w 439"/>
                  <a:gd name="T31" fmla="*/ 96 h 396"/>
                  <a:gd name="T32" fmla="*/ 170 w 439"/>
                  <a:gd name="T33" fmla="*/ 68 h 396"/>
                  <a:gd name="T34" fmla="*/ 146 w 439"/>
                  <a:gd name="T35" fmla="*/ 48 h 396"/>
                  <a:gd name="T36" fmla="*/ 115 w 439"/>
                  <a:gd name="T37" fmla="*/ 49 h 396"/>
                  <a:gd name="T38" fmla="*/ 86 w 439"/>
                  <a:gd name="T39" fmla="*/ 62 h 396"/>
                  <a:gd name="T40" fmla="*/ 56 w 439"/>
                  <a:gd name="T41" fmla="*/ 71 h 396"/>
                  <a:gd name="T42" fmla="*/ 26 w 439"/>
                  <a:gd name="T43" fmla="*/ 62 h 396"/>
                  <a:gd name="T44" fmla="*/ 11 w 439"/>
                  <a:gd name="T45" fmla="*/ 43 h 396"/>
                  <a:gd name="T46" fmla="*/ 1 w 439"/>
                  <a:gd name="T47" fmla="*/ 22 h 396"/>
                  <a:gd name="T48" fmla="*/ 388 w 439"/>
                  <a:gd name="T49" fmla="*/ 18 h 396"/>
                  <a:gd name="T50" fmla="*/ 367 w 439"/>
                  <a:gd name="T51" fmla="*/ 21 h 396"/>
                  <a:gd name="T52" fmla="*/ 346 w 439"/>
                  <a:gd name="T53" fmla="*/ 18 h 396"/>
                  <a:gd name="T54" fmla="*/ 324 w 439"/>
                  <a:gd name="T55" fmla="*/ 13 h 396"/>
                  <a:gd name="T56" fmla="*/ 299 w 439"/>
                  <a:gd name="T57" fmla="*/ 18 h 396"/>
                  <a:gd name="T58" fmla="*/ 278 w 439"/>
                  <a:gd name="T59" fmla="*/ 43 h 396"/>
                  <a:gd name="T60" fmla="*/ 277 w 439"/>
                  <a:gd name="T61" fmla="*/ 75 h 396"/>
                  <a:gd name="T62" fmla="*/ 281 w 439"/>
                  <a:gd name="T63" fmla="*/ 99 h 396"/>
                  <a:gd name="T64" fmla="*/ 287 w 439"/>
                  <a:gd name="T65" fmla="*/ 124 h 396"/>
                  <a:gd name="T66" fmla="*/ 300 w 439"/>
                  <a:gd name="T67" fmla="*/ 145 h 396"/>
                  <a:gd name="T68" fmla="*/ 325 w 439"/>
                  <a:gd name="T69" fmla="*/ 159 h 396"/>
                  <a:gd name="T70" fmla="*/ 349 w 439"/>
                  <a:gd name="T71" fmla="*/ 158 h 396"/>
                  <a:gd name="T72" fmla="*/ 371 w 439"/>
                  <a:gd name="T73" fmla="*/ 148 h 396"/>
                  <a:gd name="T74" fmla="*/ 394 w 439"/>
                  <a:gd name="T75" fmla="*/ 138 h 396"/>
                  <a:gd name="T76" fmla="*/ 418 w 439"/>
                  <a:gd name="T77" fmla="*/ 142 h 396"/>
                  <a:gd name="T78" fmla="*/ 428 w 439"/>
                  <a:gd name="T79" fmla="*/ 163 h 396"/>
                  <a:gd name="T80" fmla="*/ 434 w 439"/>
                  <a:gd name="T81" fmla="*/ 188 h 396"/>
                  <a:gd name="T82" fmla="*/ 436 w 439"/>
                  <a:gd name="T83" fmla="*/ 215 h 396"/>
                  <a:gd name="T84" fmla="*/ 428 w 439"/>
                  <a:gd name="T85" fmla="*/ 234 h 396"/>
                  <a:gd name="T86" fmla="*/ 389 w 439"/>
                  <a:gd name="T87" fmla="*/ 242 h 396"/>
                  <a:gd name="T88" fmla="*/ 355 w 439"/>
                  <a:gd name="T89" fmla="*/ 257 h 396"/>
                  <a:gd name="T90" fmla="*/ 339 w 439"/>
                  <a:gd name="T91" fmla="*/ 282 h 396"/>
                  <a:gd name="T92" fmla="*/ 345 w 439"/>
                  <a:gd name="T93" fmla="*/ 313 h 396"/>
                  <a:gd name="T94" fmla="*/ 364 w 439"/>
                  <a:gd name="T95" fmla="*/ 340 h 396"/>
                  <a:gd name="T96" fmla="*/ 361 w 439"/>
                  <a:gd name="T97" fmla="*/ 368 h 396"/>
                  <a:gd name="T98" fmla="*/ 339 w 439"/>
                  <a:gd name="T99" fmla="*/ 379 h 396"/>
                  <a:gd name="T100" fmla="*/ 315 w 439"/>
                  <a:gd name="T101" fmla="*/ 387 h 396"/>
                  <a:gd name="T102" fmla="*/ 290 w 439"/>
                  <a:gd name="T103" fmla="*/ 392 h 396"/>
                  <a:gd name="T104" fmla="*/ 264 w 439"/>
                  <a:gd name="T105" fmla="*/ 395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39" h="396">
                    <a:moveTo>
                      <a:pt x="264" y="395"/>
                    </a:moveTo>
                    <a:lnTo>
                      <a:pt x="257" y="388"/>
                    </a:lnTo>
                    <a:lnTo>
                      <a:pt x="251" y="381"/>
                    </a:lnTo>
                    <a:lnTo>
                      <a:pt x="246" y="372"/>
                    </a:lnTo>
                    <a:lnTo>
                      <a:pt x="244" y="362"/>
                    </a:lnTo>
                    <a:lnTo>
                      <a:pt x="240" y="351"/>
                    </a:lnTo>
                    <a:lnTo>
                      <a:pt x="238" y="341"/>
                    </a:lnTo>
                    <a:lnTo>
                      <a:pt x="237" y="330"/>
                    </a:lnTo>
                    <a:lnTo>
                      <a:pt x="234" y="320"/>
                    </a:lnTo>
                    <a:lnTo>
                      <a:pt x="231" y="310"/>
                    </a:lnTo>
                    <a:lnTo>
                      <a:pt x="227" y="301"/>
                    </a:lnTo>
                    <a:lnTo>
                      <a:pt x="222" y="293"/>
                    </a:lnTo>
                    <a:lnTo>
                      <a:pt x="215" y="287"/>
                    </a:lnTo>
                    <a:lnTo>
                      <a:pt x="207" y="282"/>
                    </a:lnTo>
                    <a:lnTo>
                      <a:pt x="197" y="279"/>
                    </a:lnTo>
                    <a:lnTo>
                      <a:pt x="185" y="278"/>
                    </a:lnTo>
                    <a:lnTo>
                      <a:pt x="169" y="280"/>
                    </a:lnTo>
                    <a:lnTo>
                      <a:pt x="160" y="283"/>
                    </a:lnTo>
                    <a:lnTo>
                      <a:pt x="151" y="286"/>
                    </a:lnTo>
                    <a:lnTo>
                      <a:pt x="142" y="289"/>
                    </a:lnTo>
                    <a:lnTo>
                      <a:pt x="132" y="291"/>
                    </a:lnTo>
                    <a:lnTo>
                      <a:pt x="123" y="292"/>
                    </a:lnTo>
                    <a:lnTo>
                      <a:pt x="114" y="293"/>
                    </a:lnTo>
                    <a:lnTo>
                      <a:pt x="104" y="293"/>
                    </a:lnTo>
                    <a:lnTo>
                      <a:pt x="94" y="293"/>
                    </a:lnTo>
                    <a:lnTo>
                      <a:pt x="91" y="288"/>
                    </a:lnTo>
                    <a:lnTo>
                      <a:pt x="88" y="282"/>
                    </a:lnTo>
                    <a:lnTo>
                      <a:pt x="85" y="275"/>
                    </a:lnTo>
                    <a:lnTo>
                      <a:pt x="82" y="269"/>
                    </a:lnTo>
                    <a:lnTo>
                      <a:pt x="79" y="261"/>
                    </a:lnTo>
                    <a:lnTo>
                      <a:pt x="76" y="254"/>
                    </a:lnTo>
                    <a:lnTo>
                      <a:pt x="73" y="247"/>
                    </a:lnTo>
                    <a:lnTo>
                      <a:pt x="72" y="238"/>
                    </a:lnTo>
                    <a:lnTo>
                      <a:pt x="70" y="231"/>
                    </a:lnTo>
                    <a:lnTo>
                      <a:pt x="68" y="224"/>
                    </a:lnTo>
                    <a:lnTo>
                      <a:pt x="67" y="215"/>
                    </a:lnTo>
                    <a:lnTo>
                      <a:pt x="66" y="208"/>
                    </a:lnTo>
                    <a:lnTo>
                      <a:pt x="66" y="201"/>
                    </a:lnTo>
                    <a:lnTo>
                      <a:pt x="67" y="192"/>
                    </a:lnTo>
                    <a:lnTo>
                      <a:pt x="68" y="185"/>
                    </a:lnTo>
                    <a:lnTo>
                      <a:pt x="70" y="179"/>
                    </a:lnTo>
                    <a:lnTo>
                      <a:pt x="79" y="175"/>
                    </a:lnTo>
                    <a:lnTo>
                      <a:pt x="89" y="174"/>
                    </a:lnTo>
                    <a:lnTo>
                      <a:pt x="99" y="176"/>
                    </a:lnTo>
                    <a:lnTo>
                      <a:pt x="108" y="179"/>
                    </a:lnTo>
                    <a:lnTo>
                      <a:pt x="119" y="181"/>
                    </a:lnTo>
                    <a:lnTo>
                      <a:pt x="128" y="183"/>
                    </a:lnTo>
                    <a:lnTo>
                      <a:pt x="139" y="183"/>
                    </a:lnTo>
                    <a:lnTo>
                      <a:pt x="149" y="182"/>
                    </a:lnTo>
                    <a:lnTo>
                      <a:pt x="157" y="179"/>
                    </a:lnTo>
                    <a:lnTo>
                      <a:pt x="162" y="174"/>
                    </a:lnTo>
                    <a:lnTo>
                      <a:pt x="167" y="170"/>
                    </a:lnTo>
                    <a:lnTo>
                      <a:pt x="171" y="166"/>
                    </a:lnTo>
                    <a:lnTo>
                      <a:pt x="174" y="160"/>
                    </a:lnTo>
                    <a:lnTo>
                      <a:pt x="177" y="155"/>
                    </a:lnTo>
                    <a:lnTo>
                      <a:pt x="179" y="149"/>
                    </a:lnTo>
                    <a:lnTo>
                      <a:pt x="179" y="142"/>
                    </a:lnTo>
                    <a:lnTo>
                      <a:pt x="180" y="136"/>
                    </a:lnTo>
                    <a:lnTo>
                      <a:pt x="181" y="129"/>
                    </a:lnTo>
                    <a:lnTo>
                      <a:pt x="181" y="123"/>
                    </a:lnTo>
                    <a:lnTo>
                      <a:pt x="181" y="115"/>
                    </a:lnTo>
                    <a:lnTo>
                      <a:pt x="181" y="109"/>
                    </a:lnTo>
                    <a:lnTo>
                      <a:pt x="181" y="102"/>
                    </a:lnTo>
                    <a:lnTo>
                      <a:pt x="180" y="96"/>
                    </a:lnTo>
                    <a:lnTo>
                      <a:pt x="180" y="89"/>
                    </a:lnTo>
                    <a:lnTo>
                      <a:pt x="178" y="81"/>
                    </a:lnTo>
                    <a:lnTo>
                      <a:pt x="174" y="74"/>
                    </a:lnTo>
                    <a:lnTo>
                      <a:pt x="170" y="68"/>
                    </a:lnTo>
                    <a:lnTo>
                      <a:pt x="165" y="62"/>
                    </a:lnTo>
                    <a:lnTo>
                      <a:pt x="159" y="57"/>
                    </a:lnTo>
                    <a:lnTo>
                      <a:pt x="153" y="52"/>
                    </a:lnTo>
                    <a:lnTo>
                      <a:pt x="146" y="48"/>
                    </a:lnTo>
                    <a:lnTo>
                      <a:pt x="138" y="44"/>
                    </a:lnTo>
                    <a:lnTo>
                      <a:pt x="130" y="44"/>
                    </a:lnTo>
                    <a:lnTo>
                      <a:pt x="122" y="46"/>
                    </a:lnTo>
                    <a:lnTo>
                      <a:pt x="115" y="49"/>
                    </a:lnTo>
                    <a:lnTo>
                      <a:pt x="108" y="51"/>
                    </a:lnTo>
                    <a:lnTo>
                      <a:pt x="100" y="55"/>
                    </a:lnTo>
                    <a:lnTo>
                      <a:pt x="92" y="59"/>
                    </a:lnTo>
                    <a:lnTo>
                      <a:pt x="86" y="62"/>
                    </a:lnTo>
                    <a:lnTo>
                      <a:pt x="79" y="65"/>
                    </a:lnTo>
                    <a:lnTo>
                      <a:pt x="71" y="68"/>
                    </a:lnTo>
                    <a:lnTo>
                      <a:pt x="63" y="70"/>
                    </a:lnTo>
                    <a:lnTo>
                      <a:pt x="56" y="71"/>
                    </a:lnTo>
                    <a:lnTo>
                      <a:pt x="48" y="71"/>
                    </a:lnTo>
                    <a:lnTo>
                      <a:pt x="40" y="69"/>
                    </a:lnTo>
                    <a:lnTo>
                      <a:pt x="33" y="67"/>
                    </a:lnTo>
                    <a:lnTo>
                      <a:pt x="26" y="62"/>
                    </a:lnTo>
                    <a:lnTo>
                      <a:pt x="19" y="55"/>
                    </a:lnTo>
                    <a:lnTo>
                      <a:pt x="16" y="51"/>
                    </a:lnTo>
                    <a:lnTo>
                      <a:pt x="13" y="48"/>
                    </a:lnTo>
                    <a:lnTo>
                      <a:pt x="11" y="43"/>
                    </a:lnTo>
                    <a:lnTo>
                      <a:pt x="7" y="38"/>
                    </a:lnTo>
                    <a:lnTo>
                      <a:pt x="6" y="33"/>
                    </a:lnTo>
                    <a:lnTo>
                      <a:pt x="3" y="27"/>
                    </a:lnTo>
                    <a:lnTo>
                      <a:pt x="1" y="22"/>
                    </a:lnTo>
                    <a:lnTo>
                      <a:pt x="0" y="16"/>
                    </a:lnTo>
                    <a:lnTo>
                      <a:pt x="405" y="0"/>
                    </a:lnTo>
                    <a:lnTo>
                      <a:pt x="393" y="14"/>
                    </a:lnTo>
                    <a:lnTo>
                      <a:pt x="388" y="18"/>
                    </a:lnTo>
                    <a:lnTo>
                      <a:pt x="383" y="20"/>
                    </a:lnTo>
                    <a:lnTo>
                      <a:pt x="378" y="21"/>
                    </a:lnTo>
                    <a:lnTo>
                      <a:pt x="372" y="21"/>
                    </a:lnTo>
                    <a:lnTo>
                      <a:pt x="367" y="21"/>
                    </a:lnTo>
                    <a:lnTo>
                      <a:pt x="362" y="21"/>
                    </a:lnTo>
                    <a:lnTo>
                      <a:pt x="357" y="20"/>
                    </a:lnTo>
                    <a:lnTo>
                      <a:pt x="351" y="18"/>
                    </a:lnTo>
                    <a:lnTo>
                      <a:pt x="346" y="18"/>
                    </a:lnTo>
                    <a:lnTo>
                      <a:pt x="340" y="16"/>
                    </a:lnTo>
                    <a:lnTo>
                      <a:pt x="335" y="15"/>
                    </a:lnTo>
                    <a:lnTo>
                      <a:pt x="330" y="14"/>
                    </a:lnTo>
                    <a:lnTo>
                      <a:pt x="324" y="13"/>
                    </a:lnTo>
                    <a:lnTo>
                      <a:pt x="318" y="13"/>
                    </a:lnTo>
                    <a:lnTo>
                      <a:pt x="312" y="13"/>
                    </a:lnTo>
                    <a:lnTo>
                      <a:pt x="306" y="14"/>
                    </a:lnTo>
                    <a:lnTo>
                      <a:pt x="299" y="18"/>
                    </a:lnTo>
                    <a:lnTo>
                      <a:pt x="293" y="22"/>
                    </a:lnTo>
                    <a:lnTo>
                      <a:pt x="287" y="28"/>
                    </a:lnTo>
                    <a:lnTo>
                      <a:pt x="282" y="36"/>
                    </a:lnTo>
                    <a:lnTo>
                      <a:pt x="278" y="43"/>
                    </a:lnTo>
                    <a:lnTo>
                      <a:pt x="276" y="51"/>
                    </a:lnTo>
                    <a:lnTo>
                      <a:pt x="274" y="60"/>
                    </a:lnTo>
                    <a:lnTo>
                      <a:pt x="275" y="70"/>
                    </a:lnTo>
                    <a:lnTo>
                      <a:pt x="277" y="75"/>
                    </a:lnTo>
                    <a:lnTo>
                      <a:pt x="278" y="81"/>
                    </a:lnTo>
                    <a:lnTo>
                      <a:pt x="278" y="87"/>
                    </a:lnTo>
                    <a:lnTo>
                      <a:pt x="279" y="93"/>
                    </a:lnTo>
                    <a:lnTo>
                      <a:pt x="281" y="99"/>
                    </a:lnTo>
                    <a:lnTo>
                      <a:pt x="282" y="105"/>
                    </a:lnTo>
                    <a:lnTo>
                      <a:pt x="284" y="111"/>
                    </a:lnTo>
                    <a:lnTo>
                      <a:pt x="285" y="118"/>
                    </a:lnTo>
                    <a:lnTo>
                      <a:pt x="287" y="124"/>
                    </a:lnTo>
                    <a:lnTo>
                      <a:pt x="290" y="129"/>
                    </a:lnTo>
                    <a:lnTo>
                      <a:pt x="292" y="135"/>
                    </a:lnTo>
                    <a:lnTo>
                      <a:pt x="296" y="140"/>
                    </a:lnTo>
                    <a:lnTo>
                      <a:pt x="300" y="145"/>
                    </a:lnTo>
                    <a:lnTo>
                      <a:pt x="305" y="149"/>
                    </a:lnTo>
                    <a:lnTo>
                      <a:pt x="311" y="152"/>
                    </a:lnTo>
                    <a:lnTo>
                      <a:pt x="318" y="156"/>
                    </a:lnTo>
                    <a:lnTo>
                      <a:pt x="325" y="159"/>
                    </a:lnTo>
                    <a:lnTo>
                      <a:pt x="331" y="160"/>
                    </a:lnTo>
                    <a:lnTo>
                      <a:pt x="337" y="160"/>
                    </a:lnTo>
                    <a:lnTo>
                      <a:pt x="343" y="160"/>
                    </a:lnTo>
                    <a:lnTo>
                      <a:pt x="349" y="158"/>
                    </a:lnTo>
                    <a:lnTo>
                      <a:pt x="354" y="156"/>
                    </a:lnTo>
                    <a:lnTo>
                      <a:pt x="359" y="154"/>
                    </a:lnTo>
                    <a:lnTo>
                      <a:pt x="365" y="151"/>
                    </a:lnTo>
                    <a:lnTo>
                      <a:pt x="371" y="148"/>
                    </a:lnTo>
                    <a:lnTo>
                      <a:pt x="377" y="145"/>
                    </a:lnTo>
                    <a:lnTo>
                      <a:pt x="382" y="142"/>
                    </a:lnTo>
                    <a:lnTo>
                      <a:pt x="388" y="140"/>
                    </a:lnTo>
                    <a:lnTo>
                      <a:pt x="394" y="138"/>
                    </a:lnTo>
                    <a:lnTo>
                      <a:pt x="399" y="137"/>
                    </a:lnTo>
                    <a:lnTo>
                      <a:pt x="406" y="137"/>
                    </a:lnTo>
                    <a:lnTo>
                      <a:pt x="412" y="137"/>
                    </a:lnTo>
                    <a:lnTo>
                      <a:pt x="418" y="142"/>
                    </a:lnTo>
                    <a:lnTo>
                      <a:pt x="421" y="146"/>
                    </a:lnTo>
                    <a:lnTo>
                      <a:pt x="424" y="151"/>
                    </a:lnTo>
                    <a:lnTo>
                      <a:pt x="426" y="157"/>
                    </a:lnTo>
                    <a:lnTo>
                      <a:pt x="428" y="163"/>
                    </a:lnTo>
                    <a:lnTo>
                      <a:pt x="431" y="169"/>
                    </a:lnTo>
                    <a:lnTo>
                      <a:pt x="431" y="175"/>
                    </a:lnTo>
                    <a:lnTo>
                      <a:pt x="432" y="182"/>
                    </a:lnTo>
                    <a:lnTo>
                      <a:pt x="434" y="188"/>
                    </a:lnTo>
                    <a:lnTo>
                      <a:pt x="434" y="195"/>
                    </a:lnTo>
                    <a:lnTo>
                      <a:pt x="435" y="202"/>
                    </a:lnTo>
                    <a:lnTo>
                      <a:pt x="435" y="208"/>
                    </a:lnTo>
                    <a:lnTo>
                      <a:pt x="436" y="215"/>
                    </a:lnTo>
                    <a:lnTo>
                      <a:pt x="437" y="221"/>
                    </a:lnTo>
                    <a:lnTo>
                      <a:pt x="437" y="228"/>
                    </a:lnTo>
                    <a:lnTo>
                      <a:pt x="438" y="234"/>
                    </a:lnTo>
                    <a:lnTo>
                      <a:pt x="428" y="234"/>
                    </a:lnTo>
                    <a:lnTo>
                      <a:pt x="418" y="235"/>
                    </a:lnTo>
                    <a:lnTo>
                      <a:pt x="409" y="237"/>
                    </a:lnTo>
                    <a:lnTo>
                      <a:pt x="398" y="239"/>
                    </a:lnTo>
                    <a:lnTo>
                      <a:pt x="389" y="242"/>
                    </a:lnTo>
                    <a:lnTo>
                      <a:pt x="378" y="245"/>
                    </a:lnTo>
                    <a:lnTo>
                      <a:pt x="369" y="248"/>
                    </a:lnTo>
                    <a:lnTo>
                      <a:pt x="358" y="253"/>
                    </a:lnTo>
                    <a:lnTo>
                      <a:pt x="355" y="257"/>
                    </a:lnTo>
                    <a:lnTo>
                      <a:pt x="351" y="261"/>
                    </a:lnTo>
                    <a:lnTo>
                      <a:pt x="346" y="267"/>
                    </a:lnTo>
                    <a:lnTo>
                      <a:pt x="343" y="275"/>
                    </a:lnTo>
                    <a:lnTo>
                      <a:pt x="339" y="282"/>
                    </a:lnTo>
                    <a:lnTo>
                      <a:pt x="338" y="290"/>
                    </a:lnTo>
                    <a:lnTo>
                      <a:pt x="339" y="298"/>
                    </a:lnTo>
                    <a:lnTo>
                      <a:pt x="342" y="305"/>
                    </a:lnTo>
                    <a:lnTo>
                      <a:pt x="345" y="313"/>
                    </a:lnTo>
                    <a:lnTo>
                      <a:pt x="350" y="320"/>
                    </a:lnTo>
                    <a:lnTo>
                      <a:pt x="355" y="326"/>
                    </a:lnTo>
                    <a:lnTo>
                      <a:pt x="360" y="334"/>
                    </a:lnTo>
                    <a:lnTo>
                      <a:pt x="364" y="340"/>
                    </a:lnTo>
                    <a:lnTo>
                      <a:pt x="366" y="348"/>
                    </a:lnTo>
                    <a:lnTo>
                      <a:pt x="367" y="356"/>
                    </a:lnTo>
                    <a:lnTo>
                      <a:pt x="365" y="365"/>
                    </a:lnTo>
                    <a:lnTo>
                      <a:pt x="361" y="368"/>
                    </a:lnTo>
                    <a:lnTo>
                      <a:pt x="356" y="372"/>
                    </a:lnTo>
                    <a:lnTo>
                      <a:pt x="351" y="374"/>
                    </a:lnTo>
                    <a:lnTo>
                      <a:pt x="345" y="376"/>
                    </a:lnTo>
                    <a:lnTo>
                      <a:pt x="339" y="379"/>
                    </a:lnTo>
                    <a:lnTo>
                      <a:pt x="333" y="381"/>
                    </a:lnTo>
                    <a:lnTo>
                      <a:pt x="328" y="384"/>
                    </a:lnTo>
                    <a:lnTo>
                      <a:pt x="322" y="385"/>
                    </a:lnTo>
                    <a:lnTo>
                      <a:pt x="315" y="387"/>
                    </a:lnTo>
                    <a:lnTo>
                      <a:pt x="309" y="388"/>
                    </a:lnTo>
                    <a:lnTo>
                      <a:pt x="303" y="390"/>
                    </a:lnTo>
                    <a:lnTo>
                      <a:pt x="296" y="391"/>
                    </a:lnTo>
                    <a:lnTo>
                      <a:pt x="290" y="392"/>
                    </a:lnTo>
                    <a:lnTo>
                      <a:pt x="284" y="393"/>
                    </a:lnTo>
                    <a:lnTo>
                      <a:pt x="277" y="394"/>
                    </a:lnTo>
                    <a:lnTo>
                      <a:pt x="271" y="395"/>
                    </a:lnTo>
                    <a:lnTo>
                      <a:pt x="264" y="395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6" name="자유형(F) 13"/>
              <p:cNvSpPr>
                <a:spLocks/>
              </p:cNvSpPr>
              <p:nvPr/>
            </p:nvSpPr>
            <p:spPr bwMode="grayWhite">
              <a:xfrm>
                <a:off x="-4636" y="4966081"/>
                <a:ext cx="814388" cy="782638"/>
              </a:xfrm>
              <a:custGeom>
                <a:avLst/>
                <a:gdLst>
                  <a:gd name="T0" fmla="*/ 111 w 513"/>
                  <a:gd name="T1" fmla="*/ 481 h 493"/>
                  <a:gd name="T2" fmla="*/ 85 w 513"/>
                  <a:gd name="T3" fmla="*/ 463 h 493"/>
                  <a:gd name="T4" fmla="*/ 64 w 513"/>
                  <a:gd name="T5" fmla="*/ 433 h 493"/>
                  <a:gd name="T6" fmla="*/ 0 w 513"/>
                  <a:gd name="T7" fmla="*/ 275 h 493"/>
                  <a:gd name="T8" fmla="*/ 3 w 513"/>
                  <a:gd name="T9" fmla="*/ 259 h 493"/>
                  <a:gd name="T10" fmla="*/ 10 w 513"/>
                  <a:gd name="T11" fmla="*/ 240 h 493"/>
                  <a:gd name="T12" fmla="*/ 21 w 513"/>
                  <a:gd name="T13" fmla="*/ 222 h 493"/>
                  <a:gd name="T14" fmla="*/ 35 w 513"/>
                  <a:gd name="T15" fmla="*/ 205 h 493"/>
                  <a:gd name="T16" fmla="*/ 49 w 513"/>
                  <a:gd name="T17" fmla="*/ 193 h 493"/>
                  <a:gd name="T18" fmla="*/ 81 w 513"/>
                  <a:gd name="T19" fmla="*/ 193 h 493"/>
                  <a:gd name="T20" fmla="*/ 112 w 513"/>
                  <a:gd name="T21" fmla="*/ 205 h 493"/>
                  <a:gd name="T22" fmla="*/ 142 w 513"/>
                  <a:gd name="T23" fmla="*/ 220 h 493"/>
                  <a:gd name="T24" fmla="*/ 169 w 513"/>
                  <a:gd name="T25" fmla="*/ 226 h 493"/>
                  <a:gd name="T26" fmla="*/ 194 w 513"/>
                  <a:gd name="T27" fmla="*/ 211 h 493"/>
                  <a:gd name="T28" fmla="*/ 212 w 513"/>
                  <a:gd name="T29" fmla="*/ 183 h 493"/>
                  <a:gd name="T30" fmla="*/ 222 w 513"/>
                  <a:gd name="T31" fmla="*/ 156 h 493"/>
                  <a:gd name="T32" fmla="*/ 213 w 513"/>
                  <a:gd name="T33" fmla="*/ 128 h 493"/>
                  <a:gd name="T34" fmla="*/ 198 w 513"/>
                  <a:gd name="T35" fmla="*/ 115 h 493"/>
                  <a:gd name="T36" fmla="*/ 178 w 513"/>
                  <a:gd name="T37" fmla="*/ 105 h 493"/>
                  <a:gd name="T38" fmla="*/ 158 w 513"/>
                  <a:gd name="T39" fmla="*/ 95 h 493"/>
                  <a:gd name="T40" fmla="*/ 142 w 513"/>
                  <a:gd name="T41" fmla="*/ 81 h 493"/>
                  <a:gd name="T42" fmla="*/ 137 w 513"/>
                  <a:gd name="T43" fmla="*/ 60 h 493"/>
                  <a:gd name="T44" fmla="*/ 146 w 513"/>
                  <a:gd name="T45" fmla="*/ 38 h 493"/>
                  <a:gd name="T46" fmla="*/ 160 w 513"/>
                  <a:gd name="T47" fmla="*/ 20 h 493"/>
                  <a:gd name="T48" fmla="*/ 176 w 513"/>
                  <a:gd name="T49" fmla="*/ 0 h 493"/>
                  <a:gd name="T50" fmla="*/ 198 w 513"/>
                  <a:gd name="T51" fmla="*/ 15 h 493"/>
                  <a:gd name="T52" fmla="*/ 224 w 513"/>
                  <a:gd name="T53" fmla="*/ 26 h 493"/>
                  <a:gd name="T54" fmla="*/ 251 w 513"/>
                  <a:gd name="T55" fmla="*/ 34 h 493"/>
                  <a:gd name="T56" fmla="*/ 279 w 513"/>
                  <a:gd name="T57" fmla="*/ 38 h 493"/>
                  <a:gd name="T58" fmla="*/ 307 w 513"/>
                  <a:gd name="T59" fmla="*/ 37 h 493"/>
                  <a:gd name="T60" fmla="*/ 285 w 513"/>
                  <a:gd name="T61" fmla="*/ 123 h 493"/>
                  <a:gd name="T62" fmla="*/ 295 w 513"/>
                  <a:gd name="T63" fmla="*/ 131 h 493"/>
                  <a:gd name="T64" fmla="*/ 308 w 513"/>
                  <a:gd name="T65" fmla="*/ 140 h 493"/>
                  <a:gd name="T66" fmla="*/ 337 w 513"/>
                  <a:gd name="T67" fmla="*/ 134 h 493"/>
                  <a:gd name="T68" fmla="*/ 357 w 513"/>
                  <a:gd name="T69" fmla="*/ 101 h 493"/>
                  <a:gd name="T70" fmla="*/ 382 w 513"/>
                  <a:gd name="T71" fmla="*/ 69 h 493"/>
                  <a:gd name="T72" fmla="*/ 395 w 513"/>
                  <a:gd name="T73" fmla="*/ 94 h 493"/>
                  <a:gd name="T74" fmla="*/ 416 w 513"/>
                  <a:gd name="T75" fmla="*/ 117 h 493"/>
                  <a:gd name="T76" fmla="*/ 441 w 513"/>
                  <a:gd name="T77" fmla="*/ 137 h 493"/>
                  <a:gd name="T78" fmla="*/ 469 w 513"/>
                  <a:gd name="T79" fmla="*/ 154 h 493"/>
                  <a:gd name="T80" fmla="*/ 501 w 513"/>
                  <a:gd name="T81" fmla="*/ 170 h 493"/>
                  <a:gd name="T82" fmla="*/ 431 w 513"/>
                  <a:gd name="T83" fmla="*/ 287 h 493"/>
                  <a:gd name="T84" fmla="*/ 316 w 513"/>
                  <a:gd name="T85" fmla="*/ 222 h 493"/>
                  <a:gd name="T86" fmla="*/ 299 w 513"/>
                  <a:gd name="T87" fmla="*/ 240 h 493"/>
                  <a:gd name="T88" fmla="*/ 283 w 513"/>
                  <a:gd name="T89" fmla="*/ 261 h 493"/>
                  <a:gd name="T90" fmla="*/ 271 w 513"/>
                  <a:gd name="T91" fmla="*/ 284 h 493"/>
                  <a:gd name="T92" fmla="*/ 262 w 513"/>
                  <a:gd name="T93" fmla="*/ 308 h 493"/>
                  <a:gd name="T94" fmla="*/ 265 w 513"/>
                  <a:gd name="T95" fmla="*/ 334 h 493"/>
                  <a:gd name="T96" fmla="*/ 290 w 513"/>
                  <a:gd name="T97" fmla="*/ 351 h 493"/>
                  <a:gd name="T98" fmla="*/ 325 w 513"/>
                  <a:gd name="T99" fmla="*/ 356 h 493"/>
                  <a:gd name="T100" fmla="*/ 360 w 513"/>
                  <a:gd name="T101" fmla="*/ 359 h 493"/>
                  <a:gd name="T102" fmla="*/ 388 w 513"/>
                  <a:gd name="T103" fmla="*/ 370 h 493"/>
                  <a:gd name="T104" fmla="*/ 400 w 513"/>
                  <a:gd name="T105" fmla="*/ 401 h 493"/>
                  <a:gd name="T106" fmla="*/ 202 w 513"/>
                  <a:gd name="T107" fmla="*/ 404 h 493"/>
                  <a:gd name="T108" fmla="*/ 162 w 513"/>
                  <a:gd name="T109" fmla="*/ 479 h 493"/>
                  <a:gd name="T110" fmla="*/ 150 w 513"/>
                  <a:gd name="T111" fmla="*/ 484 h 493"/>
                  <a:gd name="T112" fmla="*/ 138 w 513"/>
                  <a:gd name="T113" fmla="*/ 4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13" h="493">
                    <a:moveTo>
                      <a:pt x="130" y="492"/>
                    </a:moveTo>
                    <a:lnTo>
                      <a:pt x="120" y="486"/>
                    </a:lnTo>
                    <a:lnTo>
                      <a:pt x="111" y="481"/>
                    </a:lnTo>
                    <a:lnTo>
                      <a:pt x="101" y="475"/>
                    </a:lnTo>
                    <a:lnTo>
                      <a:pt x="93" y="469"/>
                    </a:lnTo>
                    <a:lnTo>
                      <a:pt x="85" y="463"/>
                    </a:lnTo>
                    <a:lnTo>
                      <a:pt x="78" y="454"/>
                    </a:lnTo>
                    <a:lnTo>
                      <a:pt x="71" y="444"/>
                    </a:lnTo>
                    <a:lnTo>
                      <a:pt x="64" y="433"/>
                    </a:lnTo>
                    <a:lnTo>
                      <a:pt x="111" y="353"/>
                    </a:lnTo>
                    <a:lnTo>
                      <a:pt x="0" y="280"/>
                    </a:lnTo>
                    <a:lnTo>
                      <a:pt x="0" y="275"/>
                    </a:lnTo>
                    <a:lnTo>
                      <a:pt x="0" y="270"/>
                    </a:lnTo>
                    <a:lnTo>
                      <a:pt x="1" y="264"/>
                    </a:lnTo>
                    <a:lnTo>
                      <a:pt x="3" y="259"/>
                    </a:lnTo>
                    <a:lnTo>
                      <a:pt x="5" y="252"/>
                    </a:lnTo>
                    <a:lnTo>
                      <a:pt x="7" y="246"/>
                    </a:lnTo>
                    <a:lnTo>
                      <a:pt x="10" y="240"/>
                    </a:lnTo>
                    <a:lnTo>
                      <a:pt x="13" y="234"/>
                    </a:lnTo>
                    <a:lnTo>
                      <a:pt x="17" y="227"/>
                    </a:lnTo>
                    <a:lnTo>
                      <a:pt x="21" y="222"/>
                    </a:lnTo>
                    <a:lnTo>
                      <a:pt x="26" y="216"/>
                    </a:lnTo>
                    <a:lnTo>
                      <a:pt x="30" y="211"/>
                    </a:lnTo>
                    <a:lnTo>
                      <a:pt x="35" y="205"/>
                    </a:lnTo>
                    <a:lnTo>
                      <a:pt x="40" y="201"/>
                    </a:lnTo>
                    <a:lnTo>
                      <a:pt x="44" y="196"/>
                    </a:lnTo>
                    <a:lnTo>
                      <a:pt x="49" y="193"/>
                    </a:lnTo>
                    <a:lnTo>
                      <a:pt x="60" y="191"/>
                    </a:lnTo>
                    <a:lnTo>
                      <a:pt x="70" y="191"/>
                    </a:lnTo>
                    <a:lnTo>
                      <a:pt x="81" y="193"/>
                    </a:lnTo>
                    <a:lnTo>
                      <a:pt x="92" y="196"/>
                    </a:lnTo>
                    <a:lnTo>
                      <a:pt x="102" y="201"/>
                    </a:lnTo>
                    <a:lnTo>
                      <a:pt x="112" y="205"/>
                    </a:lnTo>
                    <a:lnTo>
                      <a:pt x="122" y="211"/>
                    </a:lnTo>
                    <a:lnTo>
                      <a:pt x="132" y="216"/>
                    </a:lnTo>
                    <a:lnTo>
                      <a:pt x="142" y="220"/>
                    </a:lnTo>
                    <a:lnTo>
                      <a:pt x="150" y="223"/>
                    </a:lnTo>
                    <a:lnTo>
                      <a:pt x="160" y="226"/>
                    </a:lnTo>
                    <a:lnTo>
                      <a:pt x="169" y="226"/>
                    </a:lnTo>
                    <a:lnTo>
                      <a:pt x="178" y="223"/>
                    </a:lnTo>
                    <a:lnTo>
                      <a:pt x="186" y="219"/>
                    </a:lnTo>
                    <a:lnTo>
                      <a:pt x="194" y="211"/>
                    </a:lnTo>
                    <a:lnTo>
                      <a:pt x="202" y="200"/>
                    </a:lnTo>
                    <a:lnTo>
                      <a:pt x="207" y="192"/>
                    </a:lnTo>
                    <a:lnTo>
                      <a:pt x="212" y="183"/>
                    </a:lnTo>
                    <a:lnTo>
                      <a:pt x="216" y="174"/>
                    </a:lnTo>
                    <a:lnTo>
                      <a:pt x="219" y="165"/>
                    </a:lnTo>
                    <a:lnTo>
                      <a:pt x="222" y="156"/>
                    </a:lnTo>
                    <a:lnTo>
                      <a:pt x="222" y="146"/>
                    </a:lnTo>
                    <a:lnTo>
                      <a:pt x="219" y="138"/>
                    </a:lnTo>
                    <a:lnTo>
                      <a:pt x="213" y="128"/>
                    </a:lnTo>
                    <a:lnTo>
                      <a:pt x="210" y="123"/>
                    </a:lnTo>
                    <a:lnTo>
                      <a:pt x="204" y="119"/>
                    </a:lnTo>
                    <a:lnTo>
                      <a:pt x="198" y="115"/>
                    </a:lnTo>
                    <a:lnTo>
                      <a:pt x="192" y="112"/>
                    </a:lnTo>
                    <a:lnTo>
                      <a:pt x="186" y="109"/>
                    </a:lnTo>
                    <a:lnTo>
                      <a:pt x="178" y="105"/>
                    </a:lnTo>
                    <a:lnTo>
                      <a:pt x="171" y="102"/>
                    </a:lnTo>
                    <a:lnTo>
                      <a:pt x="165" y="98"/>
                    </a:lnTo>
                    <a:lnTo>
                      <a:pt x="158" y="95"/>
                    </a:lnTo>
                    <a:lnTo>
                      <a:pt x="152" y="91"/>
                    </a:lnTo>
                    <a:lnTo>
                      <a:pt x="146" y="86"/>
                    </a:lnTo>
                    <a:lnTo>
                      <a:pt x="142" y="81"/>
                    </a:lnTo>
                    <a:lnTo>
                      <a:pt x="139" y="74"/>
                    </a:lnTo>
                    <a:lnTo>
                      <a:pt x="137" y="68"/>
                    </a:lnTo>
                    <a:lnTo>
                      <a:pt x="137" y="60"/>
                    </a:lnTo>
                    <a:lnTo>
                      <a:pt x="138" y="51"/>
                    </a:lnTo>
                    <a:lnTo>
                      <a:pt x="142" y="44"/>
                    </a:lnTo>
                    <a:lnTo>
                      <a:pt x="146" y="38"/>
                    </a:lnTo>
                    <a:lnTo>
                      <a:pt x="150" y="32"/>
                    </a:lnTo>
                    <a:lnTo>
                      <a:pt x="155" y="26"/>
                    </a:lnTo>
                    <a:lnTo>
                      <a:pt x="160" y="20"/>
                    </a:lnTo>
                    <a:lnTo>
                      <a:pt x="165" y="14"/>
                    </a:lnTo>
                    <a:lnTo>
                      <a:pt x="170" y="8"/>
                    </a:lnTo>
                    <a:lnTo>
                      <a:pt x="176" y="0"/>
                    </a:lnTo>
                    <a:lnTo>
                      <a:pt x="183" y="5"/>
                    </a:lnTo>
                    <a:lnTo>
                      <a:pt x="191" y="10"/>
                    </a:lnTo>
                    <a:lnTo>
                      <a:pt x="198" y="15"/>
                    </a:lnTo>
                    <a:lnTo>
                      <a:pt x="207" y="19"/>
                    </a:lnTo>
                    <a:lnTo>
                      <a:pt x="215" y="23"/>
                    </a:lnTo>
                    <a:lnTo>
                      <a:pt x="224" y="26"/>
                    </a:lnTo>
                    <a:lnTo>
                      <a:pt x="233" y="29"/>
                    </a:lnTo>
                    <a:lnTo>
                      <a:pt x="242" y="32"/>
                    </a:lnTo>
                    <a:lnTo>
                      <a:pt x="251" y="34"/>
                    </a:lnTo>
                    <a:lnTo>
                      <a:pt x="261" y="36"/>
                    </a:lnTo>
                    <a:lnTo>
                      <a:pt x="270" y="37"/>
                    </a:lnTo>
                    <a:lnTo>
                      <a:pt x="279" y="38"/>
                    </a:lnTo>
                    <a:lnTo>
                      <a:pt x="288" y="38"/>
                    </a:lnTo>
                    <a:lnTo>
                      <a:pt x="298" y="38"/>
                    </a:lnTo>
                    <a:lnTo>
                      <a:pt x="307" y="37"/>
                    </a:lnTo>
                    <a:lnTo>
                      <a:pt x="316" y="36"/>
                    </a:lnTo>
                    <a:lnTo>
                      <a:pt x="282" y="120"/>
                    </a:lnTo>
                    <a:lnTo>
                      <a:pt x="285" y="123"/>
                    </a:lnTo>
                    <a:lnTo>
                      <a:pt x="288" y="126"/>
                    </a:lnTo>
                    <a:lnTo>
                      <a:pt x="291" y="129"/>
                    </a:lnTo>
                    <a:lnTo>
                      <a:pt x="295" y="131"/>
                    </a:lnTo>
                    <a:lnTo>
                      <a:pt x="298" y="134"/>
                    </a:lnTo>
                    <a:lnTo>
                      <a:pt x="303" y="137"/>
                    </a:lnTo>
                    <a:lnTo>
                      <a:pt x="308" y="140"/>
                    </a:lnTo>
                    <a:lnTo>
                      <a:pt x="313" y="142"/>
                    </a:lnTo>
                    <a:lnTo>
                      <a:pt x="327" y="140"/>
                    </a:lnTo>
                    <a:lnTo>
                      <a:pt x="337" y="134"/>
                    </a:lnTo>
                    <a:lnTo>
                      <a:pt x="345" y="125"/>
                    </a:lnTo>
                    <a:lnTo>
                      <a:pt x="352" y="113"/>
                    </a:lnTo>
                    <a:lnTo>
                      <a:pt x="357" y="101"/>
                    </a:lnTo>
                    <a:lnTo>
                      <a:pt x="363" y="89"/>
                    </a:lnTo>
                    <a:lnTo>
                      <a:pt x="372" y="78"/>
                    </a:lnTo>
                    <a:lnTo>
                      <a:pt x="382" y="69"/>
                    </a:lnTo>
                    <a:lnTo>
                      <a:pt x="385" y="77"/>
                    </a:lnTo>
                    <a:lnTo>
                      <a:pt x="390" y="86"/>
                    </a:lnTo>
                    <a:lnTo>
                      <a:pt x="395" y="94"/>
                    </a:lnTo>
                    <a:lnTo>
                      <a:pt x="402" y="101"/>
                    </a:lnTo>
                    <a:lnTo>
                      <a:pt x="409" y="109"/>
                    </a:lnTo>
                    <a:lnTo>
                      <a:pt x="416" y="117"/>
                    </a:lnTo>
                    <a:lnTo>
                      <a:pt x="424" y="123"/>
                    </a:lnTo>
                    <a:lnTo>
                      <a:pt x="432" y="130"/>
                    </a:lnTo>
                    <a:lnTo>
                      <a:pt x="441" y="137"/>
                    </a:lnTo>
                    <a:lnTo>
                      <a:pt x="450" y="143"/>
                    </a:lnTo>
                    <a:lnTo>
                      <a:pt x="459" y="149"/>
                    </a:lnTo>
                    <a:lnTo>
                      <a:pt x="469" y="154"/>
                    </a:lnTo>
                    <a:lnTo>
                      <a:pt x="480" y="159"/>
                    </a:lnTo>
                    <a:lnTo>
                      <a:pt x="490" y="165"/>
                    </a:lnTo>
                    <a:lnTo>
                      <a:pt x="501" y="170"/>
                    </a:lnTo>
                    <a:lnTo>
                      <a:pt x="512" y="174"/>
                    </a:lnTo>
                    <a:lnTo>
                      <a:pt x="447" y="287"/>
                    </a:lnTo>
                    <a:lnTo>
                      <a:pt x="431" y="287"/>
                    </a:lnTo>
                    <a:lnTo>
                      <a:pt x="328" y="211"/>
                    </a:lnTo>
                    <a:lnTo>
                      <a:pt x="322" y="216"/>
                    </a:lnTo>
                    <a:lnTo>
                      <a:pt x="316" y="222"/>
                    </a:lnTo>
                    <a:lnTo>
                      <a:pt x="311" y="227"/>
                    </a:lnTo>
                    <a:lnTo>
                      <a:pt x="305" y="234"/>
                    </a:lnTo>
                    <a:lnTo>
                      <a:pt x="299" y="240"/>
                    </a:lnTo>
                    <a:lnTo>
                      <a:pt x="293" y="247"/>
                    </a:lnTo>
                    <a:lnTo>
                      <a:pt x="288" y="253"/>
                    </a:lnTo>
                    <a:lnTo>
                      <a:pt x="283" y="261"/>
                    </a:lnTo>
                    <a:lnTo>
                      <a:pt x="279" y="268"/>
                    </a:lnTo>
                    <a:lnTo>
                      <a:pt x="275" y="276"/>
                    </a:lnTo>
                    <a:lnTo>
                      <a:pt x="271" y="284"/>
                    </a:lnTo>
                    <a:lnTo>
                      <a:pt x="267" y="292"/>
                    </a:lnTo>
                    <a:lnTo>
                      <a:pt x="265" y="300"/>
                    </a:lnTo>
                    <a:lnTo>
                      <a:pt x="262" y="308"/>
                    </a:lnTo>
                    <a:lnTo>
                      <a:pt x="261" y="316"/>
                    </a:lnTo>
                    <a:lnTo>
                      <a:pt x="259" y="324"/>
                    </a:lnTo>
                    <a:lnTo>
                      <a:pt x="265" y="334"/>
                    </a:lnTo>
                    <a:lnTo>
                      <a:pt x="272" y="342"/>
                    </a:lnTo>
                    <a:lnTo>
                      <a:pt x="281" y="347"/>
                    </a:lnTo>
                    <a:lnTo>
                      <a:pt x="290" y="351"/>
                    </a:lnTo>
                    <a:lnTo>
                      <a:pt x="302" y="353"/>
                    </a:lnTo>
                    <a:lnTo>
                      <a:pt x="313" y="355"/>
                    </a:lnTo>
                    <a:lnTo>
                      <a:pt x="325" y="356"/>
                    </a:lnTo>
                    <a:lnTo>
                      <a:pt x="337" y="357"/>
                    </a:lnTo>
                    <a:lnTo>
                      <a:pt x="348" y="357"/>
                    </a:lnTo>
                    <a:lnTo>
                      <a:pt x="360" y="359"/>
                    </a:lnTo>
                    <a:lnTo>
                      <a:pt x="370" y="361"/>
                    </a:lnTo>
                    <a:lnTo>
                      <a:pt x="380" y="365"/>
                    </a:lnTo>
                    <a:lnTo>
                      <a:pt x="388" y="370"/>
                    </a:lnTo>
                    <a:lnTo>
                      <a:pt x="394" y="378"/>
                    </a:lnTo>
                    <a:lnTo>
                      <a:pt x="399" y="387"/>
                    </a:lnTo>
                    <a:lnTo>
                      <a:pt x="400" y="401"/>
                    </a:lnTo>
                    <a:lnTo>
                      <a:pt x="347" y="480"/>
                    </a:lnTo>
                    <a:lnTo>
                      <a:pt x="225" y="398"/>
                    </a:lnTo>
                    <a:lnTo>
                      <a:pt x="202" y="404"/>
                    </a:lnTo>
                    <a:lnTo>
                      <a:pt x="168" y="477"/>
                    </a:lnTo>
                    <a:lnTo>
                      <a:pt x="165" y="478"/>
                    </a:lnTo>
                    <a:lnTo>
                      <a:pt x="162" y="479"/>
                    </a:lnTo>
                    <a:lnTo>
                      <a:pt x="158" y="481"/>
                    </a:lnTo>
                    <a:lnTo>
                      <a:pt x="154" y="483"/>
                    </a:lnTo>
                    <a:lnTo>
                      <a:pt x="150" y="484"/>
                    </a:lnTo>
                    <a:lnTo>
                      <a:pt x="146" y="487"/>
                    </a:lnTo>
                    <a:lnTo>
                      <a:pt x="142" y="489"/>
                    </a:lnTo>
                    <a:lnTo>
                      <a:pt x="138" y="492"/>
                    </a:lnTo>
                    <a:lnTo>
                      <a:pt x="130" y="492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7" name="자유형(F) 14"/>
              <p:cNvSpPr>
                <a:spLocks/>
              </p:cNvSpPr>
              <p:nvPr/>
            </p:nvSpPr>
            <p:spPr bwMode="grayWhite">
              <a:xfrm>
                <a:off x="616077" y="5509006"/>
                <a:ext cx="812800" cy="808038"/>
              </a:xfrm>
              <a:custGeom>
                <a:avLst/>
                <a:gdLst>
                  <a:gd name="T0" fmla="*/ 67 w 512"/>
                  <a:gd name="T1" fmla="*/ 492 h 509"/>
                  <a:gd name="T2" fmla="*/ 45 w 512"/>
                  <a:gd name="T3" fmla="*/ 451 h 509"/>
                  <a:gd name="T4" fmla="*/ 68 w 512"/>
                  <a:gd name="T5" fmla="*/ 418 h 509"/>
                  <a:gd name="T6" fmla="*/ 106 w 512"/>
                  <a:gd name="T7" fmla="*/ 391 h 509"/>
                  <a:gd name="T8" fmla="*/ 105 w 512"/>
                  <a:gd name="T9" fmla="*/ 352 h 509"/>
                  <a:gd name="T10" fmla="*/ 79 w 512"/>
                  <a:gd name="T11" fmla="*/ 324 h 509"/>
                  <a:gd name="T12" fmla="*/ 44 w 512"/>
                  <a:gd name="T13" fmla="*/ 302 h 509"/>
                  <a:gd name="T14" fmla="*/ 7 w 512"/>
                  <a:gd name="T15" fmla="*/ 280 h 509"/>
                  <a:gd name="T16" fmla="*/ 2 w 512"/>
                  <a:gd name="T17" fmla="*/ 258 h 509"/>
                  <a:gd name="T18" fmla="*/ 13 w 512"/>
                  <a:gd name="T19" fmla="*/ 239 h 509"/>
                  <a:gd name="T20" fmla="*/ 29 w 512"/>
                  <a:gd name="T21" fmla="*/ 220 h 509"/>
                  <a:gd name="T22" fmla="*/ 43 w 512"/>
                  <a:gd name="T23" fmla="*/ 201 h 509"/>
                  <a:gd name="T24" fmla="*/ 65 w 512"/>
                  <a:gd name="T25" fmla="*/ 184 h 509"/>
                  <a:gd name="T26" fmla="*/ 100 w 512"/>
                  <a:gd name="T27" fmla="*/ 191 h 509"/>
                  <a:gd name="T28" fmla="*/ 124 w 512"/>
                  <a:gd name="T29" fmla="*/ 210 h 509"/>
                  <a:gd name="T30" fmla="*/ 150 w 512"/>
                  <a:gd name="T31" fmla="*/ 233 h 509"/>
                  <a:gd name="T32" fmla="*/ 179 w 512"/>
                  <a:gd name="T33" fmla="*/ 232 h 509"/>
                  <a:gd name="T34" fmla="*/ 207 w 512"/>
                  <a:gd name="T35" fmla="*/ 223 h 509"/>
                  <a:gd name="T36" fmla="*/ 230 w 512"/>
                  <a:gd name="T37" fmla="*/ 198 h 509"/>
                  <a:gd name="T38" fmla="*/ 242 w 512"/>
                  <a:gd name="T39" fmla="*/ 165 h 509"/>
                  <a:gd name="T40" fmla="*/ 226 w 512"/>
                  <a:gd name="T41" fmla="*/ 143 h 509"/>
                  <a:gd name="T42" fmla="*/ 203 w 512"/>
                  <a:gd name="T43" fmla="*/ 132 h 509"/>
                  <a:gd name="T44" fmla="*/ 176 w 512"/>
                  <a:gd name="T45" fmla="*/ 122 h 509"/>
                  <a:gd name="T46" fmla="*/ 153 w 512"/>
                  <a:gd name="T47" fmla="*/ 111 h 509"/>
                  <a:gd name="T48" fmla="*/ 142 w 512"/>
                  <a:gd name="T49" fmla="*/ 80 h 509"/>
                  <a:gd name="T50" fmla="*/ 163 w 512"/>
                  <a:gd name="T51" fmla="*/ 50 h 509"/>
                  <a:gd name="T52" fmla="*/ 187 w 512"/>
                  <a:gd name="T53" fmla="*/ 36 h 509"/>
                  <a:gd name="T54" fmla="*/ 211 w 512"/>
                  <a:gd name="T55" fmla="*/ 18 h 509"/>
                  <a:gd name="T56" fmla="*/ 243 w 512"/>
                  <a:gd name="T57" fmla="*/ 28 h 509"/>
                  <a:gd name="T58" fmla="*/ 277 w 512"/>
                  <a:gd name="T59" fmla="*/ 54 h 509"/>
                  <a:gd name="T60" fmla="*/ 314 w 512"/>
                  <a:gd name="T61" fmla="*/ 72 h 509"/>
                  <a:gd name="T62" fmla="*/ 355 w 512"/>
                  <a:gd name="T63" fmla="*/ 68 h 509"/>
                  <a:gd name="T64" fmla="*/ 382 w 512"/>
                  <a:gd name="T65" fmla="*/ 36 h 509"/>
                  <a:gd name="T66" fmla="*/ 411 w 512"/>
                  <a:gd name="T67" fmla="*/ 3 h 509"/>
                  <a:gd name="T68" fmla="*/ 453 w 512"/>
                  <a:gd name="T69" fmla="*/ 10 h 509"/>
                  <a:gd name="T70" fmla="*/ 486 w 512"/>
                  <a:gd name="T71" fmla="*/ 36 h 509"/>
                  <a:gd name="T72" fmla="*/ 489 w 512"/>
                  <a:gd name="T73" fmla="*/ 68 h 509"/>
                  <a:gd name="T74" fmla="*/ 466 w 512"/>
                  <a:gd name="T75" fmla="*/ 88 h 509"/>
                  <a:gd name="T76" fmla="*/ 437 w 512"/>
                  <a:gd name="T77" fmla="*/ 107 h 509"/>
                  <a:gd name="T78" fmla="*/ 422 w 512"/>
                  <a:gd name="T79" fmla="*/ 133 h 509"/>
                  <a:gd name="T80" fmla="*/ 419 w 512"/>
                  <a:gd name="T81" fmla="*/ 317 h 509"/>
                  <a:gd name="T82" fmla="*/ 388 w 512"/>
                  <a:gd name="T83" fmla="*/ 302 h 509"/>
                  <a:gd name="T84" fmla="*/ 364 w 512"/>
                  <a:gd name="T85" fmla="*/ 273 h 509"/>
                  <a:gd name="T86" fmla="*/ 336 w 512"/>
                  <a:gd name="T87" fmla="*/ 250 h 509"/>
                  <a:gd name="T88" fmla="*/ 299 w 512"/>
                  <a:gd name="T89" fmla="*/ 252 h 509"/>
                  <a:gd name="T90" fmla="*/ 275 w 512"/>
                  <a:gd name="T91" fmla="*/ 270 h 509"/>
                  <a:gd name="T92" fmla="*/ 255 w 512"/>
                  <a:gd name="T93" fmla="*/ 294 h 509"/>
                  <a:gd name="T94" fmla="*/ 242 w 512"/>
                  <a:gd name="T95" fmla="*/ 323 h 509"/>
                  <a:gd name="T96" fmla="*/ 241 w 512"/>
                  <a:gd name="T97" fmla="*/ 353 h 509"/>
                  <a:gd name="T98" fmla="*/ 257 w 512"/>
                  <a:gd name="T99" fmla="*/ 364 h 509"/>
                  <a:gd name="T100" fmla="*/ 279 w 512"/>
                  <a:gd name="T101" fmla="*/ 368 h 509"/>
                  <a:gd name="T102" fmla="*/ 304 w 512"/>
                  <a:gd name="T103" fmla="*/ 370 h 509"/>
                  <a:gd name="T104" fmla="*/ 330 w 512"/>
                  <a:gd name="T105" fmla="*/ 376 h 509"/>
                  <a:gd name="T106" fmla="*/ 353 w 512"/>
                  <a:gd name="T107" fmla="*/ 407 h 509"/>
                  <a:gd name="T108" fmla="*/ 352 w 512"/>
                  <a:gd name="T109" fmla="*/ 443 h 509"/>
                  <a:gd name="T110" fmla="*/ 334 w 512"/>
                  <a:gd name="T111" fmla="*/ 462 h 509"/>
                  <a:gd name="T112" fmla="*/ 311 w 512"/>
                  <a:gd name="T113" fmla="*/ 479 h 509"/>
                  <a:gd name="T114" fmla="*/ 278 w 512"/>
                  <a:gd name="T115" fmla="*/ 465 h 509"/>
                  <a:gd name="T116" fmla="*/ 241 w 512"/>
                  <a:gd name="T117" fmla="*/ 445 h 509"/>
                  <a:gd name="T118" fmla="*/ 202 w 512"/>
                  <a:gd name="T119" fmla="*/ 432 h 509"/>
                  <a:gd name="T120" fmla="*/ 98 w 512"/>
                  <a:gd name="T121" fmla="*/ 508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12" h="509">
                    <a:moveTo>
                      <a:pt x="98" y="508"/>
                    </a:moveTo>
                    <a:lnTo>
                      <a:pt x="86" y="504"/>
                    </a:lnTo>
                    <a:lnTo>
                      <a:pt x="76" y="498"/>
                    </a:lnTo>
                    <a:lnTo>
                      <a:pt x="67" y="492"/>
                    </a:lnTo>
                    <a:lnTo>
                      <a:pt x="60" y="483"/>
                    </a:lnTo>
                    <a:lnTo>
                      <a:pt x="53" y="474"/>
                    </a:lnTo>
                    <a:lnTo>
                      <a:pt x="49" y="463"/>
                    </a:lnTo>
                    <a:lnTo>
                      <a:pt x="45" y="451"/>
                    </a:lnTo>
                    <a:lnTo>
                      <a:pt x="43" y="439"/>
                    </a:lnTo>
                    <a:lnTo>
                      <a:pt x="49" y="432"/>
                    </a:lnTo>
                    <a:lnTo>
                      <a:pt x="58" y="425"/>
                    </a:lnTo>
                    <a:lnTo>
                      <a:pt x="68" y="418"/>
                    </a:lnTo>
                    <a:lnTo>
                      <a:pt x="78" y="413"/>
                    </a:lnTo>
                    <a:lnTo>
                      <a:pt x="88" y="407"/>
                    </a:lnTo>
                    <a:lnTo>
                      <a:pt x="98" y="399"/>
                    </a:lnTo>
                    <a:lnTo>
                      <a:pt x="106" y="391"/>
                    </a:lnTo>
                    <a:lnTo>
                      <a:pt x="113" y="380"/>
                    </a:lnTo>
                    <a:lnTo>
                      <a:pt x="112" y="370"/>
                    </a:lnTo>
                    <a:lnTo>
                      <a:pt x="109" y="360"/>
                    </a:lnTo>
                    <a:lnTo>
                      <a:pt x="105" y="352"/>
                    </a:lnTo>
                    <a:lnTo>
                      <a:pt x="100" y="344"/>
                    </a:lnTo>
                    <a:lnTo>
                      <a:pt x="93" y="337"/>
                    </a:lnTo>
                    <a:lnTo>
                      <a:pt x="87" y="330"/>
                    </a:lnTo>
                    <a:lnTo>
                      <a:pt x="79" y="324"/>
                    </a:lnTo>
                    <a:lnTo>
                      <a:pt x="71" y="318"/>
                    </a:lnTo>
                    <a:lnTo>
                      <a:pt x="62" y="313"/>
                    </a:lnTo>
                    <a:lnTo>
                      <a:pt x="53" y="308"/>
                    </a:lnTo>
                    <a:lnTo>
                      <a:pt x="44" y="302"/>
                    </a:lnTo>
                    <a:lnTo>
                      <a:pt x="35" y="297"/>
                    </a:lnTo>
                    <a:lnTo>
                      <a:pt x="25" y="291"/>
                    </a:lnTo>
                    <a:lnTo>
                      <a:pt x="17" y="286"/>
                    </a:lnTo>
                    <a:lnTo>
                      <a:pt x="7" y="280"/>
                    </a:lnTo>
                    <a:lnTo>
                      <a:pt x="0" y="273"/>
                    </a:lnTo>
                    <a:lnTo>
                      <a:pt x="0" y="268"/>
                    </a:lnTo>
                    <a:lnTo>
                      <a:pt x="0" y="263"/>
                    </a:lnTo>
                    <a:lnTo>
                      <a:pt x="2" y="258"/>
                    </a:lnTo>
                    <a:lnTo>
                      <a:pt x="4" y="253"/>
                    </a:lnTo>
                    <a:lnTo>
                      <a:pt x="7" y="248"/>
                    </a:lnTo>
                    <a:lnTo>
                      <a:pt x="10" y="244"/>
                    </a:lnTo>
                    <a:lnTo>
                      <a:pt x="13" y="239"/>
                    </a:lnTo>
                    <a:lnTo>
                      <a:pt x="17" y="234"/>
                    </a:lnTo>
                    <a:lnTo>
                      <a:pt x="20" y="230"/>
                    </a:lnTo>
                    <a:lnTo>
                      <a:pt x="24" y="225"/>
                    </a:lnTo>
                    <a:lnTo>
                      <a:pt x="29" y="220"/>
                    </a:lnTo>
                    <a:lnTo>
                      <a:pt x="32" y="216"/>
                    </a:lnTo>
                    <a:lnTo>
                      <a:pt x="37" y="210"/>
                    </a:lnTo>
                    <a:lnTo>
                      <a:pt x="40" y="205"/>
                    </a:lnTo>
                    <a:lnTo>
                      <a:pt x="43" y="201"/>
                    </a:lnTo>
                    <a:lnTo>
                      <a:pt x="46" y="195"/>
                    </a:lnTo>
                    <a:lnTo>
                      <a:pt x="51" y="190"/>
                    </a:lnTo>
                    <a:lnTo>
                      <a:pt x="58" y="186"/>
                    </a:lnTo>
                    <a:lnTo>
                      <a:pt x="65" y="184"/>
                    </a:lnTo>
                    <a:lnTo>
                      <a:pt x="73" y="184"/>
                    </a:lnTo>
                    <a:lnTo>
                      <a:pt x="82" y="186"/>
                    </a:lnTo>
                    <a:lnTo>
                      <a:pt x="91" y="187"/>
                    </a:lnTo>
                    <a:lnTo>
                      <a:pt x="100" y="191"/>
                    </a:lnTo>
                    <a:lnTo>
                      <a:pt x="109" y="195"/>
                    </a:lnTo>
                    <a:lnTo>
                      <a:pt x="114" y="199"/>
                    </a:lnTo>
                    <a:lnTo>
                      <a:pt x="120" y="205"/>
                    </a:lnTo>
                    <a:lnTo>
                      <a:pt x="124" y="210"/>
                    </a:lnTo>
                    <a:lnTo>
                      <a:pt x="130" y="216"/>
                    </a:lnTo>
                    <a:lnTo>
                      <a:pt x="136" y="222"/>
                    </a:lnTo>
                    <a:lnTo>
                      <a:pt x="143" y="228"/>
                    </a:lnTo>
                    <a:lnTo>
                      <a:pt x="150" y="233"/>
                    </a:lnTo>
                    <a:lnTo>
                      <a:pt x="160" y="237"/>
                    </a:lnTo>
                    <a:lnTo>
                      <a:pt x="166" y="236"/>
                    </a:lnTo>
                    <a:lnTo>
                      <a:pt x="173" y="234"/>
                    </a:lnTo>
                    <a:lnTo>
                      <a:pt x="179" y="232"/>
                    </a:lnTo>
                    <a:lnTo>
                      <a:pt x="186" y="230"/>
                    </a:lnTo>
                    <a:lnTo>
                      <a:pt x="193" y="228"/>
                    </a:lnTo>
                    <a:lnTo>
                      <a:pt x="200" y="225"/>
                    </a:lnTo>
                    <a:lnTo>
                      <a:pt x="207" y="223"/>
                    </a:lnTo>
                    <a:lnTo>
                      <a:pt x="215" y="220"/>
                    </a:lnTo>
                    <a:lnTo>
                      <a:pt x="218" y="213"/>
                    </a:lnTo>
                    <a:lnTo>
                      <a:pt x="224" y="205"/>
                    </a:lnTo>
                    <a:lnTo>
                      <a:pt x="230" y="198"/>
                    </a:lnTo>
                    <a:lnTo>
                      <a:pt x="235" y="190"/>
                    </a:lnTo>
                    <a:lnTo>
                      <a:pt x="239" y="182"/>
                    </a:lnTo>
                    <a:lnTo>
                      <a:pt x="242" y="174"/>
                    </a:lnTo>
                    <a:lnTo>
                      <a:pt x="242" y="165"/>
                    </a:lnTo>
                    <a:lnTo>
                      <a:pt x="238" y="156"/>
                    </a:lnTo>
                    <a:lnTo>
                      <a:pt x="235" y="151"/>
                    </a:lnTo>
                    <a:lnTo>
                      <a:pt x="230" y="147"/>
                    </a:lnTo>
                    <a:lnTo>
                      <a:pt x="226" y="143"/>
                    </a:lnTo>
                    <a:lnTo>
                      <a:pt x="220" y="140"/>
                    </a:lnTo>
                    <a:lnTo>
                      <a:pt x="215" y="136"/>
                    </a:lnTo>
                    <a:lnTo>
                      <a:pt x="209" y="134"/>
                    </a:lnTo>
                    <a:lnTo>
                      <a:pt x="203" y="132"/>
                    </a:lnTo>
                    <a:lnTo>
                      <a:pt x="196" y="129"/>
                    </a:lnTo>
                    <a:lnTo>
                      <a:pt x="189" y="127"/>
                    </a:lnTo>
                    <a:lnTo>
                      <a:pt x="183" y="125"/>
                    </a:lnTo>
                    <a:lnTo>
                      <a:pt x="176" y="122"/>
                    </a:lnTo>
                    <a:lnTo>
                      <a:pt x="170" y="121"/>
                    </a:lnTo>
                    <a:lnTo>
                      <a:pt x="164" y="117"/>
                    </a:lnTo>
                    <a:lnTo>
                      <a:pt x="158" y="114"/>
                    </a:lnTo>
                    <a:lnTo>
                      <a:pt x="153" y="111"/>
                    </a:lnTo>
                    <a:lnTo>
                      <a:pt x="148" y="106"/>
                    </a:lnTo>
                    <a:lnTo>
                      <a:pt x="143" y="98"/>
                    </a:lnTo>
                    <a:lnTo>
                      <a:pt x="142" y="90"/>
                    </a:lnTo>
                    <a:lnTo>
                      <a:pt x="142" y="80"/>
                    </a:lnTo>
                    <a:lnTo>
                      <a:pt x="145" y="72"/>
                    </a:lnTo>
                    <a:lnTo>
                      <a:pt x="149" y="64"/>
                    </a:lnTo>
                    <a:lnTo>
                      <a:pt x="156" y="57"/>
                    </a:lnTo>
                    <a:lnTo>
                      <a:pt x="163" y="50"/>
                    </a:lnTo>
                    <a:lnTo>
                      <a:pt x="172" y="46"/>
                    </a:lnTo>
                    <a:lnTo>
                      <a:pt x="177" y="43"/>
                    </a:lnTo>
                    <a:lnTo>
                      <a:pt x="183" y="39"/>
                    </a:lnTo>
                    <a:lnTo>
                      <a:pt x="187" y="36"/>
                    </a:lnTo>
                    <a:lnTo>
                      <a:pt x="193" y="31"/>
                    </a:lnTo>
                    <a:lnTo>
                      <a:pt x="199" y="27"/>
                    </a:lnTo>
                    <a:lnTo>
                      <a:pt x="205" y="23"/>
                    </a:lnTo>
                    <a:lnTo>
                      <a:pt x="211" y="18"/>
                    </a:lnTo>
                    <a:lnTo>
                      <a:pt x="218" y="14"/>
                    </a:lnTo>
                    <a:lnTo>
                      <a:pt x="226" y="18"/>
                    </a:lnTo>
                    <a:lnTo>
                      <a:pt x="235" y="22"/>
                    </a:lnTo>
                    <a:lnTo>
                      <a:pt x="243" y="28"/>
                    </a:lnTo>
                    <a:lnTo>
                      <a:pt x="251" y="34"/>
                    </a:lnTo>
                    <a:lnTo>
                      <a:pt x="259" y="40"/>
                    </a:lnTo>
                    <a:lnTo>
                      <a:pt x="267" y="47"/>
                    </a:lnTo>
                    <a:lnTo>
                      <a:pt x="277" y="54"/>
                    </a:lnTo>
                    <a:lnTo>
                      <a:pt x="286" y="60"/>
                    </a:lnTo>
                    <a:lnTo>
                      <a:pt x="294" y="65"/>
                    </a:lnTo>
                    <a:lnTo>
                      <a:pt x="304" y="69"/>
                    </a:lnTo>
                    <a:lnTo>
                      <a:pt x="314" y="72"/>
                    </a:lnTo>
                    <a:lnTo>
                      <a:pt x="324" y="75"/>
                    </a:lnTo>
                    <a:lnTo>
                      <a:pt x="334" y="74"/>
                    </a:lnTo>
                    <a:lnTo>
                      <a:pt x="344" y="72"/>
                    </a:lnTo>
                    <a:lnTo>
                      <a:pt x="355" y="68"/>
                    </a:lnTo>
                    <a:lnTo>
                      <a:pt x="367" y="60"/>
                    </a:lnTo>
                    <a:lnTo>
                      <a:pt x="373" y="54"/>
                    </a:lnTo>
                    <a:lnTo>
                      <a:pt x="378" y="46"/>
                    </a:lnTo>
                    <a:lnTo>
                      <a:pt x="382" y="36"/>
                    </a:lnTo>
                    <a:lnTo>
                      <a:pt x="387" y="27"/>
                    </a:lnTo>
                    <a:lnTo>
                      <a:pt x="393" y="18"/>
                    </a:lnTo>
                    <a:lnTo>
                      <a:pt x="401" y="10"/>
                    </a:lnTo>
                    <a:lnTo>
                      <a:pt x="411" y="3"/>
                    </a:lnTo>
                    <a:lnTo>
                      <a:pt x="422" y="0"/>
                    </a:lnTo>
                    <a:lnTo>
                      <a:pt x="432" y="3"/>
                    </a:lnTo>
                    <a:lnTo>
                      <a:pt x="442" y="6"/>
                    </a:lnTo>
                    <a:lnTo>
                      <a:pt x="453" y="10"/>
                    </a:lnTo>
                    <a:lnTo>
                      <a:pt x="463" y="15"/>
                    </a:lnTo>
                    <a:lnTo>
                      <a:pt x="472" y="21"/>
                    </a:lnTo>
                    <a:lnTo>
                      <a:pt x="479" y="28"/>
                    </a:lnTo>
                    <a:lnTo>
                      <a:pt x="486" y="36"/>
                    </a:lnTo>
                    <a:lnTo>
                      <a:pt x="492" y="46"/>
                    </a:lnTo>
                    <a:lnTo>
                      <a:pt x="493" y="54"/>
                    </a:lnTo>
                    <a:lnTo>
                      <a:pt x="492" y="61"/>
                    </a:lnTo>
                    <a:lnTo>
                      <a:pt x="489" y="68"/>
                    </a:lnTo>
                    <a:lnTo>
                      <a:pt x="485" y="73"/>
                    </a:lnTo>
                    <a:lnTo>
                      <a:pt x="479" y="79"/>
                    </a:lnTo>
                    <a:lnTo>
                      <a:pt x="473" y="83"/>
                    </a:lnTo>
                    <a:lnTo>
                      <a:pt x="466" y="88"/>
                    </a:lnTo>
                    <a:lnTo>
                      <a:pt x="458" y="93"/>
                    </a:lnTo>
                    <a:lnTo>
                      <a:pt x="451" y="97"/>
                    </a:lnTo>
                    <a:lnTo>
                      <a:pt x="443" y="101"/>
                    </a:lnTo>
                    <a:lnTo>
                      <a:pt x="437" y="107"/>
                    </a:lnTo>
                    <a:lnTo>
                      <a:pt x="431" y="112"/>
                    </a:lnTo>
                    <a:lnTo>
                      <a:pt x="427" y="118"/>
                    </a:lnTo>
                    <a:lnTo>
                      <a:pt x="423" y="125"/>
                    </a:lnTo>
                    <a:lnTo>
                      <a:pt x="422" y="133"/>
                    </a:lnTo>
                    <a:lnTo>
                      <a:pt x="422" y="142"/>
                    </a:lnTo>
                    <a:lnTo>
                      <a:pt x="511" y="227"/>
                    </a:lnTo>
                    <a:lnTo>
                      <a:pt x="429" y="316"/>
                    </a:lnTo>
                    <a:lnTo>
                      <a:pt x="419" y="317"/>
                    </a:lnTo>
                    <a:lnTo>
                      <a:pt x="411" y="315"/>
                    </a:lnTo>
                    <a:lnTo>
                      <a:pt x="402" y="312"/>
                    </a:lnTo>
                    <a:lnTo>
                      <a:pt x="395" y="308"/>
                    </a:lnTo>
                    <a:lnTo>
                      <a:pt x="388" y="302"/>
                    </a:lnTo>
                    <a:lnTo>
                      <a:pt x="382" y="295"/>
                    </a:lnTo>
                    <a:lnTo>
                      <a:pt x="376" y="288"/>
                    </a:lnTo>
                    <a:lnTo>
                      <a:pt x="370" y="281"/>
                    </a:lnTo>
                    <a:lnTo>
                      <a:pt x="364" y="273"/>
                    </a:lnTo>
                    <a:lnTo>
                      <a:pt x="358" y="266"/>
                    </a:lnTo>
                    <a:lnTo>
                      <a:pt x="351" y="260"/>
                    </a:lnTo>
                    <a:lnTo>
                      <a:pt x="344" y="255"/>
                    </a:lnTo>
                    <a:lnTo>
                      <a:pt x="336" y="250"/>
                    </a:lnTo>
                    <a:lnTo>
                      <a:pt x="327" y="248"/>
                    </a:lnTo>
                    <a:lnTo>
                      <a:pt x="317" y="247"/>
                    </a:lnTo>
                    <a:lnTo>
                      <a:pt x="305" y="248"/>
                    </a:lnTo>
                    <a:lnTo>
                      <a:pt x="299" y="252"/>
                    </a:lnTo>
                    <a:lnTo>
                      <a:pt x="293" y="255"/>
                    </a:lnTo>
                    <a:lnTo>
                      <a:pt x="287" y="260"/>
                    </a:lnTo>
                    <a:lnTo>
                      <a:pt x="281" y="265"/>
                    </a:lnTo>
                    <a:lnTo>
                      <a:pt x="275" y="270"/>
                    </a:lnTo>
                    <a:lnTo>
                      <a:pt x="270" y="275"/>
                    </a:lnTo>
                    <a:lnTo>
                      <a:pt x="265" y="281"/>
                    </a:lnTo>
                    <a:lnTo>
                      <a:pt x="260" y="288"/>
                    </a:lnTo>
                    <a:lnTo>
                      <a:pt x="255" y="294"/>
                    </a:lnTo>
                    <a:lnTo>
                      <a:pt x="251" y="300"/>
                    </a:lnTo>
                    <a:lnTo>
                      <a:pt x="247" y="308"/>
                    </a:lnTo>
                    <a:lnTo>
                      <a:pt x="244" y="315"/>
                    </a:lnTo>
                    <a:lnTo>
                      <a:pt x="242" y="323"/>
                    </a:lnTo>
                    <a:lnTo>
                      <a:pt x="239" y="331"/>
                    </a:lnTo>
                    <a:lnTo>
                      <a:pt x="238" y="339"/>
                    </a:lnTo>
                    <a:lnTo>
                      <a:pt x="238" y="348"/>
                    </a:lnTo>
                    <a:lnTo>
                      <a:pt x="241" y="353"/>
                    </a:lnTo>
                    <a:lnTo>
                      <a:pt x="244" y="356"/>
                    </a:lnTo>
                    <a:lnTo>
                      <a:pt x="248" y="360"/>
                    </a:lnTo>
                    <a:lnTo>
                      <a:pt x="252" y="362"/>
                    </a:lnTo>
                    <a:lnTo>
                      <a:pt x="257" y="364"/>
                    </a:lnTo>
                    <a:lnTo>
                      <a:pt x="262" y="366"/>
                    </a:lnTo>
                    <a:lnTo>
                      <a:pt x="267" y="367"/>
                    </a:lnTo>
                    <a:lnTo>
                      <a:pt x="274" y="368"/>
                    </a:lnTo>
                    <a:lnTo>
                      <a:pt x="279" y="368"/>
                    </a:lnTo>
                    <a:lnTo>
                      <a:pt x="285" y="369"/>
                    </a:lnTo>
                    <a:lnTo>
                      <a:pt x="292" y="370"/>
                    </a:lnTo>
                    <a:lnTo>
                      <a:pt x="298" y="370"/>
                    </a:lnTo>
                    <a:lnTo>
                      <a:pt x="304" y="370"/>
                    </a:lnTo>
                    <a:lnTo>
                      <a:pt x="309" y="371"/>
                    </a:lnTo>
                    <a:lnTo>
                      <a:pt x="315" y="371"/>
                    </a:lnTo>
                    <a:lnTo>
                      <a:pt x="320" y="373"/>
                    </a:lnTo>
                    <a:lnTo>
                      <a:pt x="330" y="376"/>
                    </a:lnTo>
                    <a:lnTo>
                      <a:pt x="337" y="382"/>
                    </a:lnTo>
                    <a:lnTo>
                      <a:pt x="344" y="389"/>
                    </a:lnTo>
                    <a:lnTo>
                      <a:pt x="349" y="398"/>
                    </a:lnTo>
                    <a:lnTo>
                      <a:pt x="353" y="407"/>
                    </a:lnTo>
                    <a:lnTo>
                      <a:pt x="355" y="417"/>
                    </a:lnTo>
                    <a:lnTo>
                      <a:pt x="356" y="427"/>
                    </a:lnTo>
                    <a:lnTo>
                      <a:pt x="355" y="436"/>
                    </a:lnTo>
                    <a:lnTo>
                      <a:pt x="352" y="443"/>
                    </a:lnTo>
                    <a:lnTo>
                      <a:pt x="348" y="448"/>
                    </a:lnTo>
                    <a:lnTo>
                      <a:pt x="343" y="453"/>
                    </a:lnTo>
                    <a:lnTo>
                      <a:pt x="339" y="458"/>
                    </a:lnTo>
                    <a:lnTo>
                      <a:pt x="334" y="462"/>
                    </a:lnTo>
                    <a:lnTo>
                      <a:pt x="330" y="468"/>
                    </a:lnTo>
                    <a:lnTo>
                      <a:pt x="324" y="473"/>
                    </a:lnTo>
                    <a:lnTo>
                      <a:pt x="320" y="479"/>
                    </a:lnTo>
                    <a:lnTo>
                      <a:pt x="311" y="479"/>
                    </a:lnTo>
                    <a:lnTo>
                      <a:pt x="304" y="477"/>
                    </a:lnTo>
                    <a:lnTo>
                      <a:pt x="295" y="474"/>
                    </a:lnTo>
                    <a:lnTo>
                      <a:pt x="286" y="470"/>
                    </a:lnTo>
                    <a:lnTo>
                      <a:pt x="278" y="465"/>
                    </a:lnTo>
                    <a:lnTo>
                      <a:pt x="268" y="461"/>
                    </a:lnTo>
                    <a:lnTo>
                      <a:pt x="259" y="455"/>
                    </a:lnTo>
                    <a:lnTo>
                      <a:pt x="250" y="450"/>
                    </a:lnTo>
                    <a:lnTo>
                      <a:pt x="241" y="445"/>
                    </a:lnTo>
                    <a:lnTo>
                      <a:pt x="231" y="441"/>
                    </a:lnTo>
                    <a:lnTo>
                      <a:pt x="222" y="437"/>
                    </a:lnTo>
                    <a:lnTo>
                      <a:pt x="211" y="435"/>
                    </a:lnTo>
                    <a:lnTo>
                      <a:pt x="202" y="432"/>
                    </a:lnTo>
                    <a:lnTo>
                      <a:pt x="193" y="432"/>
                    </a:lnTo>
                    <a:lnTo>
                      <a:pt x="182" y="433"/>
                    </a:lnTo>
                    <a:lnTo>
                      <a:pt x="172" y="436"/>
                    </a:lnTo>
                    <a:lnTo>
                      <a:pt x="98" y="508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8" name="자유형(F) 15"/>
              <p:cNvSpPr>
                <a:spLocks/>
              </p:cNvSpPr>
              <p:nvPr/>
            </p:nvSpPr>
            <p:spPr bwMode="grayWhite">
              <a:xfrm>
                <a:off x="1132014" y="6086856"/>
                <a:ext cx="814388" cy="782638"/>
              </a:xfrm>
              <a:custGeom>
                <a:avLst/>
                <a:gdLst>
                  <a:gd name="T0" fmla="*/ 111 w 513"/>
                  <a:gd name="T1" fmla="*/ 481 h 493"/>
                  <a:gd name="T2" fmla="*/ 85 w 513"/>
                  <a:gd name="T3" fmla="*/ 463 h 493"/>
                  <a:gd name="T4" fmla="*/ 64 w 513"/>
                  <a:gd name="T5" fmla="*/ 433 h 493"/>
                  <a:gd name="T6" fmla="*/ 0 w 513"/>
                  <a:gd name="T7" fmla="*/ 275 h 493"/>
                  <a:gd name="T8" fmla="*/ 3 w 513"/>
                  <a:gd name="T9" fmla="*/ 259 h 493"/>
                  <a:gd name="T10" fmla="*/ 10 w 513"/>
                  <a:gd name="T11" fmla="*/ 240 h 493"/>
                  <a:gd name="T12" fmla="*/ 21 w 513"/>
                  <a:gd name="T13" fmla="*/ 222 h 493"/>
                  <a:gd name="T14" fmla="*/ 35 w 513"/>
                  <a:gd name="T15" fmla="*/ 205 h 493"/>
                  <a:gd name="T16" fmla="*/ 49 w 513"/>
                  <a:gd name="T17" fmla="*/ 193 h 493"/>
                  <a:gd name="T18" fmla="*/ 81 w 513"/>
                  <a:gd name="T19" fmla="*/ 193 h 493"/>
                  <a:gd name="T20" fmla="*/ 112 w 513"/>
                  <a:gd name="T21" fmla="*/ 205 h 493"/>
                  <a:gd name="T22" fmla="*/ 142 w 513"/>
                  <a:gd name="T23" fmla="*/ 220 h 493"/>
                  <a:gd name="T24" fmla="*/ 169 w 513"/>
                  <a:gd name="T25" fmla="*/ 226 h 493"/>
                  <a:gd name="T26" fmla="*/ 194 w 513"/>
                  <a:gd name="T27" fmla="*/ 211 h 493"/>
                  <a:gd name="T28" fmla="*/ 212 w 513"/>
                  <a:gd name="T29" fmla="*/ 183 h 493"/>
                  <a:gd name="T30" fmla="*/ 222 w 513"/>
                  <a:gd name="T31" fmla="*/ 156 h 493"/>
                  <a:gd name="T32" fmla="*/ 213 w 513"/>
                  <a:gd name="T33" fmla="*/ 128 h 493"/>
                  <a:gd name="T34" fmla="*/ 198 w 513"/>
                  <a:gd name="T35" fmla="*/ 115 h 493"/>
                  <a:gd name="T36" fmla="*/ 178 w 513"/>
                  <a:gd name="T37" fmla="*/ 105 h 493"/>
                  <a:gd name="T38" fmla="*/ 158 w 513"/>
                  <a:gd name="T39" fmla="*/ 95 h 493"/>
                  <a:gd name="T40" fmla="*/ 142 w 513"/>
                  <a:gd name="T41" fmla="*/ 81 h 493"/>
                  <a:gd name="T42" fmla="*/ 137 w 513"/>
                  <a:gd name="T43" fmla="*/ 60 h 493"/>
                  <a:gd name="T44" fmla="*/ 146 w 513"/>
                  <a:gd name="T45" fmla="*/ 38 h 493"/>
                  <a:gd name="T46" fmla="*/ 160 w 513"/>
                  <a:gd name="T47" fmla="*/ 20 h 493"/>
                  <a:gd name="T48" fmla="*/ 176 w 513"/>
                  <a:gd name="T49" fmla="*/ 0 h 493"/>
                  <a:gd name="T50" fmla="*/ 198 w 513"/>
                  <a:gd name="T51" fmla="*/ 15 h 493"/>
                  <a:gd name="T52" fmla="*/ 224 w 513"/>
                  <a:gd name="T53" fmla="*/ 26 h 493"/>
                  <a:gd name="T54" fmla="*/ 251 w 513"/>
                  <a:gd name="T55" fmla="*/ 34 h 493"/>
                  <a:gd name="T56" fmla="*/ 279 w 513"/>
                  <a:gd name="T57" fmla="*/ 38 h 493"/>
                  <a:gd name="T58" fmla="*/ 307 w 513"/>
                  <a:gd name="T59" fmla="*/ 37 h 493"/>
                  <a:gd name="T60" fmla="*/ 285 w 513"/>
                  <a:gd name="T61" fmla="*/ 123 h 493"/>
                  <a:gd name="T62" fmla="*/ 295 w 513"/>
                  <a:gd name="T63" fmla="*/ 131 h 493"/>
                  <a:gd name="T64" fmla="*/ 308 w 513"/>
                  <a:gd name="T65" fmla="*/ 140 h 493"/>
                  <a:gd name="T66" fmla="*/ 337 w 513"/>
                  <a:gd name="T67" fmla="*/ 134 h 493"/>
                  <a:gd name="T68" fmla="*/ 357 w 513"/>
                  <a:gd name="T69" fmla="*/ 101 h 493"/>
                  <a:gd name="T70" fmla="*/ 382 w 513"/>
                  <a:gd name="T71" fmla="*/ 69 h 493"/>
                  <a:gd name="T72" fmla="*/ 395 w 513"/>
                  <a:gd name="T73" fmla="*/ 94 h 493"/>
                  <a:gd name="T74" fmla="*/ 416 w 513"/>
                  <a:gd name="T75" fmla="*/ 117 h 493"/>
                  <a:gd name="T76" fmla="*/ 441 w 513"/>
                  <a:gd name="T77" fmla="*/ 137 h 493"/>
                  <a:gd name="T78" fmla="*/ 469 w 513"/>
                  <a:gd name="T79" fmla="*/ 154 h 493"/>
                  <a:gd name="T80" fmla="*/ 501 w 513"/>
                  <a:gd name="T81" fmla="*/ 170 h 493"/>
                  <a:gd name="T82" fmla="*/ 431 w 513"/>
                  <a:gd name="T83" fmla="*/ 287 h 493"/>
                  <a:gd name="T84" fmla="*/ 316 w 513"/>
                  <a:gd name="T85" fmla="*/ 222 h 493"/>
                  <a:gd name="T86" fmla="*/ 299 w 513"/>
                  <a:gd name="T87" fmla="*/ 240 h 493"/>
                  <a:gd name="T88" fmla="*/ 283 w 513"/>
                  <a:gd name="T89" fmla="*/ 261 h 493"/>
                  <a:gd name="T90" fmla="*/ 271 w 513"/>
                  <a:gd name="T91" fmla="*/ 284 h 493"/>
                  <a:gd name="T92" fmla="*/ 262 w 513"/>
                  <a:gd name="T93" fmla="*/ 308 h 493"/>
                  <a:gd name="T94" fmla="*/ 265 w 513"/>
                  <a:gd name="T95" fmla="*/ 334 h 493"/>
                  <a:gd name="T96" fmla="*/ 290 w 513"/>
                  <a:gd name="T97" fmla="*/ 351 h 493"/>
                  <a:gd name="T98" fmla="*/ 325 w 513"/>
                  <a:gd name="T99" fmla="*/ 356 h 493"/>
                  <a:gd name="T100" fmla="*/ 360 w 513"/>
                  <a:gd name="T101" fmla="*/ 359 h 493"/>
                  <a:gd name="T102" fmla="*/ 388 w 513"/>
                  <a:gd name="T103" fmla="*/ 370 h 493"/>
                  <a:gd name="T104" fmla="*/ 400 w 513"/>
                  <a:gd name="T105" fmla="*/ 401 h 493"/>
                  <a:gd name="T106" fmla="*/ 202 w 513"/>
                  <a:gd name="T107" fmla="*/ 404 h 493"/>
                  <a:gd name="T108" fmla="*/ 162 w 513"/>
                  <a:gd name="T109" fmla="*/ 479 h 493"/>
                  <a:gd name="T110" fmla="*/ 150 w 513"/>
                  <a:gd name="T111" fmla="*/ 484 h 493"/>
                  <a:gd name="T112" fmla="*/ 138 w 513"/>
                  <a:gd name="T113" fmla="*/ 4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13" h="493">
                    <a:moveTo>
                      <a:pt x="130" y="492"/>
                    </a:moveTo>
                    <a:lnTo>
                      <a:pt x="120" y="486"/>
                    </a:lnTo>
                    <a:lnTo>
                      <a:pt x="111" y="481"/>
                    </a:lnTo>
                    <a:lnTo>
                      <a:pt x="101" y="475"/>
                    </a:lnTo>
                    <a:lnTo>
                      <a:pt x="93" y="469"/>
                    </a:lnTo>
                    <a:lnTo>
                      <a:pt x="85" y="463"/>
                    </a:lnTo>
                    <a:lnTo>
                      <a:pt x="78" y="454"/>
                    </a:lnTo>
                    <a:lnTo>
                      <a:pt x="71" y="444"/>
                    </a:lnTo>
                    <a:lnTo>
                      <a:pt x="64" y="433"/>
                    </a:lnTo>
                    <a:lnTo>
                      <a:pt x="111" y="353"/>
                    </a:lnTo>
                    <a:lnTo>
                      <a:pt x="0" y="280"/>
                    </a:lnTo>
                    <a:lnTo>
                      <a:pt x="0" y="275"/>
                    </a:lnTo>
                    <a:lnTo>
                      <a:pt x="0" y="270"/>
                    </a:lnTo>
                    <a:lnTo>
                      <a:pt x="1" y="264"/>
                    </a:lnTo>
                    <a:lnTo>
                      <a:pt x="3" y="259"/>
                    </a:lnTo>
                    <a:lnTo>
                      <a:pt x="5" y="252"/>
                    </a:lnTo>
                    <a:lnTo>
                      <a:pt x="7" y="246"/>
                    </a:lnTo>
                    <a:lnTo>
                      <a:pt x="10" y="240"/>
                    </a:lnTo>
                    <a:lnTo>
                      <a:pt x="13" y="234"/>
                    </a:lnTo>
                    <a:lnTo>
                      <a:pt x="17" y="227"/>
                    </a:lnTo>
                    <a:lnTo>
                      <a:pt x="21" y="222"/>
                    </a:lnTo>
                    <a:lnTo>
                      <a:pt x="26" y="216"/>
                    </a:lnTo>
                    <a:lnTo>
                      <a:pt x="30" y="211"/>
                    </a:lnTo>
                    <a:lnTo>
                      <a:pt x="35" y="205"/>
                    </a:lnTo>
                    <a:lnTo>
                      <a:pt x="40" y="201"/>
                    </a:lnTo>
                    <a:lnTo>
                      <a:pt x="44" y="196"/>
                    </a:lnTo>
                    <a:lnTo>
                      <a:pt x="49" y="193"/>
                    </a:lnTo>
                    <a:lnTo>
                      <a:pt x="60" y="191"/>
                    </a:lnTo>
                    <a:lnTo>
                      <a:pt x="70" y="191"/>
                    </a:lnTo>
                    <a:lnTo>
                      <a:pt x="81" y="193"/>
                    </a:lnTo>
                    <a:lnTo>
                      <a:pt x="92" y="196"/>
                    </a:lnTo>
                    <a:lnTo>
                      <a:pt x="102" y="201"/>
                    </a:lnTo>
                    <a:lnTo>
                      <a:pt x="112" y="205"/>
                    </a:lnTo>
                    <a:lnTo>
                      <a:pt x="122" y="211"/>
                    </a:lnTo>
                    <a:lnTo>
                      <a:pt x="132" y="216"/>
                    </a:lnTo>
                    <a:lnTo>
                      <a:pt x="142" y="220"/>
                    </a:lnTo>
                    <a:lnTo>
                      <a:pt x="150" y="223"/>
                    </a:lnTo>
                    <a:lnTo>
                      <a:pt x="160" y="226"/>
                    </a:lnTo>
                    <a:lnTo>
                      <a:pt x="169" y="226"/>
                    </a:lnTo>
                    <a:lnTo>
                      <a:pt x="178" y="223"/>
                    </a:lnTo>
                    <a:lnTo>
                      <a:pt x="186" y="219"/>
                    </a:lnTo>
                    <a:lnTo>
                      <a:pt x="194" y="211"/>
                    </a:lnTo>
                    <a:lnTo>
                      <a:pt x="202" y="200"/>
                    </a:lnTo>
                    <a:lnTo>
                      <a:pt x="207" y="192"/>
                    </a:lnTo>
                    <a:lnTo>
                      <a:pt x="212" y="183"/>
                    </a:lnTo>
                    <a:lnTo>
                      <a:pt x="216" y="174"/>
                    </a:lnTo>
                    <a:lnTo>
                      <a:pt x="219" y="165"/>
                    </a:lnTo>
                    <a:lnTo>
                      <a:pt x="222" y="156"/>
                    </a:lnTo>
                    <a:lnTo>
                      <a:pt x="222" y="146"/>
                    </a:lnTo>
                    <a:lnTo>
                      <a:pt x="219" y="138"/>
                    </a:lnTo>
                    <a:lnTo>
                      <a:pt x="213" y="128"/>
                    </a:lnTo>
                    <a:lnTo>
                      <a:pt x="210" y="123"/>
                    </a:lnTo>
                    <a:lnTo>
                      <a:pt x="204" y="119"/>
                    </a:lnTo>
                    <a:lnTo>
                      <a:pt x="198" y="115"/>
                    </a:lnTo>
                    <a:lnTo>
                      <a:pt x="192" y="112"/>
                    </a:lnTo>
                    <a:lnTo>
                      <a:pt x="186" y="109"/>
                    </a:lnTo>
                    <a:lnTo>
                      <a:pt x="178" y="105"/>
                    </a:lnTo>
                    <a:lnTo>
                      <a:pt x="171" y="102"/>
                    </a:lnTo>
                    <a:lnTo>
                      <a:pt x="165" y="98"/>
                    </a:lnTo>
                    <a:lnTo>
                      <a:pt x="158" y="95"/>
                    </a:lnTo>
                    <a:lnTo>
                      <a:pt x="152" y="91"/>
                    </a:lnTo>
                    <a:lnTo>
                      <a:pt x="146" y="86"/>
                    </a:lnTo>
                    <a:lnTo>
                      <a:pt x="142" y="81"/>
                    </a:lnTo>
                    <a:lnTo>
                      <a:pt x="139" y="74"/>
                    </a:lnTo>
                    <a:lnTo>
                      <a:pt x="137" y="68"/>
                    </a:lnTo>
                    <a:lnTo>
                      <a:pt x="137" y="60"/>
                    </a:lnTo>
                    <a:lnTo>
                      <a:pt x="138" y="51"/>
                    </a:lnTo>
                    <a:lnTo>
                      <a:pt x="142" y="44"/>
                    </a:lnTo>
                    <a:lnTo>
                      <a:pt x="146" y="38"/>
                    </a:lnTo>
                    <a:lnTo>
                      <a:pt x="150" y="32"/>
                    </a:lnTo>
                    <a:lnTo>
                      <a:pt x="155" y="26"/>
                    </a:lnTo>
                    <a:lnTo>
                      <a:pt x="160" y="20"/>
                    </a:lnTo>
                    <a:lnTo>
                      <a:pt x="165" y="14"/>
                    </a:lnTo>
                    <a:lnTo>
                      <a:pt x="170" y="8"/>
                    </a:lnTo>
                    <a:lnTo>
                      <a:pt x="176" y="0"/>
                    </a:lnTo>
                    <a:lnTo>
                      <a:pt x="183" y="5"/>
                    </a:lnTo>
                    <a:lnTo>
                      <a:pt x="191" y="10"/>
                    </a:lnTo>
                    <a:lnTo>
                      <a:pt x="198" y="15"/>
                    </a:lnTo>
                    <a:lnTo>
                      <a:pt x="207" y="19"/>
                    </a:lnTo>
                    <a:lnTo>
                      <a:pt x="215" y="23"/>
                    </a:lnTo>
                    <a:lnTo>
                      <a:pt x="224" y="26"/>
                    </a:lnTo>
                    <a:lnTo>
                      <a:pt x="233" y="29"/>
                    </a:lnTo>
                    <a:lnTo>
                      <a:pt x="242" y="32"/>
                    </a:lnTo>
                    <a:lnTo>
                      <a:pt x="251" y="34"/>
                    </a:lnTo>
                    <a:lnTo>
                      <a:pt x="261" y="36"/>
                    </a:lnTo>
                    <a:lnTo>
                      <a:pt x="270" y="37"/>
                    </a:lnTo>
                    <a:lnTo>
                      <a:pt x="279" y="38"/>
                    </a:lnTo>
                    <a:lnTo>
                      <a:pt x="288" y="38"/>
                    </a:lnTo>
                    <a:lnTo>
                      <a:pt x="298" y="38"/>
                    </a:lnTo>
                    <a:lnTo>
                      <a:pt x="307" y="37"/>
                    </a:lnTo>
                    <a:lnTo>
                      <a:pt x="316" y="36"/>
                    </a:lnTo>
                    <a:lnTo>
                      <a:pt x="282" y="120"/>
                    </a:lnTo>
                    <a:lnTo>
                      <a:pt x="285" y="123"/>
                    </a:lnTo>
                    <a:lnTo>
                      <a:pt x="288" y="126"/>
                    </a:lnTo>
                    <a:lnTo>
                      <a:pt x="291" y="129"/>
                    </a:lnTo>
                    <a:lnTo>
                      <a:pt x="295" y="131"/>
                    </a:lnTo>
                    <a:lnTo>
                      <a:pt x="298" y="134"/>
                    </a:lnTo>
                    <a:lnTo>
                      <a:pt x="303" y="137"/>
                    </a:lnTo>
                    <a:lnTo>
                      <a:pt x="308" y="140"/>
                    </a:lnTo>
                    <a:lnTo>
                      <a:pt x="313" y="142"/>
                    </a:lnTo>
                    <a:lnTo>
                      <a:pt x="327" y="140"/>
                    </a:lnTo>
                    <a:lnTo>
                      <a:pt x="337" y="134"/>
                    </a:lnTo>
                    <a:lnTo>
                      <a:pt x="345" y="125"/>
                    </a:lnTo>
                    <a:lnTo>
                      <a:pt x="352" y="113"/>
                    </a:lnTo>
                    <a:lnTo>
                      <a:pt x="357" y="101"/>
                    </a:lnTo>
                    <a:lnTo>
                      <a:pt x="363" y="89"/>
                    </a:lnTo>
                    <a:lnTo>
                      <a:pt x="372" y="78"/>
                    </a:lnTo>
                    <a:lnTo>
                      <a:pt x="382" y="69"/>
                    </a:lnTo>
                    <a:lnTo>
                      <a:pt x="385" y="77"/>
                    </a:lnTo>
                    <a:lnTo>
                      <a:pt x="390" y="86"/>
                    </a:lnTo>
                    <a:lnTo>
                      <a:pt x="395" y="94"/>
                    </a:lnTo>
                    <a:lnTo>
                      <a:pt x="402" y="101"/>
                    </a:lnTo>
                    <a:lnTo>
                      <a:pt x="409" y="109"/>
                    </a:lnTo>
                    <a:lnTo>
                      <a:pt x="416" y="117"/>
                    </a:lnTo>
                    <a:lnTo>
                      <a:pt x="424" y="123"/>
                    </a:lnTo>
                    <a:lnTo>
                      <a:pt x="432" y="130"/>
                    </a:lnTo>
                    <a:lnTo>
                      <a:pt x="441" y="137"/>
                    </a:lnTo>
                    <a:lnTo>
                      <a:pt x="450" y="143"/>
                    </a:lnTo>
                    <a:lnTo>
                      <a:pt x="459" y="149"/>
                    </a:lnTo>
                    <a:lnTo>
                      <a:pt x="469" y="154"/>
                    </a:lnTo>
                    <a:lnTo>
                      <a:pt x="480" y="159"/>
                    </a:lnTo>
                    <a:lnTo>
                      <a:pt x="490" y="165"/>
                    </a:lnTo>
                    <a:lnTo>
                      <a:pt x="501" y="170"/>
                    </a:lnTo>
                    <a:lnTo>
                      <a:pt x="512" y="174"/>
                    </a:lnTo>
                    <a:lnTo>
                      <a:pt x="447" y="287"/>
                    </a:lnTo>
                    <a:lnTo>
                      <a:pt x="431" y="287"/>
                    </a:lnTo>
                    <a:lnTo>
                      <a:pt x="328" y="211"/>
                    </a:lnTo>
                    <a:lnTo>
                      <a:pt x="322" y="216"/>
                    </a:lnTo>
                    <a:lnTo>
                      <a:pt x="316" y="222"/>
                    </a:lnTo>
                    <a:lnTo>
                      <a:pt x="311" y="227"/>
                    </a:lnTo>
                    <a:lnTo>
                      <a:pt x="305" y="234"/>
                    </a:lnTo>
                    <a:lnTo>
                      <a:pt x="299" y="240"/>
                    </a:lnTo>
                    <a:lnTo>
                      <a:pt x="293" y="247"/>
                    </a:lnTo>
                    <a:lnTo>
                      <a:pt x="288" y="253"/>
                    </a:lnTo>
                    <a:lnTo>
                      <a:pt x="283" y="261"/>
                    </a:lnTo>
                    <a:lnTo>
                      <a:pt x="279" y="268"/>
                    </a:lnTo>
                    <a:lnTo>
                      <a:pt x="275" y="276"/>
                    </a:lnTo>
                    <a:lnTo>
                      <a:pt x="271" y="284"/>
                    </a:lnTo>
                    <a:lnTo>
                      <a:pt x="267" y="292"/>
                    </a:lnTo>
                    <a:lnTo>
                      <a:pt x="265" y="300"/>
                    </a:lnTo>
                    <a:lnTo>
                      <a:pt x="262" y="308"/>
                    </a:lnTo>
                    <a:lnTo>
                      <a:pt x="261" y="316"/>
                    </a:lnTo>
                    <a:lnTo>
                      <a:pt x="259" y="324"/>
                    </a:lnTo>
                    <a:lnTo>
                      <a:pt x="265" y="334"/>
                    </a:lnTo>
                    <a:lnTo>
                      <a:pt x="272" y="342"/>
                    </a:lnTo>
                    <a:lnTo>
                      <a:pt x="281" y="347"/>
                    </a:lnTo>
                    <a:lnTo>
                      <a:pt x="290" y="351"/>
                    </a:lnTo>
                    <a:lnTo>
                      <a:pt x="302" y="353"/>
                    </a:lnTo>
                    <a:lnTo>
                      <a:pt x="313" y="355"/>
                    </a:lnTo>
                    <a:lnTo>
                      <a:pt x="325" y="356"/>
                    </a:lnTo>
                    <a:lnTo>
                      <a:pt x="337" y="357"/>
                    </a:lnTo>
                    <a:lnTo>
                      <a:pt x="348" y="357"/>
                    </a:lnTo>
                    <a:lnTo>
                      <a:pt x="360" y="359"/>
                    </a:lnTo>
                    <a:lnTo>
                      <a:pt x="370" y="361"/>
                    </a:lnTo>
                    <a:lnTo>
                      <a:pt x="380" y="365"/>
                    </a:lnTo>
                    <a:lnTo>
                      <a:pt x="388" y="370"/>
                    </a:lnTo>
                    <a:lnTo>
                      <a:pt x="394" y="378"/>
                    </a:lnTo>
                    <a:lnTo>
                      <a:pt x="399" y="387"/>
                    </a:lnTo>
                    <a:lnTo>
                      <a:pt x="400" y="401"/>
                    </a:lnTo>
                    <a:lnTo>
                      <a:pt x="347" y="480"/>
                    </a:lnTo>
                    <a:lnTo>
                      <a:pt x="225" y="398"/>
                    </a:lnTo>
                    <a:lnTo>
                      <a:pt x="202" y="404"/>
                    </a:lnTo>
                    <a:lnTo>
                      <a:pt x="168" y="477"/>
                    </a:lnTo>
                    <a:lnTo>
                      <a:pt x="165" y="478"/>
                    </a:lnTo>
                    <a:lnTo>
                      <a:pt x="162" y="479"/>
                    </a:lnTo>
                    <a:lnTo>
                      <a:pt x="158" y="481"/>
                    </a:lnTo>
                    <a:lnTo>
                      <a:pt x="154" y="483"/>
                    </a:lnTo>
                    <a:lnTo>
                      <a:pt x="150" y="484"/>
                    </a:lnTo>
                    <a:lnTo>
                      <a:pt x="146" y="487"/>
                    </a:lnTo>
                    <a:lnTo>
                      <a:pt x="142" y="489"/>
                    </a:lnTo>
                    <a:lnTo>
                      <a:pt x="138" y="492"/>
                    </a:lnTo>
                    <a:lnTo>
                      <a:pt x="130" y="492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9" name="자유형(F) 16"/>
              <p:cNvSpPr>
                <a:spLocks/>
              </p:cNvSpPr>
              <p:nvPr/>
            </p:nvSpPr>
            <p:spPr bwMode="grayWhite">
              <a:xfrm>
                <a:off x="8064" y="5947156"/>
                <a:ext cx="534988" cy="563563"/>
              </a:xfrm>
              <a:custGeom>
                <a:avLst/>
                <a:gdLst>
                  <a:gd name="T0" fmla="*/ 315 w 337"/>
                  <a:gd name="T1" fmla="*/ 160 h 355"/>
                  <a:gd name="T2" fmla="*/ 280 w 337"/>
                  <a:gd name="T3" fmla="*/ 168 h 355"/>
                  <a:gd name="T4" fmla="*/ 247 w 337"/>
                  <a:gd name="T5" fmla="*/ 179 h 355"/>
                  <a:gd name="T6" fmla="*/ 232 w 337"/>
                  <a:gd name="T7" fmla="*/ 209 h 355"/>
                  <a:gd name="T8" fmla="*/ 240 w 337"/>
                  <a:gd name="T9" fmla="*/ 243 h 355"/>
                  <a:gd name="T10" fmla="*/ 243 w 337"/>
                  <a:gd name="T11" fmla="*/ 275 h 355"/>
                  <a:gd name="T12" fmla="*/ 227 w 337"/>
                  <a:gd name="T13" fmla="*/ 291 h 355"/>
                  <a:gd name="T14" fmla="*/ 202 w 337"/>
                  <a:gd name="T15" fmla="*/ 300 h 355"/>
                  <a:gd name="T16" fmla="*/ 175 w 337"/>
                  <a:gd name="T17" fmla="*/ 303 h 355"/>
                  <a:gd name="T18" fmla="*/ 149 w 337"/>
                  <a:gd name="T19" fmla="*/ 303 h 355"/>
                  <a:gd name="T20" fmla="*/ 142 w 337"/>
                  <a:gd name="T21" fmla="*/ 276 h 355"/>
                  <a:gd name="T22" fmla="*/ 149 w 337"/>
                  <a:gd name="T23" fmla="*/ 243 h 355"/>
                  <a:gd name="T24" fmla="*/ 139 w 337"/>
                  <a:gd name="T25" fmla="*/ 220 h 355"/>
                  <a:gd name="T26" fmla="*/ 121 w 337"/>
                  <a:gd name="T27" fmla="*/ 210 h 355"/>
                  <a:gd name="T28" fmla="*/ 99 w 337"/>
                  <a:gd name="T29" fmla="*/ 206 h 355"/>
                  <a:gd name="T30" fmla="*/ 75 w 337"/>
                  <a:gd name="T31" fmla="*/ 207 h 355"/>
                  <a:gd name="T32" fmla="*/ 51 w 337"/>
                  <a:gd name="T33" fmla="*/ 216 h 355"/>
                  <a:gd name="T34" fmla="*/ 34 w 337"/>
                  <a:gd name="T35" fmla="*/ 234 h 355"/>
                  <a:gd name="T36" fmla="*/ 32 w 337"/>
                  <a:gd name="T37" fmla="*/ 260 h 355"/>
                  <a:gd name="T38" fmla="*/ 43 w 337"/>
                  <a:gd name="T39" fmla="*/ 284 h 355"/>
                  <a:gd name="T40" fmla="*/ 50 w 337"/>
                  <a:gd name="T41" fmla="*/ 309 h 355"/>
                  <a:gd name="T42" fmla="*/ 41 w 337"/>
                  <a:gd name="T43" fmla="*/ 333 h 355"/>
                  <a:gd name="T44" fmla="*/ 25 w 337"/>
                  <a:gd name="T45" fmla="*/ 345 h 355"/>
                  <a:gd name="T46" fmla="*/ 7 w 337"/>
                  <a:gd name="T47" fmla="*/ 353 h 355"/>
                  <a:gd name="T48" fmla="*/ 14 w 337"/>
                  <a:gd name="T49" fmla="*/ 34 h 355"/>
                  <a:gd name="T50" fmla="*/ 16 w 337"/>
                  <a:gd name="T51" fmla="*/ 51 h 355"/>
                  <a:gd name="T52" fmla="*/ 13 w 337"/>
                  <a:gd name="T53" fmla="*/ 68 h 355"/>
                  <a:gd name="T54" fmla="*/ 9 w 337"/>
                  <a:gd name="T55" fmla="*/ 87 h 355"/>
                  <a:gd name="T56" fmla="*/ 12 w 337"/>
                  <a:gd name="T57" fmla="*/ 107 h 355"/>
                  <a:gd name="T58" fmla="*/ 33 w 337"/>
                  <a:gd name="T59" fmla="*/ 126 h 355"/>
                  <a:gd name="T60" fmla="*/ 61 w 337"/>
                  <a:gd name="T61" fmla="*/ 127 h 355"/>
                  <a:gd name="T62" fmla="*/ 81 w 337"/>
                  <a:gd name="T63" fmla="*/ 124 h 355"/>
                  <a:gd name="T64" fmla="*/ 103 w 337"/>
                  <a:gd name="T65" fmla="*/ 121 h 355"/>
                  <a:gd name="T66" fmla="*/ 122 w 337"/>
                  <a:gd name="T67" fmla="*/ 110 h 355"/>
                  <a:gd name="T68" fmla="*/ 135 w 337"/>
                  <a:gd name="T69" fmla="*/ 91 h 355"/>
                  <a:gd name="T70" fmla="*/ 134 w 337"/>
                  <a:gd name="T71" fmla="*/ 71 h 355"/>
                  <a:gd name="T72" fmla="*/ 126 w 337"/>
                  <a:gd name="T73" fmla="*/ 52 h 355"/>
                  <a:gd name="T74" fmla="*/ 118 w 337"/>
                  <a:gd name="T75" fmla="*/ 33 h 355"/>
                  <a:gd name="T76" fmla="*/ 122 w 337"/>
                  <a:gd name="T77" fmla="*/ 13 h 355"/>
                  <a:gd name="T78" fmla="*/ 140 w 337"/>
                  <a:gd name="T79" fmla="*/ 6 h 355"/>
                  <a:gd name="T80" fmla="*/ 163 w 337"/>
                  <a:gd name="T81" fmla="*/ 1 h 355"/>
                  <a:gd name="T82" fmla="*/ 186 w 337"/>
                  <a:gd name="T83" fmla="*/ 1 h 355"/>
                  <a:gd name="T84" fmla="*/ 202 w 337"/>
                  <a:gd name="T85" fmla="*/ 8 h 355"/>
                  <a:gd name="T86" fmla="*/ 207 w 337"/>
                  <a:gd name="T87" fmla="*/ 41 h 355"/>
                  <a:gd name="T88" fmla="*/ 219 w 337"/>
                  <a:gd name="T89" fmla="*/ 68 h 355"/>
                  <a:gd name="T90" fmla="*/ 241 w 337"/>
                  <a:gd name="T91" fmla="*/ 82 h 355"/>
                  <a:gd name="T92" fmla="*/ 267 w 337"/>
                  <a:gd name="T93" fmla="*/ 78 h 355"/>
                  <a:gd name="T94" fmla="*/ 292 w 337"/>
                  <a:gd name="T95" fmla="*/ 64 h 355"/>
                  <a:gd name="T96" fmla="*/ 316 w 337"/>
                  <a:gd name="T97" fmla="*/ 67 h 355"/>
                  <a:gd name="T98" fmla="*/ 323 w 337"/>
                  <a:gd name="T99" fmla="*/ 85 h 355"/>
                  <a:gd name="T100" fmla="*/ 329 w 337"/>
                  <a:gd name="T101" fmla="*/ 105 h 355"/>
                  <a:gd name="T102" fmla="*/ 334 w 337"/>
                  <a:gd name="T103" fmla="*/ 126 h 355"/>
                  <a:gd name="T104" fmla="*/ 335 w 337"/>
                  <a:gd name="T105" fmla="*/ 147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37" h="355">
                    <a:moveTo>
                      <a:pt x="335" y="147"/>
                    </a:moveTo>
                    <a:lnTo>
                      <a:pt x="329" y="153"/>
                    </a:lnTo>
                    <a:lnTo>
                      <a:pt x="323" y="158"/>
                    </a:lnTo>
                    <a:lnTo>
                      <a:pt x="315" y="160"/>
                    </a:lnTo>
                    <a:lnTo>
                      <a:pt x="306" y="163"/>
                    </a:lnTo>
                    <a:lnTo>
                      <a:pt x="297" y="165"/>
                    </a:lnTo>
                    <a:lnTo>
                      <a:pt x="288" y="167"/>
                    </a:lnTo>
                    <a:lnTo>
                      <a:pt x="280" y="168"/>
                    </a:lnTo>
                    <a:lnTo>
                      <a:pt x="270" y="170"/>
                    </a:lnTo>
                    <a:lnTo>
                      <a:pt x="261" y="172"/>
                    </a:lnTo>
                    <a:lnTo>
                      <a:pt x="254" y="175"/>
                    </a:lnTo>
                    <a:lnTo>
                      <a:pt x="247" y="179"/>
                    </a:lnTo>
                    <a:lnTo>
                      <a:pt x="242" y="183"/>
                    </a:lnTo>
                    <a:lnTo>
                      <a:pt x="237" y="191"/>
                    </a:lnTo>
                    <a:lnTo>
                      <a:pt x="233" y="199"/>
                    </a:lnTo>
                    <a:lnTo>
                      <a:pt x="232" y="209"/>
                    </a:lnTo>
                    <a:lnTo>
                      <a:pt x="233" y="222"/>
                    </a:lnTo>
                    <a:lnTo>
                      <a:pt x="236" y="229"/>
                    </a:lnTo>
                    <a:lnTo>
                      <a:pt x="239" y="237"/>
                    </a:lnTo>
                    <a:lnTo>
                      <a:pt x="240" y="243"/>
                    </a:lnTo>
                    <a:lnTo>
                      <a:pt x="242" y="252"/>
                    </a:lnTo>
                    <a:lnTo>
                      <a:pt x="242" y="259"/>
                    </a:lnTo>
                    <a:lnTo>
                      <a:pt x="243" y="266"/>
                    </a:lnTo>
                    <a:lnTo>
                      <a:pt x="243" y="275"/>
                    </a:lnTo>
                    <a:lnTo>
                      <a:pt x="243" y="283"/>
                    </a:lnTo>
                    <a:lnTo>
                      <a:pt x="237" y="286"/>
                    </a:lnTo>
                    <a:lnTo>
                      <a:pt x="232" y="289"/>
                    </a:lnTo>
                    <a:lnTo>
                      <a:pt x="227" y="291"/>
                    </a:lnTo>
                    <a:lnTo>
                      <a:pt x="221" y="293"/>
                    </a:lnTo>
                    <a:lnTo>
                      <a:pt x="216" y="294"/>
                    </a:lnTo>
                    <a:lnTo>
                      <a:pt x="209" y="297"/>
                    </a:lnTo>
                    <a:lnTo>
                      <a:pt x="202" y="300"/>
                    </a:lnTo>
                    <a:lnTo>
                      <a:pt x="195" y="300"/>
                    </a:lnTo>
                    <a:lnTo>
                      <a:pt x="189" y="302"/>
                    </a:lnTo>
                    <a:lnTo>
                      <a:pt x="182" y="303"/>
                    </a:lnTo>
                    <a:lnTo>
                      <a:pt x="175" y="303"/>
                    </a:lnTo>
                    <a:lnTo>
                      <a:pt x="169" y="303"/>
                    </a:lnTo>
                    <a:lnTo>
                      <a:pt x="162" y="303"/>
                    </a:lnTo>
                    <a:lnTo>
                      <a:pt x="155" y="303"/>
                    </a:lnTo>
                    <a:lnTo>
                      <a:pt x="149" y="303"/>
                    </a:lnTo>
                    <a:lnTo>
                      <a:pt x="143" y="299"/>
                    </a:lnTo>
                    <a:lnTo>
                      <a:pt x="140" y="293"/>
                    </a:lnTo>
                    <a:lnTo>
                      <a:pt x="140" y="285"/>
                    </a:lnTo>
                    <a:lnTo>
                      <a:pt x="142" y="276"/>
                    </a:lnTo>
                    <a:lnTo>
                      <a:pt x="144" y="268"/>
                    </a:lnTo>
                    <a:lnTo>
                      <a:pt x="147" y="260"/>
                    </a:lnTo>
                    <a:lnTo>
                      <a:pt x="149" y="252"/>
                    </a:lnTo>
                    <a:lnTo>
                      <a:pt x="149" y="243"/>
                    </a:lnTo>
                    <a:lnTo>
                      <a:pt x="149" y="235"/>
                    </a:lnTo>
                    <a:lnTo>
                      <a:pt x="146" y="229"/>
                    </a:lnTo>
                    <a:lnTo>
                      <a:pt x="143" y="224"/>
                    </a:lnTo>
                    <a:lnTo>
                      <a:pt x="139" y="220"/>
                    </a:lnTo>
                    <a:lnTo>
                      <a:pt x="136" y="217"/>
                    </a:lnTo>
                    <a:lnTo>
                      <a:pt x="130" y="214"/>
                    </a:lnTo>
                    <a:lnTo>
                      <a:pt x="126" y="211"/>
                    </a:lnTo>
                    <a:lnTo>
                      <a:pt x="121" y="210"/>
                    </a:lnTo>
                    <a:lnTo>
                      <a:pt x="116" y="209"/>
                    </a:lnTo>
                    <a:lnTo>
                      <a:pt x="110" y="208"/>
                    </a:lnTo>
                    <a:lnTo>
                      <a:pt x="105" y="208"/>
                    </a:lnTo>
                    <a:lnTo>
                      <a:pt x="99" y="206"/>
                    </a:lnTo>
                    <a:lnTo>
                      <a:pt x="93" y="206"/>
                    </a:lnTo>
                    <a:lnTo>
                      <a:pt x="87" y="207"/>
                    </a:lnTo>
                    <a:lnTo>
                      <a:pt x="81" y="206"/>
                    </a:lnTo>
                    <a:lnTo>
                      <a:pt x="75" y="207"/>
                    </a:lnTo>
                    <a:lnTo>
                      <a:pt x="70" y="207"/>
                    </a:lnTo>
                    <a:lnTo>
                      <a:pt x="62" y="209"/>
                    </a:lnTo>
                    <a:lnTo>
                      <a:pt x="56" y="212"/>
                    </a:lnTo>
                    <a:lnTo>
                      <a:pt x="51" y="216"/>
                    </a:lnTo>
                    <a:lnTo>
                      <a:pt x="46" y="219"/>
                    </a:lnTo>
                    <a:lnTo>
                      <a:pt x="41" y="224"/>
                    </a:lnTo>
                    <a:lnTo>
                      <a:pt x="37" y="229"/>
                    </a:lnTo>
                    <a:lnTo>
                      <a:pt x="34" y="234"/>
                    </a:lnTo>
                    <a:lnTo>
                      <a:pt x="29" y="241"/>
                    </a:lnTo>
                    <a:lnTo>
                      <a:pt x="30" y="248"/>
                    </a:lnTo>
                    <a:lnTo>
                      <a:pt x="31" y="253"/>
                    </a:lnTo>
                    <a:lnTo>
                      <a:pt x="32" y="260"/>
                    </a:lnTo>
                    <a:lnTo>
                      <a:pt x="35" y="266"/>
                    </a:lnTo>
                    <a:lnTo>
                      <a:pt x="37" y="272"/>
                    </a:lnTo>
                    <a:lnTo>
                      <a:pt x="42" y="279"/>
                    </a:lnTo>
                    <a:lnTo>
                      <a:pt x="43" y="284"/>
                    </a:lnTo>
                    <a:lnTo>
                      <a:pt x="45" y="289"/>
                    </a:lnTo>
                    <a:lnTo>
                      <a:pt x="49" y="296"/>
                    </a:lnTo>
                    <a:lnTo>
                      <a:pt x="50" y="303"/>
                    </a:lnTo>
                    <a:lnTo>
                      <a:pt x="50" y="309"/>
                    </a:lnTo>
                    <a:lnTo>
                      <a:pt x="50" y="316"/>
                    </a:lnTo>
                    <a:lnTo>
                      <a:pt x="49" y="321"/>
                    </a:lnTo>
                    <a:lnTo>
                      <a:pt x="47" y="326"/>
                    </a:lnTo>
                    <a:lnTo>
                      <a:pt x="41" y="333"/>
                    </a:lnTo>
                    <a:lnTo>
                      <a:pt x="35" y="339"/>
                    </a:lnTo>
                    <a:lnTo>
                      <a:pt x="32" y="341"/>
                    </a:lnTo>
                    <a:lnTo>
                      <a:pt x="30" y="343"/>
                    </a:lnTo>
                    <a:lnTo>
                      <a:pt x="25" y="345"/>
                    </a:lnTo>
                    <a:lnTo>
                      <a:pt x="21" y="348"/>
                    </a:lnTo>
                    <a:lnTo>
                      <a:pt x="17" y="349"/>
                    </a:lnTo>
                    <a:lnTo>
                      <a:pt x="12" y="350"/>
                    </a:lnTo>
                    <a:lnTo>
                      <a:pt x="7" y="353"/>
                    </a:lnTo>
                    <a:lnTo>
                      <a:pt x="0" y="354"/>
                    </a:lnTo>
                    <a:lnTo>
                      <a:pt x="0" y="19"/>
                    </a:lnTo>
                    <a:lnTo>
                      <a:pt x="12" y="31"/>
                    </a:lnTo>
                    <a:lnTo>
                      <a:pt x="14" y="34"/>
                    </a:lnTo>
                    <a:lnTo>
                      <a:pt x="16" y="39"/>
                    </a:lnTo>
                    <a:lnTo>
                      <a:pt x="18" y="43"/>
                    </a:lnTo>
                    <a:lnTo>
                      <a:pt x="17" y="47"/>
                    </a:lnTo>
                    <a:lnTo>
                      <a:pt x="16" y="51"/>
                    </a:lnTo>
                    <a:lnTo>
                      <a:pt x="16" y="56"/>
                    </a:lnTo>
                    <a:lnTo>
                      <a:pt x="16" y="60"/>
                    </a:lnTo>
                    <a:lnTo>
                      <a:pt x="14" y="64"/>
                    </a:lnTo>
                    <a:lnTo>
                      <a:pt x="13" y="68"/>
                    </a:lnTo>
                    <a:lnTo>
                      <a:pt x="12" y="73"/>
                    </a:lnTo>
                    <a:lnTo>
                      <a:pt x="11" y="78"/>
                    </a:lnTo>
                    <a:lnTo>
                      <a:pt x="10" y="82"/>
                    </a:lnTo>
                    <a:lnTo>
                      <a:pt x="9" y="87"/>
                    </a:lnTo>
                    <a:lnTo>
                      <a:pt x="9" y="92"/>
                    </a:lnTo>
                    <a:lnTo>
                      <a:pt x="8" y="97"/>
                    </a:lnTo>
                    <a:lnTo>
                      <a:pt x="9" y="102"/>
                    </a:lnTo>
                    <a:lnTo>
                      <a:pt x="12" y="107"/>
                    </a:lnTo>
                    <a:lnTo>
                      <a:pt x="16" y="112"/>
                    </a:lnTo>
                    <a:lnTo>
                      <a:pt x="19" y="118"/>
                    </a:lnTo>
                    <a:lnTo>
                      <a:pt x="27" y="122"/>
                    </a:lnTo>
                    <a:lnTo>
                      <a:pt x="33" y="126"/>
                    </a:lnTo>
                    <a:lnTo>
                      <a:pt x="40" y="128"/>
                    </a:lnTo>
                    <a:lnTo>
                      <a:pt x="48" y="128"/>
                    </a:lnTo>
                    <a:lnTo>
                      <a:pt x="56" y="129"/>
                    </a:lnTo>
                    <a:lnTo>
                      <a:pt x="61" y="127"/>
                    </a:lnTo>
                    <a:lnTo>
                      <a:pt x="65" y="127"/>
                    </a:lnTo>
                    <a:lnTo>
                      <a:pt x="70" y="126"/>
                    </a:lnTo>
                    <a:lnTo>
                      <a:pt x="76" y="126"/>
                    </a:lnTo>
                    <a:lnTo>
                      <a:pt x="81" y="124"/>
                    </a:lnTo>
                    <a:lnTo>
                      <a:pt x="87" y="124"/>
                    </a:lnTo>
                    <a:lnTo>
                      <a:pt x="92" y="123"/>
                    </a:lnTo>
                    <a:lnTo>
                      <a:pt x="98" y="121"/>
                    </a:lnTo>
                    <a:lnTo>
                      <a:pt x="103" y="121"/>
                    </a:lnTo>
                    <a:lnTo>
                      <a:pt x="107" y="119"/>
                    </a:lnTo>
                    <a:lnTo>
                      <a:pt x="112" y="116"/>
                    </a:lnTo>
                    <a:lnTo>
                      <a:pt x="117" y="114"/>
                    </a:lnTo>
                    <a:lnTo>
                      <a:pt x="122" y="110"/>
                    </a:lnTo>
                    <a:lnTo>
                      <a:pt x="125" y="106"/>
                    </a:lnTo>
                    <a:lnTo>
                      <a:pt x="128" y="101"/>
                    </a:lnTo>
                    <a:lnTo>
                      <a:pt x="131" y="96"/>
                    </a:lnTo>
                    <a:lnTo>
                      <a:pt x="135" y="91"/>
                    </a:lnTo>
                    <a:lnTo>
                      <a:pt x="136" y="85"/>
                    </a:lnTo>
                    <a:lnTo>
                      <a:pt x="136" y="81"/>
                    </a:lnTo>
                    <a:lnTo>
                      <a:pt x="136" y="76"/>
                    </a:lnTo>
                    <a:lnTo>
                      <a:pt x="134" y="71"/>
                    </a:lnTo>
                    <a:lnTo>
                      <a:pt x="133" y="67"/>
                    </a:lnTo>
                    <a:lnTo>
                      <a:pt x="131" y="62"/>
                    </a:lnTo>
                    <a:lnTo>
                      <a:pt x="128" y="56"/>
                    </a:lnTo>
                    <a:lnTo>
                      <a:pt x="126" y="52"/>
                    </a:lnTo>
                    <a:lnTo>
                      <a:pt x="124" y="47"/>
                    </a:lnTo>
                    <a:lnTo>
                      <a:pt x="122" y="43"/>
                    </a:lnTo>
                    <a:lnTo>
                      <a:pt x="119" y="38"/>
                    </a:lnTo>
                    <a:lnTo>
                      <a:pt x="118" y="33"/>
                    </a:lnTo>
                    <a:lnTo>
                      <a:pt x="118" y="28"/>
                    </a:lnTo>
                    <a:lnTo>
                      <a:pt x="118" y="22"/>
                    </a:lnTo>
                    <a:lnTo>
                      <a:pt x="118" y="18"/>
                    </a:lnTo>
                    <a:lnTo>
                      <a:pt x="122" y="13"/>
                    </a:lnTo>
                    <a:lnTo>
                      <a:pt x="127" y="11"/>
                    </a:lnTo>
                    <a:lnTo>
                      <a:pt x="130" y="9"/>
                    </a:lnTo>
                    <a:lnTo>
                      <a:pt x="136" y="8"/>
                    </a:lnTo>
                    <a:lnTo>
                      <a:pt x="140" y="6"/>
                    </a:lnTo>
                    <a:lnTo>
                      <a:pt x="145" y="4"/>
                    </a:lnTo>
                    <a:lnTo>
                      <a:pt x="151" y="3"/>
                    </a:lnTo>
                    <a:lnTo>
                      <a:pt x="156" y="4"/>
                    </a:lnTo>
                    <a:lnTo>
                      <a:pt x="163" y="1"/>
                    </a:lnTo>
                    <a:lnTo>
                      <a:pt x="169" y="2"/>
                    </a:lnTo>
                    <a:lnTo>
                      <a:pt x="174" y="1"/>
                    </a:lnTo>
                    <a:lnTo>
                      <a:pt x="180" y="2"/>
                    </a:lnTo>
                    <a:lnTo>
                      <a:pt x="186" y="1"/>
                    </a:lnTo>
                    <a:lnTo>
                      <a:pt x="192" y="0"/>
                    </a:lnTo>
                    <a:lnTo>
                      <a:pt x="198" y="0"/>
                    </a:lnTo>
                    <a:lnTo>
                      <a:pt x="203" y="0"/>
                    </a:lnTo>
                    <a:lnTo>
                      <a:pt x="202" y="8"/>
                    </a:lnTo>
                    <a:lnTo>
                      <a:pt x="203" y="15"/>
                    </a:lnTo>
                    <a:lnTo>
                      <a:pt x="204" y="24"/>
                    </a:lnTo>
                    <a:lnTo>
                      <a:pt x="205" y="33"/>
                    </a:lnTo>
                    <a:lnTo>
                      <a:pt x="207" y="41"/>
                    </a:lnTo>
                    <a:lnTo>
                      <a:pt x="211" y="49"/>
                    </a:lnTo>
                    <a:lnTo>
                      <a:pt x="212" y="57"/>
                    </a:lnTo>
                    <a:lnTo>
                      <a:pt x="217" y="65"/>
                    </a:lnTo>
                    <a:lnTo>
                      <a:pt x="219" y="68"/>
                    </a:lnTo>
                    <a:lnTo>
                      <a:pt x="224" y="72"/>
                    </a:lnTo>
                    <a:lnTo>
                      <a:pt x="228" y="76"/>
                    </a:lnTo>
                    <a:lnTo>
                      <a:pt x="234" y="79"/>
                    </a:lnTo>
                    <a:lnTo>
                      <a:pt x="241" y="82"/>
                    </a:lnTo>
                    <a:lnTo>
                      <a:pt x="248" y="82"/>
                    </a:lnTo>
                    <a:lnTo>
                      <a:pt x="254" y="83"/>
                    </a:lnTo>
                    <a:lnTo>
                      <a:pt x="261" y="80"/>
                    </a:lnTo>
                    <a:lnTo>
                      <a:pt x="267" y="78"/>
                    </a:lnTo>
                    <a:lnTo>
                      <a:pt x="273" y="74"/>
                    </a:lnTo>
                    <a:lnTo>
                      <a:pt x="280" y="71"/>
                    </a:lnTo>
                    <a:lnTo>
                      <a:pt x="286" y="67"/>
                    </a:lnTo>
                    <a:lnTo>
                      <a:pt x="292" y="64"/>
                    </a:lnTo>
                    <a:lnTo>
                      <a:pt x="298" y="61"/>
                    </a:lnTo>
                    <a:lnTo>
                      <a:pt x="305" y="62"/>
                    </a:lnTo>
                    <a:lnTo>
                      <a:pt x="313" y="63"/>
                    </a:lnTo>
                    <a:lnTo>
                      <a:pt x="316" y="67"/>
                    </a:lnTo>
                    <a:lnTo>
                      <a:pt x="318" y="71"/>
                    </a:lnTo>
                    <a:lnTo>
                      <a:pt x="320" y="74"/>
                    </a:lnTo>
                    <a:lnTo>
                      <a:pt x="322" y="80"/>
                    </a:lnTo>
                    <a:lnTo>
                      <a:pt x="323" y="85"/>
                    </a:lnTo>
                    <a:lnTo>
                      <a:pt x="326" y="90"/>
                    </a:lnTo>
                    <a:lnTo>
                      <a:pt x="329" y="94"/>
                    </a:lnTo>
                    <a:lnTo>
                      <a:pt x="328" y="100"/>
                    </a:lnTo>
                    <a:lnTo>
                      <a:pt x="329" y="105"/>
                    </a:lnTo>
                    <a:lnTo>
                      <a:pt x="331" y="110"/>
                    </a:lnTo>
                    <a:lnTo>
                      <a:pt x="332" y="115"/>
                    </a:lnTo>
                    <a:lnTo>
                      <a:pt x="333" y="121"/>
                    </a:lnTo>
                    <a:lnTo>
                      <a:pt x="334" y="126"/>
                    </a:lnTo>
                    <a:lnTo>
                      <a:pt x="334" y="131"/>
                    </a:lnTo>
                    <a:lnTo>
                      <a:pt x="335" y="137"/>
                    </a:lnTo>
                    <a:lnTo>
                      <a:pt x="336" y="142"/>
                    </a:lnTo>
                    <a:lnTo>
                      <a:pt x="335" y="147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30" name="자유형(F) 17"/>
              <p:cNvSpPr>
                <a:spLocks/>
              </p:cNvSpPr>
              <p:nvPr/>
            </p:nvSpPr>
            <p:spPr bwMode="grayWhite">
              <a:xfrm>
                <a:off x="274764" y="6323394"/>
                <a:ext cx="676275" cy="541338"/>
              </a:xfrm>
              <a:custGeom>
                <a:avLst/>
                <a:gdLst>
                  <a:gd name="T0" fmla="*/ 131 w 426"/>
                  <a:gd name="T1" fmla="*/ 340 h 341"/>
                  <a:gd name="T2" fmla="*/ 132 w 426"/>
                  <a:gd name="T3" fmla="*/ 311 h 341"/>
                  <a:gd name="T4" fmla="*/ 128 w 426"/>
                  <a:gd name="T5" fmla="*/ 290 h 341"/>
                  <a:gd name="T6" fmla="*/ 100 w 426"/>
                  <a:gd name="T7" fmla="*/ 265 h 341"/>
                  <a:gd name="T8" fmla="*/ 37 w 426"/>
                  <a:gd name="T9" fmla="*/ 249 h 341"/>
                  <a:gd name="T10" fmla="*/ 2 w 426"/>
                  <a:gd name="T11" fmla="*/ 210 h 341"/>
                  <a:gd name="T12" fmla="*/ 0 w 426"/>
                  <a:gd name="T13" fmla="*/ 174 h 341"/>
                  <a:gd name="T14" fmla="*/ 10 w 426"/>
                  <a:gd name="T15" fmla="*/ 150 h 341"/>
                  <a:gd name="T16" fmla="*/ 32 w 426"/>
                  <a:gd name="T17" fmla="*/ 135 h 341"/>
                  <a:gd name="T18" fmla="*/ 48 w 426"/>
                  <a:gd name="T19" fmla="*/ 136 h 341"/>
                  <a:gd name="T20" fmla="*/ 82 w 426"/>
                  <a:gd name="T21" fmla="*/ 142 h 341"/>
                  <a:gd name="T22" fmla="*/ 98 w 426"/>
                  <a:gd name="T23" fmla="*/ 145 h 341"/>
                  <a:gd name="T24" fmla="*/ 123 w 426"/>
                  <a:gd name="T25" fmla="*/ 146 h 341"/>
                  <a:gd name="T26" fmla="*/ 154 w 426"/>
                  <a:gd name="T27" fmla="*/ 136 h 341"/>
                  <a:gd name="T28" fmla="*/ 172 w 426"/>
                  <a:gd name="T29" fmla="*/ 117 h 341"/>
                  <a:gd name="T30" fmla="*/ 181 w 426"/>
                  <a:gd name="T31" fmla="*/ 103 h 341"/>
                  <a:gd name="T32" fmla="*/ 185 w 426"/>
                  <a:gd name="T33" fmla="*/ 91 h 341"/>
                  <a:gd name="T34" fmla="*/ 181 w 426"/>
                  <a:gd name="T35" fmla="*/ 75 h 341"/>
                  <a:gd name="T36" fmla="*/ 178 w 426"/>
                  <a:gd name="T37" fmla="*/ 57 h 341"/>
                  <a:gd name="T38" fmla="*/ 175 w 426"/>
                  <a:gd name="T39" fmla="*/ 41 h 341"/>
                  <a:gd name="T40" fmla="*/ 177 w 426"/>
                  <a:gd name="T41" fmla="*/ 23 h 341"/>
                  <a:gd name="T42" fmla="*/ 185 w 426"/>
                  <a:gd name="T43" fmla="*/ 4 h 341"/>
                  <a:gd name="T44" fmla="*/ 201 w 426"/>
                  <a:gd name="T45" fmla="*/ 0 h 341"/>
                  <a:gd name="T46" fmla="*/ 220 w 426"/>
                  <a:gd name="T47" fmla="*/ 0 h 341"/>
                  <a:gd name="T48" fmla="*/ 240 w 426"/>
                  <a:gd name="T49" fmla="*/ 4 h 341"/>
                  <a:gd name="T50" fmla="*/ 246 w 426"/>
                  <a:gd name="T51" fmla="*/ 7 h 341"/>
                  <a:gd name="T52" fmla="*/ 265 w 426"/>
                  <a:gd name="T53" fmla="*/ 16 h 341"/>
                  <a:gd name="T54" fmla="*/ 275 w 426"/>
                  <a:gd name="T55" fmla="*/ 25 h 341"/>
                  <a:gd name="T56" fmla="*/ 284 w 426"/>
                  <a:gd name="T57" fmla="*/ 37 h 341"/>
                  <a:gd name="T58" fmla="*/ 287 w 426"/>
                  <a:gd name="T59" fmla="*/ 58 h 341"/>
                  <a:gd name="T60" fmla="*/ 280 w 426"/>
                  <a:gd name="T61" fmla="*/ 80 h 341"/>
                  <a:gd name="T62" fmla="*/ 269 w 426"/>
                  <a:gd name="T63" fmla="*/ 101 h 341"/>
                  <a:gd name="T64" fmla="*/ 261 w 426"/>
                  <a:gd name="T65" fmla="*/ 132 h 341"/>
                  <a:gd name="T66" fmla="*/ 271 w 426"/>
                  <a:gd name="T67" fmla="*/ 157 h 341"/>
                  <a:gd name="T68" fmla="*/ 286 w 426"/>
                  <a:gd name="T69" fmla="*/ 171 h 341"/>
                  <a:gd name="T70" fmla="*/ 305 w 426"/>
                  <a:gd name="T71" fmla="*/ 181 h 341"/>
                  <a:gd name="T72" fmla="*/ 326 w 426"/>
                  <a:gd name="T73" fmla="*/ 185 h 341"/>
                  <a:gd name="T74" fmla="*/ 337 w 426"/>
                  <a:gd name="T75" fmla="*/ 186 h 341"/>
                  <a:gd name="T76" fmla="*/ 360 w 426"/>
                  <a:gd name="T77" fmla="*/ 188 h 341"/>
                  <a:gd name="T78" fmla="*/ 395 w 426"/>
                  <a:gd name="T79" fmla="*/ 190 h 341"/>
                  <a:gd name="T80" fmla="*/ 417 w 426"/>
                  <a:gd name="T81" fmla="*/ 208 h 341"/>
                  <a:gd name="T82" fmla="*/ 425 w 426"/>
                  <a:gd name="T83" fmla="*/ 246 h 341"/>
                  <a:gd name="T84" fmla="*/ 412 w 426"/>
                  <a:gd name="T85" fmla="*/ 300 h 341"/>
                  <a:gd name="T86" fmla="*/ 400 w 426"/>
                  <a:gd name="T87" fmla="*/ 329 h 341"/>
                  <a:gd name="T88" fmla="*/ 393 w 426"/>
                  <a:gd name="T89" fmla="*/ 334 h 341"/>
                  <a:gd name="T90" fmla="*/ 377 w 426"/>
                  <a:gd name="T91" fmla="*/ 339 h 341"/>
                  <a:gd name="T92" fmla="*/ 362 w 426"/>
                  <a:gd name="T93" fmla="*/ 338 h 341"/>
                  <a:gd name="T94" fmla="*/ 338 w 426"/>
                  <a:gd name="T95" fmla="*/ 331 h 341"/>
                  <a:gd name="T96" fmla="*/ 329 w 426"/>
                  <a:gd name="T97" fmla="*/ 327 h 341"/>
                  <a:gd name="T98" fmla="*/ 313 w 426"/>
                  <a:gd name="T99" fmla="*/ 322 h 341"/>
                  <a:gd name="T100" fmla="*/ 297 w 426"/>
                  <a:gd name="T101" fmla="*/ 317 h 341"/>
                  <a:gd name="T102" fmla="*/ 280 w 426"/>
                  <a:gd name="T103" fmla="*/ 315 h 341"/>
                  <a:gd name="T104" fmla="*/ 260 w 426"/>
                  <a:gd name="T105" fmla="*/ 324 h 341"/>
                  <a:gd name="T106" fmla="*/ 246 w 426"/>
                  <a:gd name="T107" fmla="*/ 340 h 341"/>
                  <a:gd name="T108" fmla="*/ 131 w 426"/>
                  <a:gd name="T109" fmla="*/ 34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26" h="341">
                    <a:moveTo>
                      <a:pt x="131" y="340"/>
                    </a:moveTo>
                    <a:lnTo>
                      <a:pt x="132" y="311"/>
                    </a:lnTo>
                    <a:lnTo>
                      <a:pt x="128" y="290"/>
                    </a:lnTo>
                    <a:lnTo>
                      <a:pt x="100" y="265"/>
                    </a:lnTo>
                    <a:lnTo>
                      <a:pt x="37" y="249"/>
                    </a:lnTo>
                    <a:lnTo>
                      <a:pt x="2" y="210"/>
                    </a:lnTo>
                    <a:lnTo>
                      <a:pt x="0" y="174"/>
                    </a:lnTo>
                    <a:lnTo>
                      <a:pt x="10" y="150"/>
                    </a:lnTo>
                    <a:lnTo>
                      <a:pt x="32" y="135"/>
                    </a:lnTo>
                    <a:lnTo>
                      <a:pt x="48" y="136"/>
                    </a:lnTo>
                    <a:lnTo>
                      <a:pt x="82" y="142"/>
                    </a:lnTo>
                    <a:lnTo>
                      <a:pt x="98" y="145"/>
                    </a:lnTo>
                    <a:lnTo>
                      <a:pt x="123" y="146"/>
                    </a:lnTo>
                    <a:lnTo>
                      <a:pt x="154" y="136"/>
                    </a:lnTo>
                    <a:lnTo>
                      <a:pt x="172" y="117"/>
                    </a:lnTo>
                    <a:lnTo>
                      <a:pt x="181" y="103"/>
                    </a:lnTo>
                    <a:lnTo>
                      <a:pt x="185" y="91"/>
                    </a:lnTo>
                    <a:lnTo>
                      <a:pt x="181" y="75"/>
                    </a:lnTo>
                    <a:lnTo>
                      <a:pt x="178" y="57"/>
                    </a:lnTo>
                    <a:lnTo>
                      <a:pt x="175" y="41"/>
                    </a:lnTo>
                    <a:lnTo>
                      <a:pt x="177" y="23"/>
                    </a:lnTo>
                    <a:lnTo>
                      <a:pt x="185" y="4"/>
                    </a:lnTo>
                    <a:lnTo>
                      <a:pt x="201" y="0"/>
                    </a:lnTo>
                    <a:lnTo>
                      <a:pt x="220" y="0"/>
                    </a:lnTo>
                    <a:lnTo>
                      <a:pt x="240" y="4"/>
                    </a:lnTo>
                    <a:lnTo>
                      <a:pt x="246" y="7"/>
                    </a:lnTo>
                    <a:lnTo>
                      <a:pt x="265" y="16"/>
                    </a:lnTo>
                    <a:lnTo>
                      <a:pt x="275" y="25"/>
                    </a:lnTo>
                    <a:lnTo>
                      <a:pt x="284" y="37"/>
                    </a:lnTo>
                    <a:lnTo>
                      <a:pt x="287" y="58"/>
                    </a:lnTo>
                    <a:lnTo>
                      <a:pt x="280" y="80"/>
                    </a:lnTo>
                    <a:lnTo>
                      <a:pt x="269" y="101"/>
                    </a:lnTo>
                    <a:lnTo>
                      <a:pt x="261" y="132"/>
                    </a:lnTo>
                    <a:lnTo>
                      <a:pt x="271" y="157"/>
                    </a:lnTo>
                    <a:lnTo>
                      <a:pt x="286" y="171"/>
                    </a:lnTo>
                    <a:lnTo>
                      <a:pt x="305" y="181"/>
                    </a:lnTo>
                    <a:lnTo>
                      <a:pt x="326" y="185"/>
                    </a:lnTo>
                    <a:lnTo>
                      <a:pt x="337" y="186"/>
                    </a:lnTo>
                    <a:lnTo>
                      <a:pt x="360" y="188"/>
                    </a:lnTo>
                    <a:lnTo>
                      <a:pt x="395" y="190"/>
                    </a:lnTo>
                    <a:lnTo>
                      <a:pt x="417" y="208"/>
                    </a:lnTo>
                    <a:lnTo>
                      <a:pt x="425" y="246"/>
                    </a:lnTo>
                    <a:lnTo>
                      <a:pt x="412" y="300"/>
                    </a:lnTo>
                    <a:lnTo>
                      <a:pt x="400" y="329"/>
                    </a:lnTo>
                    <a:lnTo>
                      <a:pt x="393" y="334"/>
                    </a:lnTo>
                    <a:lnTo>
                      <a:pt x="377" y="339"/>
                    </a:lnTo>
                    <a:lnTo>
                      <a:pt x="362" y="338"/>
                    </a:lnTo>
                    <a:lnTo>
                      <a:pt x="338" y="331"/>
                    </a:lnTo>
                    <a:lnTo>
                      <a:pt x="329" y="327"/>
                    </a:lnTo>
                    <a:lnTo>
                      <a:pt x="313" y="322"/>
                    </a:lnTo>
                    <a:lnTo>
                      <a:pt x="297" y="317"/>
                    </a:lnTo>
                    <a:lnTo>
                      <a:pt x="280" y="315"/>
                    </a:lnTo>
                    <a:lnTo>
                      <a:pt x="260" y="324"/>
                    </a:lnTo>
                    <a:lnTo>
                      <a:pt x="246" y="340"/>
                    </a:lnTo>
                    <a:lnTo>
                      <a:pt x="131" y="340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180249" y="6356351"/>
            <a:ext cx="126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</a:lstStyle>
          <a:p>
            <a:fld id="{BD67E8FB-59AE-419E-ADDC-661A39B4DF85}" type="datetime4">
              <a:rPr lang="ko-KR" altLang="en-US" smtClean="0"/>
              <a:pPr/>
              <a:t>2018년 4월 5일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</a:lstStyle>
          <a:p>
            <a:fld id="{7DC1BBB0-96F0-4077-A278-0F3FB5C104D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23316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 cap="none" spc="0">
          <a:ln w="22225">
            <a:solidFill>
              <a:schemeClr val="tx2"/>
            </a:solidFill>
            <a:prstDash val="solid"/>
          </a:ln>
          <a:solidFill>
            <a:schemeClr val="tx2"/>
          </a:solidFill>
          <a:effectLst/>
          <a:latin typeface="맑은 고딕" panose="020B0503020000020004" pitchFamily="50" charset="-127"/>
          <a:ea typeface="+mj-ea"/>
          <a:cs typeface="+mj-cs"/>
        </a:defRPr>
      </a:lvl1pPr>
    </p:titleStyle>
    <p:bodyStyle>
      <a:lvl1pPr marL="246888" indent="-246888" algn="l" defTabSz="914400" rtl="0" eaLnBrk="1" latinLnBrk="1" hangingPunct="1">
        <a:lnSpc>
          <a:spcPct val="90000"/>
        </a:lnSpc>
        <a:spcBef>
          <a:spcPts val="1400"/>
        </a:spcBef>
        <a:buClr>
          <a:schemeClr val="tx2"/>
        </a:buClr>
        <a:buFont typeface="Euphemia" pitchFamily="34" charset="0"/>
        <a:buChar char="›"/>
        <a:defRPr sz="2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1pPr>
      <a:lvl2pPr marL="612648" indent="-246888" algn="l" defTabSz="914400" rtl="0" eaLnBrk="1" latinLnBrk="1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–"/>
        <a:defRPr sz="24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2pPr>
      <a:lvl3pPr marL="978408" indent="-246888" algn="l" defTabSz="914400" rtl="0" eaLnBrk="1" latinLnBrk="1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20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3pPr>
      <a:lvl4pPr marL="1344168" indent="-246888" algn="l" defTabSz="914400" rtl="0" eaLnBrk="1" latinLnBrk="1" hangingPunct="1">
        <a:lnSpc>
          <a:spcPct val="90000"/>
        </a:lnSpc>
        <a:spcBef>
          <a:spcPts val="600"/>
        </a:spcBef>
        <a:buClr>
          <a:schemeClr val="tx2"/>
        </a:buClr>
        <a:buFont typeface="Arial" pitchFamily="34" charset="0"/>
        <a:buChar char="–"/>
        <a:defRPr sz="1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4pPr>
      <a:lvl5pPr marL="1709928" indent="-246888" algn="l" defTabSz="914400" rtl="0" eaLnBrk="1" latinLnBrk="1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1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5pPr>
      <a:lvl6pPr marL="2075688" indent="-246888" algn="l" defTabSz="914400" rtl="0" eaLnBrk="1" latinLnBrk="1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1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1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1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  <p15:guide id="3" pos="100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dl.acm.org/citation.cfm?id=2813517" TargetMode="External"/><Relationship Id="rId3" Type="http://schemas.openxmlformats.org/officeDocument/2006/relationships/hyperlink" Target="https://arxiv.org/pdf/1511.06939.pdf" TargetMode="External"/><Relationship Id="rId7" Type="http://schemas.openxmlformats.org/officeDocument/2006/relationships/hyperlink" Target="https://dl.acm.org/citation.cfm?id=3018715" TargetMode="External"/><Relationship Id="rId2" Type="http://schemas.openxmlformats.org/officeDocument/2006/relationships/hyperlink" Target="http://www.kdd.org/kdd2016/papers/files/rfp0573-ribeiroA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1801.03244" TargetMode="External"/><Relationship Id="rId5" Type="http://schemas.openxmlformats.org/officeDocument/2006/relationships/hyperlink" Target="https://arxiv.org/pdf/1610.09585.pdf" TargetMode="External"/><Relationship Id="rId4" Type="http://schemas.openxmlformats.org/officeDocument/2006/relationships/hyperlink" Target="https://www.youtube.com/watch?v=odpjk7_tGY0" TargetMode="External"/><Relationship Id="rId9" Type="http://schemas.openxmlformats.org/officeDocument/2006/relationships/hyperlink" Target="http://2015.recsyschallenge.com/challenge.html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n-US" altLang="ko-KR" dirty="0"/>
              <a:t>Session-based</a:t>
            </a:r>
            <a:br>
              <a:rPr lang="en-US" altLang="ko-KR" dirty="0"/>
            </a:br>
            <a:r>
              <a:rPr lang="en-US" altLang="ko-KR" dirty="0"/>
              <a:t>Purchase Prediction and Explanation</a:t>
            </a:r>
            <a:endParaRPr lang="ko-KR" altLang="en-US" dirty="0"/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2061964" y="4653136"/>
            <a:ext cx="9676682" cy="2016224"/>
          </a:xfrm>
        </p:spPr>
        <p:txBody>
          <a:bodyPr rtlCol="0">
            <a:normAutofit/>
          </a:bodyPr>
          <a:lstStyle/>
          <a:p>
            <a:pPr algn="r"/>
            <a:r>
              <a:rPr lang="en-US" altLang="ko-KR" dirty="0"/>
              <a:t>Data Intelligence </a:t>
            </a:r>
            <a:r>
              <a:rPr lang="en-US" altLang="ko-KR" dirty="0" err="1"/>
              <a:t>Lab@Yonsei</a:t>
            </a:r>
            <a:endParaRPr lang="en-US" altLang="ko-KR" dirty="0"/>
          </a:p>
          <a:p>
            <a:pPr algn="r"/>
            <a:r>
              <a:rPr lang="en-US" altLang="ko-KR" dirty="0"/>
              <a:t>Professor: Seung-won Hwang</a:t>
            </a:r>
          </a:p>
          <a:p>
            <a:pPr algn="r"/>
            <a:r>
              <a:rPr lang="en-US" altLang="ko-KR" dirty="0"/>
              <a:t>Leader: </a:t>
            </a:r>
            <a:r>
              <a:rPr lang="en-US" altLang="ko-KR" dirty="0" err="1"/>
              <a:t>Jin</a:t>
            </a:r>
            <a:r>
              <a:rPr lang="en-US" altLang="ko-KR" dirty="0"/>
              <a:t>-young Yeo</a:t>
            </a:r>
          </a:p>
          <a:p>
            <a:pPr algn="r"/>
            <a:r>
              <a:rPr lang="en-US" altLang="ko-KR" dirty="0"/>
              <a:t>Team GAZUA: Ju-hyuk Lee, </a:t>
            </a:r>
            <a:r>
              <a:rPr lang="en-US" altLang="ko-KR" dirty="0" err="1"/>
              <a:t>Yoo-jin</a:t>
            </a:r>
            <a:r>
              <a:rPr lang="en-US" altLang="ko-KR" dirty="0"/>
              <a:t> Kim, In-ho Choi</a:t>
            </a:r>
          </a:p>
        </p:txBody>
      </p:sp>
    </p:spTree>
    <p:extLst>
      <p:ext uri="{BB962C8B-B14F-4D97-AF65-F5344CB8AC3E}">
        <p14:creationId xmlns:p14="http://schemas.microsoft.com/office/powerpoint/2010/main" val="2589818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20A337-8742-4E86-B9E7-E84B2D7E2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Analysis – Session Characteristic</a:t>
            </a:r>
            <a:endParaRPr lang="ko-KR" altLang="en-US" dirty="0"/>
          </a:p>
        </p:txBody>
      </p:sp>
      <p:pic>
        <p:nvPicPr>
          <p:cNvPr id="4" name="Picture 2" descr="Image result for buyer decision process">
            <a:extLst>
              <a:ext uri="{FF2B5EF4-FFF2-40B4-BE49-F238E27FC236}">
                <a16:creationId xmlns:a16="http://schemas.microsoft.com/office/drawing/2014/main" id="{30B99ABD-0601-469D-AAD9-D3EC66B6CE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9" t="25977" r="79000" b="25315"/>
          <a:stretch/>
        </p:blipFill>
        <p:spPr bwMode="auto">
          <a:xfrm>
            <a:off x="1233396" y="2640411"/>
            <a:ext cx="1440161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buyer decision process">
            <a:extLst>
              <a:ext uri="{FF2B5EF4-FFF2-40B4-BE49-F238E27FC236}">
                <a16:creationId xmlns:a16="http://schemas.microsoft.com/office/drawing/2014/main" id="{D800A963-256D-444F-BAEB-49DBF0CB36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00" t="25645" r="59826" b="25646"/>
          <a:stretch/>
        </p:blipFill>
        <p:spPr bwMode="auto">
          <a:xfrm>
            <a:off x="2782044" y="2640411"/>
            <a:ext cx="1512168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buyer decision process">
            <a:extLst>
              <a:ext uri="{FF2B5EF4-FFF2-40B4-BE49-F238E27FC236}">
                <a16:creationId xmlns:a16="http://schemas.microsoft.com/office/drawing/2014/main" id="{1257F657-016E-43C1-8AFA-859346D9DE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75" t="25646" r="40651" b="25645"/>
          <a:stretch/>
        </p:blipFill>
        <p:spPr bwMode="auto">
          <a:xfrm>
            <a:off x="5280247" y="2640411"/>
            <a:ext cx="1512168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buyer decision process">
            <a:extLst>
              <a:ext uri="{FF2B5EF4-FFF2-40B4-BE49-F238E27FC236}">
                <a16:creationId xmlns:a16="http://schemas.microsoft.com/office/drawing/2014/main" id="{825B5504-CEC6-4077-B88B-F40A374CBC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1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110"/>
          <a:stretch/>
        </p:blipFill>
        <p:spPr bwMode="auto">
          <a:xfrm>
            <a:off x="8830716" y="2348880"/>
            <a:ext cx="2077998" cy="2857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A9EE11-3606-4C9A-830F-8B5BE8728DE3}"/>
              </a:ext>
            </a:extLst>
          </p:cNvPr>
          <p:cNvSpPr txBox="1"/>
          <p:nvPr/>
        </p:nvSpPr>
        <p:spPr>
          <a:xfrm>
            <a:off x="1197868" y="4880399"/>
            <a:ext cx="3389069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400" dirty="0"/>
              <a:t>Category coverage </a:t>
            </a:r>
            <a:r>
              <a:rPr lang="ko-KR" altLang="en-US" sz="2400" dirty="0"/>
              <a:t>↑</a:t>
            </a:r>
            <a:endParaRPr lang="en-US" altLang="ko-KR" sz="2400" dirty="0"/>
          </a:p>
          <a:p>
            <a:pPr>
              <a:lnSpc>
                <a:spcPct val="90000"/>
              </a:lnSpc>
            </a:pPr>
            <a:r>
              <a:rPr lang="en-US" altLang="ko-KR" sz="2400" dirty="0"/>
              <a:t>Product coverage </a:t>
            </a:r>
            <a:r>
              <a:rPr lang="ko-KR" altLang="en-US" sz="2400" dirty="0"/>
              <a:t>↑</a:t>
            </a:r>
            <a:endParaRPr lang="en-US" altLang="ko-KR" sz="2400" dirty="0"/>
          </a:p>
          <a:p>
            <a:pPr>
              <a:lnSpc>
                <a:spcPct val="90000"/>
              </a:lnSpc>
            </a:pPr>
            <a:r>
              <a:rPr lang="en-US" altLang="ko-KR" sz="2400" dirty="0"/>
              <a:t>Average duration </a:t>
            </a:r>
            <a:r>
              <a:rPr lang="ko-KR" altLang="en-US" sz="2400" dirty="0"/>
              <a:t>↓</a:t>
            </a:r>
          </a:p>
        </p:txBody>
      </p:sp>
      <p:sp>
        <p:nvSpPr>
          <p:cNvPr id="9" name="왼쪽 중괄호 8">
            <a:extLst>
              <a:ext uri="{FF2B5EF4-FFF2-40B4-BE49-F238E27FC236}">
                <a16:creationId xmlns:a16="http://schemas.microsoft.com/office/drawing/2014/main" id="{F7F5968C-B8D1-40F8-89BC-783DD8861C1D}"/>
              </a:ext>
            </a:extLst>
          </p:cNvPr>
          <p:cNvSpPr/>
          <p:nvPr/>
        </p:nvSpPr>
        <p:spPr>
          <a:xfrm>
            <a:off x="981844" y="4952407"/>
            <a:ext cx="251552" cy="980134"/>
          </a:xfrm>
          <a:prstGeom prst="leftBrace">
            <a:avLst>
              <a:gd name="adj1" fmla="val 64394"/>
              <a:gd name="adj2" fmla="val 51540"/>
            </a:avLst>
          </a:prstGeom>
          <a:ln w="57150">
            <a:solidFill>
              <a:schemeClr val="accent5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왼쪽 중괄호 9">
            <a:extLst>
              <a:ext uri="{FF2B5EF4-FFF2-40B4-BE49-F238E27FC236}">
                <a16:creationId xmlns:a16="http://schemas.microsoft.com/office/drawing/2014/main" id="{CFFAE879-3B03-45A6-BC66-8A6C303FEE96}"/>
              </a:ext>
            </a:extLst>
          </p:cNvPr>
          <p:cNvSpPr/>
          <p:nvPr/>
        </p:nvSpPr>
        <p:spPr>
          <a:xfrm>
            <a:off x="4870276" y="4952407"/>
            <a:ext cx="251552" cy="980134"/>
          </a:xfrm>
          <a:prstGeom prst="leftBrace">
            <a:avLst>
              <a:gd name="adj1" fmla="val 64394"/>
              <a:gd name="adj2" fmla="val 51540"/>
            </a:avLst>
          </a:prstGeom>
          <a:ln w="57150">
            <a:solidFill>
              <a:schemeClr val="accent5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C7AA72-C826-4CE5-A326-8DC710F72D0B}"/>
              </a:ext>
            </a:extLst>
          </p:cNvPr>
          <p:cNvSpPr txBox="1"/>
          <p:nvPr/>
        </p:nvSpPr>
        <p:spPr>
          <a:xfrm>
            <a:off x="5097880" y="4878740"/>
            <a:ext cx="3389069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400" dirty="0"/>
              <a:t>Category coverage </a:t>
            </a:r>
            <a:r>
              <a:rPr lang="ko-KR" altLang="en-US" sz="2400" dirty="0"/>
              <a:t>↓</a:t>
            </a:r>
            <a:endParaRPr lang="en-US" altLang="ko-KR" sz="2400" dirty="0"/>
          </a:p>
          <a:p>
            <a:pPr>
              <a:lnSpc>
                <a:spcPct val="90000"/>
              </a:lnSpc>
            </a:pPr>
            <a:r>
              <a:rPr lang="en-US" altLang="ko-KR" sz="2400" dirty="0"/>
              <a:t>Product coverage</a:t>
            </a:r>
            <a:r>
              <a:rPr lang="ko-KR" altLang="en-US" sz="2400" dirty="0"/>
              <a:t> ↓</a:t>
            </a:r>
            <a:endParaRPr lang="en-US" altLang="ko-KR" sz="2400" dirty="0"/>
          </a:p>
          <a:p>
            <a:pPr>
              <a:lnSpc>
                <a:spcPct val="90000"/>
              </a:lnSpc>
            </a:pPr>
            <a:r>
              <a:rPr lang="en-US" altLang="ko-KR" sz="2400" dirty="0"/>
              <a:t>Average duration </a:t>
            </a:r>
            <a:r>
              <a:rPr lang="ko-KR" altLang="en-US" sz="2400" dirty="0"/>
              <a:t>↑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832B0E-71E5-47C2-A6E0-5CD09EFF9EF3}"/>
              </a:ext>
            </a:extLst>
          </p:cNvPr>
          <p:cNvSpPr txBox="1"/>
          <p:nvPr/>
        </p:nvSpPr>
        <p:spPr>
          <a:xfrm>
            <a:off x="1534450" y="2231205"/>
            <a:ext cx="2630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b="1" dirty="0"/>
              <a:t>[Non-buyer session]</a:t>
            </a:r>
            <a:endParaRPr lang="ko-KR" altLang="en-US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60951E-81EE-478C-8E52-A7E9134571B0}"/>
              </a:ext>
            </a:extLst>
          </p:cNvPr>
          <p:cNvSpPr txBox="1"/>
          <p:nvPr/>
        </p:nvSpPr>
        <p:spPr>
          <a:xfrm>
            <a:off x="5096486" y="2222549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b="1" dirty="0"/>
              <a:t>[Buyer session]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29398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D9CE83-BD46-45AB-AB46-1418F74D8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Analysis – Session Characteristic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917685-1B76-45C7-9DD2-3A1B86838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# of Buyer session: 509,696</a:t>
            </a:r>
            <a:endParaRPr lang="ko-KR" altLang="en-US" dirty="0"/>
          </a:p>
          <a:p>
            <a:r>
              <a:rPr lang="en-US" altLang="ko-KR" dirty="0"/>
              <a:t># of Non buyer session: 8,740,033                509,696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2901BF5-D850-4AAA-B9C6-D8819CBF77F4}"/>
              </a:ext>
            </a:extLst>
          </p:cNvPr>
          <p:cNvCxnSpPr/>
          <p:nvPr/>
        </p:nvCxnSpPr>
        <p:spPr>
          <a:xfrm>
            <a:off x="7606580" y="2420888"/>
            <a:ext cx="1728192" cy="0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DF0070E-53F2-4F40-AF5B-3D2C0F46429C}"/>
              </a:ext>
            </a:extLst>
          </p:cNvPr>
          <p:cNvSpPr txBox="1"/>
          <p:nvPr/>
        </p:nvSpPr>
        <p:spPr>
          <a:xfrm>
            <a:off x="7873397" y="2132856"/>
            <a:ext cx="119455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dirty="0"/>
              <a:t>sampling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9D83584-5D4D-457B-B635-0161249320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003" t="37307" r="36413" b="7305"/>
          <a:stretch/>
        </p:blipFill>
        <p:spPr>
          <a:xfrm>
            <a:off x="2169977" y="2996950"/>
            <a:ext cx="3240360" cy="345637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2F742F2-9F29-4DB9-B7F1-FB395F7DB7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28" t="37652" r="36787" b="6962"/>
          <a:stretch/>
        </p:blipFill>
        <p:spPr>
          <a:xfrm>
            <a:off x="6382444" y="3007144"/>
            <a:ext cx="3240361" cy="345637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62B7759-8E7A-40B0-87D6-73F299B5EFC9}"/>
              </a:ext>
            </a:extLst>
          </p:cNvPr>
          <p:cNvSpPr txBox="1"/>
          <p:nvPr/>
        </p:nvSpPr>
        <p:spPr>
          <a:xfrm>
            <a:off x="4078188" y="3164893"/>
            <a:ext cx="114326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800" dirty="0">
                <a:solidFill>
                  <a:schemeClr val="bg1"/>
                </a:solidFill>
              </a:rPr>
              <a:t>Buyer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226785-3839-4B7B-BAA8-842C8C7FC78E}"/>
              </a:ext>
            </a:extLst>
          </p:cNvPr>
          <p:cNvSpPr txBox="1"/>
          <p:nvPr/>
        </p:nvSpPr>
        <p:spPr>
          <a:xfrm>
            <a:off x="7466961" y="3140968"/>
            <a:ext cx="2021707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800" dirty="0">
                <a:solidFill>
                  <a:schemeClr val="bg1"/>
                </a:solidFill>
              </a:rPr>
              <a:t>Non-buyer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3C6C3F-3BB9-48C7-9859-D5A888BC0B1A}"/>
              </a:ext>
            </a:extLst>
          </p:cNvPr>
          <p:cNvSpPr txBox="1"/>
          <p:nvPr/>
        </p:nvSpPr>
        <p:spPr>
          <a:xfrm>
            <a:off x="2668696" y="6488170"/>
            <a:ext cx="2242922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Product coverage</a:t>
            </a:r>
            <a:endParaRPr lang="ko-KR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564303-E216-4BAC-BF63-56FC2B90FFF4}"/>
              </a:ext>
            </a:extLst>
          </p:cNvPr>
          <p:cNvSpPr txBox="1"/>
          <p:nvPr/>
        </p:nvSpPr>
        <p:spPr>
          <a:xfrm rot="16200000">
            <a:off x="832878" y="4633212"/>
            <a:ext cx="226055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Average duration</a:t>
            </a:r>
            <a:endParaRPr lang="ko-KR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737F0B-A928-4B39-B8F7-7670936F9D8C}"/>
              </a:ext>
            </a:extLst>
          </p:cNvPr>
          <p:cNvSpPr txBox="1"/>
          <p:nvPr/>
        </p:nvSpPr>
        <p:spPr>
          <a:xfrm>
            <a:off x="6940189" y="6488170"/>
            <a:ext cx="2242922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Product coverage</a:t>
            </a:r>
            <a:endParaRPr lang="ko-KR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A3C433-AE06-426F-83DC-5739FFE27B5B}"/>
              </a:ext>
            </a:extLst>
          </p:cNvPr>
          <p:cNvSpPr txBox="1"/>
          <p:nvPr/>
        </p:nvSpPr>
        <p:spPr>
          <a:xfrm rot="16200000">
            <a:off x="5070698" y="4633212"/>
            <a:ext cx="2173993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Average duration</a:t>
            </a:r>
            <a:endParaRPr lang="ko-KR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130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D9CE83-BD46-45AB-AB46-1418F74D8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Analysis – Session Characteristic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917685-1B76-45C7-9DD2-3A1B86838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# of Buyer session: 509,696</a:t>
            </a:r>
            <a:endParaRPr lang="ko-KR" altLang="en-US" dirty="0"/>
          </a:p>
          <a:p>
            <a:r>
              <a:rPr lang="en-US" altLang="ko-KR" dirty="0"/>
              <a:t># of Non buyer session: 8,740,033                509,696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2901BF5-D850-4AAA-B9C6-D8819CBF77F4}"/>
              </a:ext>
            </a:extLst>
          </p:cNvPr>
          <p:cNvCxnSpPr/>
          <p:nvPr/>
        </p:nvCxnSpPr>
        <p:spPr>
          <a:xfrm>
            <a:off x="7606580" y="2420888"/>
            <a:ext cx="1728192" cy="0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DF0070E-53F2-4F40-AF5B-3D2C0F46429C}"/>
              </a:ext>
            </a:extLst>
          </p:cNvPr>
          <p:cNvSpPr txBox="1"/>
          <p:nvPr/>
        </p:nvSpPr>
        <p:spPr>
          <a:xfrm>
            <a:off x="7873397" y="2132856"/>
            <a:ext cx="119455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dirty="0"/>
              <a:t>sampling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B30454-A448-43FE-95F4-A1B1D8D73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549" y="3212976"/>
            <a:ext cx="3359999" cy="252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BBFDF93-3B73-4926-8B5A-A62BEE16E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61" y="3212976"/>
            <a:ext cx="3360000" cy="252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DDD8193-24C4-43BC-85B5-F146565286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6237" y="3212976"/>
            <a:ext cx="3360000" cy="2520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AE1373E-320C-4B12-ADED-9A92EB72A1C2}"/>
              </a:ext>
            </a:extLst>
          </p:cNvPr>
          <p:cNvSpPr txBox="1"/>
          <p:nvPr/>
        </p:nvSpPr>
        <p:spPr>
          <a:xfrm>
            <a:off x="1504202" y="4103644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dirty="0">
                <a:solidFill>
                  <a:schemeClr val="bg1"/>
                </a:solidFill>
              </a:rPr>
              <a:t>500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6B1700-8CD0-423A-9CDA-D4AAFFF36004}"/>
              </a:ext>
            </a:extLst>
          </p:cNvPr>
          <p:cNvSpPr txBox="1"/>
          <p:nvPr/>
        </p:nvSpPr>
        <p:spPr>
          <a:xfrm>
            <a:off x="891534" y="4984958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dirty="0">
                <a:solidFill>
                  <a:schemeClr val="bg1"/>
                </a:solidFill>
              </a:rPr>
              <a:t>200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057993-DB71-4E9C-9EDE-401CB7AB3135}"/>
              </a:ext>
            </a:extLst>
          </p:cNvPr>
          <p:cNvSpPr txBox="1"/>
          <p:nvPr/>
        </p:nvSpPr>
        <p:spPr>
          <a:xfrm>
            <a:off x="2422004" y="5150508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dirty="0">
                <a:solidFill>
                  <a:schemeClr val="bg1"/>
                </a:solidFill>
              </a:rPr>
              <a:t>10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B5FAC4-3744-4899-8B99-9A9445A6F60C}"/>
              </a:ext>
            </a:extLst>
          </p:cNvPr>
          <p:cNvSpPr txBox="1"/>
          <p:nvPr/>
        </p:nvSpPr>
        <p:spPr>
          <a:xfrm>
            <a:off x="2921456" y="4288310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dirty="0">
                <a:solidFill>
                  <a:schemeClr val="bg1"/>
                </a:solidFill>
              </a:rPr>
              <a:t>120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6B4C84-67E1-4484-AE51-8BFAE58290D4}"/>
              </a:ext>
            </a:extLst>
          </p:cNvPr>
          <p:cNvSpPr txBox="1"/>
          <p:nvPr/>
        </p:nvSpPr>
        <p:spPr>
          <a:xfrm>
            <a:off x="4899374" y="50425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dirty="0">
                <a:solidFill>
                  <a:schemeClr val="bg1"/>
                </a:solidFill>
              </a:rPr>
              <a:t>2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DEB16D-7555-424F-BD55-3387C1BE2CEA}"/>
              </a:ext>
            </a:extLst>
          </p:cNvPr>
          <p:cNvSpPr txBox="1"/>
          <p:nvPr/>
        </p:nvSpPr>
        <p:spPr>
          <a:xfrm>
            <a:off x="5302324" y="430936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dirty="0">
                <a:solidFill>
                  <a:schemeClr val="bg1"/>
                </a:solidFill>
              </a:rPr>
              <a:t>6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A0CB22-8EBF-4629-966B-0430FA0D326F}"/>
              </a:ext>
            </a:extLst>
          </p:cNvPr>
          <p:cNvSpPr txBox="1"/>
          <p:nvPr/>
        </p:nvSpPr>
        <p:spPr>
          <a:xfrm>
            <a:off x="6321169" y="515050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dirty="0">
                <a:solidFill>
                  <a:schemeClr val="bg1"/>
                </a:solidFill>
              </a:rPr>
              <a:t>1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B5FB53-8002-431F-A3E3-80F11501A7E1}"/>
              </a:ext>
            </a:extLst>
          </p:cNvPr>
          <p:cNvSpPr txBox="1"/>
          <p:nvPr/>
        </p:nvSpPr>
        <p:spPr>
          <a:xfrm>
            <a:off x="6738289" y="437256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dirty="0">
                <a:solidFill>
                  <a:schemeClr val="bg1"/>
                </a:solidFill>
              </a:rPr>
              <a:t>3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C350AD4-7185-4FB6-990E-478DE57419E7}"/>
              </a:ext>
            </a:extLst>
          </p:cNvPr>
          <p:cNvSpPr txBox="1"/>
          <p:nvPr/>
        </p:nvSpPr>
        <p:spPr>
          <a:xfrm>
            <a:off x="540218" y="5830141"/>
            <a:ext cx="3299301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800" dirty="0"/>
              <a:t>Average Duration</a:t>
            </a:r>
            <a:endParaRPr lang="ko-KR" altLang="en-US" sz="2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FF112B-9AE0-43A4-A168-0092BBFEC314}"/>
              </a:ext>
            </a:extLst>
          </p:cNvPr>
          <p:cNvSpPr txBox="1"/>
          <p:nvPr/>
        </p:nvSpPr>
        <p:spPr>
          <a:xfrm>
            <a:off x="4217159" y="5830140"/>
            <a:ext cx="3446777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800" dirty="0"/>
              <a:t>Product Coverage</a:t>
            </a:r>
            <a:endParaRPr lang="ko-KR" altLang="en-US" sz="2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1FBB54-E853-4E37-99F0-B37C6F81A849}"/>
              </a:ext>
            </a:extLst>
          </p:cNvPr>
          <p:cNvSpPr txBox="1"/>
          <p:nvPr/>
        </p:nvSpPr>
        <p:spPr>
          <a:xfrm>
            <a:off x="7873397" y="5860158"/>
            <a:ext cx="374333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800" dirty="0"/>
              <a:t>Category Coverage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39219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9E5A18-B1B2-4DC1-9E4E-89865D6C0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Analysis – Session Characteristic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54B2057-FCB6-409A-9F70-647A17562B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Product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coverage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Average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duration</m:t>
                        </m:r>
                      </m:den>
                    </m:f>
                  </m:oMath>
                </a14:m>
                <a:endParaRPr lang="ko-KR" altLang="en-US" dirty="0"/>
              </a:p>
              <a:p>
                <a:r>
                  <a:rPr lang="en-US" altLang="ko-KR" dirty="0"/>
                  <a:t>Category coverage is not an important factor.</a:t>
                </a:r>
              </a:p>
              <a:p>
                <a:r>
                  <a:rPr lang="en-US" altLang="ko-KR" dirty="0"/>
                  <a:t>Product coverage: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Buyer &gt; Non-buyers</a:t>
                </a:r>
                <a:endParaRPr lang="ko-KR" altLang="en-US" dirty="0"/>
              </a:p>
              <a:p>
                <a:r>
                  <a:rPr lang="en-US" altLang="ko-KR" dirty="0"/>
                  <a:t>Average duration: Buyer &gt;&gt; Non-buyer</a:t>
                </a:r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54B2057-FCB6-409A-9F70-647A17562B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6575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261480-DE88-4108-8219-902C91A85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Session Characteristic - Entropy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D79ACC9-2AA3-44D5-94C5-F5D0D96C09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Lottery</a:t>
                </a: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0.0001</m:t>
                            </m:r>
                          </m:den>
                        </m:f>
                      </m:e>
                    </m:func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9.21</m:t>
                    </m:r>
                  </m:oMath>
                </a14:m>
                <a:endParaRPr lang="en-US" altLang="ko-K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0.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9999</m:t>
                            </m:r>
                          </m:den>
                        </m:f>
                      </m:e>
                    </m:func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0.0001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Information gain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func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More information for less probability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D79ACC9-2AA3-44D5-94C5-F5D0D96C09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33" t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5B5CD93-940E-4210-91F2-C0F0B39F987E}"/>
              </a:ext>
            </a:extLst>
          </p:cNvPr>
          <p:cNvSpPr txBox="1"/>
          <p:nvPr/>
        </p:nvSpPr>
        <p:spPr>
          <a:xfrm>
            <a:off x="4755126" y="2100768"/>
            <a:ext cx="1941557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800" b="1" dirty="0"/>
              <a:t>WOW!!!!!!!!</a:t>
            </a:r>
            <a:endParaRPr lang="ko-KR" alt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234C5A-F17A-4EF5-87DB-CB9D1D8BE0D1}"/>
              </a:ext>
            </a:extLst>
          </p:cNvPr>
          <p:cNvSpPr txBox="1"/>
          <p:nvPr/>
        </p:nvSpPr>
        <p:spPr>
          <a:xfrm>
            <a:off x="4788170" y="2623369"/>
            <a:ext cx="253466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800" b="1" dirty="0"/>
              <a:t>Ok.. I knew it.</a:t>
            </a:r>
            <a:endParaRPr lang="ko-KR" altLang="en-US" sz="2800" b="1" dirty="0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5CED4D4E-BC2A-4597-BCDF-5E0E1CEA2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863705"/>
              </p:ext>
            </p:extLst>
          </p:nvPr>
        </p:nvGraphicFramePr>
        <p:xfrm>
          <a:off x="8297458" y="1947586"/>
          <a:ext cx="2756700" cy="1112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78350">
                  <a:extLst>
                    <a:ext uri="{9D8B030D-6E8A-4147-A177-3AD203B41FA5}">
                      <a16:colId xmlns:a16="http://schemas.microsoft.com/office/drawing/2014/main" val="789319695"/>
                    </a:ext>
                  </a:extLst>
                </a:gridCol>
                <a:gridCol w="1378350">
                  <a:extLst>
                    <a:ext uri="{9D8B030D-6E8A-4147-A177-3AD203B41FA5}">
                      <a16:colId xmlns:a16="http://schemas.microsoft.com/office/drawing/2014/main" val="34630708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P(X)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373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0.0001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71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0.9999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360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332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261480-DE88-4108-8219-902C91A85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Session Characteristic - Entropy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D79ACC9-2AA3-44D5-94C5-F5D0D96C09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Lottery</a:t>
                </a: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0.0001</m:t>
                            </m:r>
                          </m:den>
                        </m:f>
                      </m:e>
                    </m:func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9.21</m:t>
                    </m:r>
                  </m:oMath>
                </a14:m>
                <a:endParaRPr lang="en-US" altLang="ko-K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0.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9999</m:t>
                            </m:r>
                          </m:den>
                        </m:f>
                      </m:e>
                    </m:func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0.0001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Dart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0.1</m:t>
                            </m:r>
                          </m:den>
                        </m:f>
                      </m:e>
                    </m:func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2.30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0.9</m:t>
                            </m:r>
                          </m:den>
                        </m:f>
                      </m:e>
                    </m:func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0.11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D79ACC9-2AA3-44D5-94C5-F5D0D96C09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33" t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5B5CD93-940E-4210-91F2-C0F0B39F987E}"/>
              </a:ext>
            </a:extLst>
          </p:cNvPr>
          <p:cNvSpPr txBox="1"/>
          <p:nvPr/>
        </p:nvSpPr>
        <p:spPr>
          <a:xfrm>
            <a:off x="4755126" y="2100768"/>
            <a:ext cx="1941557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800" b="1" dirty="0"/>
              <a:t>WOW!!!!!!!!</a:t>
            </a:r>
            <a:endParaRPr lang="ko-KR" alt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234C5A-F17A-4EF5-87DB-CB9D1D8BE0D1}"/>
              </a:ext>
            </a:extLst>
          </p:cNvPr>
          <p:cNvSpPr txBox="1"/>
          <p:nvPr/>
        </p:nvSpPr>
        <p:spPr>
          <a:xfrm>
            <a:off x="4788170" y="2623369"/>
            <a:ext cx="253466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800" b="1" dirty="0"/>
              <a:t>Ok.. I knew it.</a:t>
            </a:r>
            <a:endParaRPr lang="ko-KR" altLang="en-US" sz="2800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C7D2B34-6DA4-48E7-99D7-A66BCE9EAB2B}"/>
              </a:ext>
            </a:extLst>
          </p:cNvPr>
          <p:cNvSpPr/>
          <p:nvPr/>
        </p:nvSpPr>
        <p:spPr>
          <a:xfrm>
            <a:off x="8470676" y="3725414"/>
            <a:ext cx="2448272" cy="244827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5008237-1CD7-4564-89AC-17C063019938}"/>
              </a:ext>
            </a:extLst>
          </p:cNvPr>
          <p:cNvSpPr/>
          <p:nvPr/>
        </p:nvSpPr>
        <p:spPr>
          <a:xfrm>
            <a:off x="8900391" y="4170511"/>
            <a:ext cx="1588841" cy="158884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659A54E-7685-47C3-B57F-27C90BE73201}"/>
              </a:ext>
            </a:extLst>
          </p:cNvPr>
          <p:cNvSpPr/>
          <p:nvPr/>
        </p:nvSpPr>
        <p:spPr>
          <a:xfrm>
            <a:off x="9370775" y="4651407"/>
            <a:ext cx="648072" cy="65776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5801E0-C47A-488B-8D36-F5492CC2A6E3}"/>
              </a:ext>
            </a:extLst>
          </p:cNvPr>
          <p:cNvSpPr txBox="1"/>
          <p:nvPr/>
        </p:nvSpPr>
        <p:spPr>
          <a:xfrm>
            <a:off x="9409385" y="4782491"/>
            <a:ext cx="60946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400" dirty="0"/>
              <a:t>0.1</a:t>
            </a:r>
            <a:endParaRPr lang="ko-KR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CCA9B2-ADF7-4CB1-872D-44ACED556D2E}"/>
              </a:ext>
            </a:extLst>
          </p:cNvPr>
          <p:cNvSpPr txBox="1"/>
          <p:nvPr/>
        </p:nvSpPr>
        <p:spPr>
          <a:xfrm>
            <a:off x="9675808" y="5277938"/>
            <a:ext cx="60946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400" dirty="0">
                <a:solidFill>
                  <a:schemeClr val="bg1"/>
                </a:solidFill>
              </a:rPr>
              <a:t>0.3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C74E81-44CA-4616-9E26-CCD94D560548}"/>
              </a:ext>
            </a:extLst>
          </p:cNvPr>
          <p:cNvSpPr txBox="1"/>
          <p:nvPr/>
        </p:nvSpPr>
        <p:spPr>
          <a:xfrm>
            <a:off x="10385042" y="4602559"/>
            <a:ext cx="60946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400" dirty="0">
                <a:solidFill>
                  <a:schemeClr val="bg1"/>
                </a:solidFill>
              </a:rPr>
              <a:t>0.6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7A0A7E-9A7C-4971-B459-950C580466DA}"/>
              </a:ext>
            </a:extLst>
          </p:cNvPr>
          <p:cNvSpPr txBox="1"/>
          <p:nvPr/>
        </p:nvSpPr>
        <p:spPr>
          <a:xfrm>
            <a:off x="4150015" y="4293096"/>
            <a:ext cx="1276311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800" b="1" dirty="0"/>
              <a:t>Great!</a:t>
            </a:r>
            <a:endParaRPr lang="ko-KR" altLang="en-US" sz="2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3DEE9A-4BAB-470B-B391-8F1490B71854}"/>
              </a:ext>
            </a:extLst>
          </p:cNvPr>
          <p:cNvSpPr txBox="1"/>
          <p:nvPr/>
        </p:nvSpPr>
        <p:spPr>
          <a:xfrm>
            <a:off x="4150015" y="4858167"/>
            <a:ext cx="2739853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800" b="1" dirty="0"/>
              <a:t>Hey, come on!</a:t>
            </a:r>
            <a:endParaRPr lang="ko-KR" altLang="en-US" sz="2800" b="1" dirty="0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5CED4D4E-BC2A-4597-BCDF-5E0E1CEA2F29}"/>
              </a:ext>
            </a:extLst>
          </p:cNvPr>
          <p:cNvGraphicFramePr>
            <a:graphicFrameLocks noGrp="1"/>
          </p:cNvGraphicFramePr>
          <p:nvPr/>
        </p:nvGraphicFramePr>
        <p:xfrm>
          <a:off x="8297458" y="1947586"/>
          <a:ext cx="2756700" cy="1112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78350">
                  <a:extLst>
                    <a:ext uri="{9D8B030D-6E8A-4147-A177-3AD203B41FA5}">
                      <a16:colId xmlns:a16="http://schemas.microsoft.com/office/drawing/2014/main" val="789319695"/>
                    </a:ext>
                  </a:extLst>
                </a:gridCol>
                <a:gridCol w="1378350">
                  <a:extLst>
                    <a:ext uri="{9D8B030D-6E8A-4147-A177-3AD203B41FA5}">
                      <a16:colId xmlns:a16="http://schemas.microsoft.com/office/drawing/2014/main" val="34630708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P(X)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373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0.0001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71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0.9999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360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1749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261480-DE88-4108-8219-902C91A85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Session Characteristic - Entropy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D79ACC9-2AA3-44D5-94C5-F5D0D96C09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Lottery</a:t>
                </a: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0.0001⋅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0.0001</m:t>
                            </m:r>
                          </m:den>
                        </m:f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+0.9999⋅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0.9999</m:t>
                            </m:r>
                          </m:den>
                        </m:f>
                      </m:e>
                    </m:func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marL="365760" lvl="1" indent="0">
                  <a:buNone/>
                </a:pPr>
                <a:r>
                  <a:rPr lang="en-US" altLang="ko-KR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0.00102099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Dart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0.1⋅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0.1</m:t>
                            </m:r>
                          </m:den>
                        </m:f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+0.9⋅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0.9</m:t>
                            </m:r>
                          </m:den>
                        </m:f>
                      </m:e>
                    </m:func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marL="365760" lvl="1" indent="0">
                  <a:buNone/>
                </a:pPr>
                <a:r>
                  <a:rPr lang="en-US" altLang="ko-KR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0.329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D79ACC9-2AA3-44D5-94C5-F5D0D96C09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33" t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946F330-9507-4573-97A6-620956F07186}"/>
                  </a:ext>
                </a:extLst>
              </p:cNvPr>
              <p:cNvSpPr txBox="1"/>
              <p:nvPr/>
            </p:nvSpPr>
            <p:spPr>
              <a:xfrm>
                <a:off x="8038628" y="2132856"/>
                <a:ext cx="2994731" cy="4801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altLang="ko-KR" sz="2800" b="1" i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𝟗𝟗</m:t>
                    </m:r>
                    <m:r>
                      <a:rPr lang="en-US" altLang="ko-KR" sz="2800" b="1" i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altLang="ko-KR" sz="2800" b="1" dirty="0">
                    <a:solidFill>
                      <a:schemeClr val="tx1"/>
                    </a:solidFill>
                    <a:effectLst/>
                  </a:rPr>
                  <a:t> sure to lose</a:t>
                </a:r>
                <a:endParaRPr lang="ko-KR" altLang="en-US" sz="2800" b="1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946F330-9507-4573-97A6-620956F07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628" y="2132856"/>
                <a:ext cx="2994731" cy="480131"/>
              </a:xfrm>
              <a:prstGeom prst="rect">
                <a:avLst/>
              </a:prstGeom>
              <a:blipFill>
                <a:blip r:embed="rId3"/>
                <a:stretch>
                  <a:fillRect t="-22785" r="-3259" b="-341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D914147F-7384-4FEB-B731-A9D10B6D3814}"/>
              </a:ext>
            </a:extLst>
          </p:cNvPr>
          <p:cNvSpPr txBox="1"/>
          <p:nvPr/>
        </p:nvSpPr>
        <p:spPr>
          <a:xfrm>
            <a:off x="8134808" y="4188532"/>
            <a:ext cx="2802370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800" b="1" dirty="0"/>
              <a:t>Cannot expect</a:t>
            </a:r>
            <a:endParaRPr lang="ko-KR" altLang="en-US" sz="2800" b="1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2B60A5A-B47F-42E6-A5D2-899B1BFA6D69}"/>
              </a:ext>
            </a:extLst>
          </p:cNvPr>
          <p:cNvSpPr/>
          <p:nvPr/>
        </p:nvSpPr>
        <p:spPr>
          <a:xfrm>
            <a:off x="4685439" y="2628115"/>
            <a:ext cx="1264958" cy="126495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BC18FA11-A19E-4882-9100-654156049503}"/>
              </a:ext>
            </a:extLst>
          </p:cNvPr>
          <p:cNvSpPr/>
          <p:nvPr/>
        </p:nvSpPr>
        <p:spPr>
          <a:xfrm>
            <a:off x="5302324" y="3212976"/>
            <a:ext cx="72008" cy="730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9AA67B7-D19D-41E0-B896-19295DC4A078}"/>
              </a:ext>
            </a:extLst>
          </p:cNvPr>
          <p:cNvGrpSpPr/>
          <p:nvPr/>
        </p:nvGrpSpPr>
        <p:grpSpPr>
          <a:xfrm>
            <a:off x="3885539" y="4797152"/>
            <a:ext cx="1264958" cy="1264958"/>
            <a:chOff x="5686536" y="4308797"/>
            <a:chExt cx="2448272" cy="2448272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54CAED7F-848C-49B1-A0DB-F4B3AE34E631}"/>
                </a:ext>
              </a:extLst>
            </p:cNvPr>
            <p:cNvSpPr/>
            <p:nvPr/>
          </p:nvSpPr>
          <p:spPr>
            <a:xfrm>
              <a:off x="5686536" y="4308797"/>
              <a:ext cx="2448272" cy="244827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44729E16-1806-48E4-ADEB-65BBBBF4CAC3}"/>
                </a:ext>
              </a:extLst>
            </p:cNvPr>
            <p:cNvSpPr/>
            <p:nvPr/>
          </p:nvSpPr>
          <p:spPr>
            <a:xfrm>
              <a:off x="6116251" y="4753894"/>
              <a:ext cx="1588841" cy="158884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D50425D4-C152-489C-927F-7CFCDDAD75E4}"/>
                </a:ext>
              </a:extLst>
            </p:cNvPr>
            <p:cNvSpPr/>
            <p:nvPr/>
          </p:nvSpPr>
          <p:spPr>
            <a:xfrm>
              <a:off x="6586635" y="5234790"/>
              <a:ext cx="648072" cy="65776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7376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20A337-8742-4E86-B9E7-E84B2D7E2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Session Characteristic - Entropy</a:t>
            </a:r>
            <a:endParaRPr lang="ko-KR" altLang="en-US" dirty="0"/>
          </a:p>
        </p:txBody>
      </p:sp>
      <p:pic>
        <p:nvPicPr>
          <p:cNvPr id="4" name="Picture 2" descr="Image result for buyer decision process">
            <a:extLst>
              <a:ext uri="{FF2B5EF4-FFF2-40B4-BE49-F238E27FC236}">
                <a16:creationId xmlns:a16="http://schemas.microsoft.com/office/drawing/2014/main" id="{30B99ABD-0601-469D-AAD9-D3EC66B6CE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9" t="25977" r="79000" b="25315"/>
          <a:stretch/>
        </p:blipFill>
        <p:spPr bwMode="auto">
          <a:xfrm>
            <a:off x="1233396" y="2640411"/>
            <a:ext cx="1440161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buyer decision process">
            <a:extLst>
              <a:ext uri="{FF2B5EF4-FFF2-40B4-BE49-F238E27FC236}">
                <a16:creationId xmlns:a16="http://schemas.microsoft.com/office/drawing/2014/main" id="{D800A963-256D-444F-BAEB-49DBF0CB36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00" t="25645" r="59826" b="25646"/>
          <a:stretch/>
        </p:blipFill>
        <p:spPr bwMode="auto">
          <a:xfrm>
            <a:off x="2782044" y="2640411"/>
            <a:ext cx="1512168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buyer decision process">
            <a:extLst>
              <a:ext uri="{FF2B5EF4-FFF2-40B4-BE49-F238E27FC236}">
                <a16:creationId xmlns:a16="http://schemas.microsoft.com/office/drawing/2014/main" id="{1257F657-016E-43C1-8AFA-859346D9DE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75" t="25646" r="40651" b="25645"/>
          <a:stretch/>
        </p:blipFill>
        <p:spPr bwMode="auto">
          <a:xfrm>
            <a:off x="5280247" y="2640411"/>
            <a:ext cx="1512168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buyer decision process">
            <a:extLst>
              <a:ext uri="{FF2B5EF4-FFF2-40B4-BE49-F238E27FC236}">
                <a16:creationId xmlns:a16="http://schemas.microsoft.com/office/drawing/2014/main" id="{825B5504-CEC6-4077-B88B-F40A374CBC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1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110"/>
          <a:stretch/>
        </p:blipFill>
        <p:spPr bwMode="auto">
          <a:xfrm>
            <a:off x="8830716" y="2348880"/>
            <a:ext cx="2077998" cy="2857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A9EE11-3606-4C9A-830F-8B5BE8728DE3}"/>
              </a:ext>
            </a:extLst>
          </p:cNvPr>
          <p:cNvSpPr txBox="1"/>
          <p:nvPr/>
        </p:nvSpPr>
        <p:spPr>
          <a:xfrm>
            <a:off x="1197868" y="4880399"/>
            <a:ext cx="3389069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400" strike="sngStrike" dirty="0"/>
              <a:t>Category coverage </a:t>
            </a:r>
            <a:r>
              <a:rPr lang="ko-KR" altLang="en-US" sz="2400" strike="sngStrike" dirty="0"/>
              <a:t>↑</a:t>
            </a:r>
            <a:endParaRPr lang="en-US" altLang="ko-KR" sz="2400" strike="sngStrike" dirty="0"/>
          </a:p>
          <a:p>
            <a:pPr>
              <a:lnSpc>
                <a:spcPct val="90000"/>
              </a:lnSpc>
            </a:pPr>
            <a:r>
              <a:rPr lang="en-US" altLang="ko-KR" sz="2400" dirty="0"/>
              <a:t>Product coverage </a:t>
            </a:r>
            <a:r>
              <a:rPr lang="ko-KR" altLang="en-US" sz="2400" dirty="0"/>
              <a:t>↑</a:t>
            </a:r>
            <a:endParaRPr lang="en-US" altLang="ko-KR" sz="2400" dirty="0"/>
          </a:p>
          <a:p>
            <a:pPr>
              <a:lnSpc>
                <a:spcPct val="90000"/>
              </a:lnSpc>
            </a:pPr>
            <a:r>
              <a:rPr lang="en-US" altLang="ko-KR" sz="2400" dirty="0"/>
              <a:t>Average duration </a:t>
            </a:r>
            <a:r>
              <a:rPr lang="ko-KR" altLang="en-US" sz="2400" dirty="0"/>
              <a:t>↓</a:t>
            </a:r>
          </a:p>
        </p:txBody>
      </p:sp>
      <p:sp>
        <p:nvSpPr>
          <p:cNvPr id="9" name="왼쪽 중괄호 8">
            <a:extLst>
              <a:ext uri="{FF2B5EF4-FFF2-40B4-BE49-F238E27FC236}">
                <a16:creationId xmlns:a16="http://schemas.microsoft.com/office/drawing/2014/main" id="{F7F5968C-B8D1-40F8-89BC-783DD8861C1D}"/>
              </a:ext>
            </a:extLst>
          </p:cNvPr>
          <p:cNvSpPr/>
          <p:nvPr/>
        </p:nvSpPr>
        <p:spPr>
          <a:xfrm>
            <a:off x="981844" y="4952407"/>
            <a:ext cx="251552" cy="980134"/>
          </a:xfrm>
          <a:prstGeom prst="leftBrace">
            <a:avLst>
              <a:gd name="adj1" fmla="val 64394"/>
              <a:gd name="adj2" fmla="val 51540"/>
            </a:avLst>
          </a:prstGeom>
          <a:ln w="57150">
            <a:solidFill>
              <a:schemeClr val="accent5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왼쪽 중괄호 9">
            <a:extLst>
              <a:ext uri="{FF2B5EF4-FFF2-40B4-BE49-F238E27FC236}">
                <a16:creationId xmlns:a16="http://schemas.microsoft.com/office/drawing/2014/main" id="{CFFAE879-3B03-45A6-BC66-8A6C303FEE96}"/>
              </a:ext>
            </a:extLst>
          </p:cNvPr>
          <p:cNvSpPr/>
          <p:nvPr/>
        </p:nvSpPr>
        <p:spPr>
          <a:xfrm>
            <a:off x="4870276" y="4952407"/>
            <a:ext cx="251552" cy="980134"/>
          </a:xfrm>
          <a:prstGeom prst="leftBrace">
            <a:avLst>
              <a:gd name="adj1" fmla="val 64394"/>
              <a:gd name="adj2" fmla="val 51540"/>
            </a:avLst>
          </a:prstGeom>
          <a:ln w="57150">
            <a:solidFill>
              <a:schemeClr val="accent5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C7AA72-C826-4CE5-A326-8DC710F72D0B}"/>
              </a:ext>
            </a:extLst>
          </p:cNvPr>
          <p:cNvSpPr txBox="1"/>
          <p:nvPr/>
        </p:nvSpPr>
        <p:spPr>
          <a:xfrm>
            <a:off x="5097880" y="4878740"/>
            <a:ext cx="3389069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400" strike="sngStrike" dirty="0"/>
              <a:t>Category coverage </a:t>
            </a:r>
            <a:r>
              <a:rPr lang="ko-KR" altLang="en-US" sz="2400" strike="sngStrike" dirty="0"/>
              <a:t>↓</a:t>
            </a:r>
            <a:endParaRPr lang="en-US" altLang="ko-KR" sz="2400" strike="sngStrike" dirty="0"/>
          </a:p>
          <a:p>
            <a:pPr>
              <a:lnSpc>
                <a:spcPct val="90000"/>
              </a:lnSpc>
            </a:pPr>
            <a:r>
              <a:rPr lang="en-US" altLang="ko-KR" sz="2400" dirty="0"/>
              <a:t>Product coverage</a:t>
            </a:r>
            <a:r>
              <a:rPr lang="ko-KR" altLang="en-US" sz="2400" dirty="0"/>
              <a:t> ↓</a:t>
            </a:r>
            <a:endParaRPr lang="en-US" altLang="ko-KR" sz="2400" dirty="0"/>
          </a:p>
          <a:p>
            <a:pPr>
              <a:lnSpc>
                <a:spcPct val="90000"/>
              </a:lnSpc>
            </a:pPr>
            <a:r>
              <a:rPr lang="en-US" altLang="ko-KR" sz="2400" dirty="0"/>
              <a:t>Average duration </a:t>
            </a:r>
            <a:r>
              <a:rPr lang="ko-KR" altLang="en-US" sz="2400" dirty="0"/>
              <a:t>↑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832B0E-71E5-47C2-A6E0-5CD09EFF9EF3}"/>
              </a:ext>
            </a:extLst>
          </p:cNvPr>
          <p:cNvSpPr txBox="1"/>
          <p:nvPr/>
        </p:nvSpPr>
        <p:spPr>
          <a:xfrm>
            <a:off x="1534450" y="2231205"/>
            <a:ext cx="2630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b="1" dirty="0"/>
              <a:t>[Non-buyer session]</a:t>
            </a:r>
            <a:endParaRPr lang="ko-KR" altLang="en-US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60951E-81EE-478C-8E52-A7E9134571B0}"/>
              </a:ext>
            </a:extLst>
          </p:cNvPr>
          <p:cNvSpPr txBox="1"/>
          <p:nvPr/>
        </p:nvSpPr>
        <p:spPr>
          <a:xfrm>
            <a:off x="5096486" y="2222549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b="1" dirty="0"/>
              <a:t>[Buyer session]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91510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28BB1CE-32D0-4F48-B5AC-035597F25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Session Characteristic - Entropy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5A3B533-DD49-4C57-9484-9C827491D215}"/>
              </a:ext>
            </a:extLst>
          </p:cNvPr>
          <p:cNvSpPr/>
          <p:nvPr/>
        </p:nvSpPr>
        <p:spPr>
          <a:xfrm>
            <a:off x="3614357" y="3500609"/>
            <a:ext cx="328280" cy="180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9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6769488-E391-466A-A737-6B6DDAA9E86F}"/>
              </a:ext>
            </a:extLst>
          </p:cNvPr>
          <p:cNvSpPr/>
          <p:nvPr/>
        </p:nvSpPr>
        <p:spPr>
          <a:xfrm>
            <a:off x="3200079" y="3501194"/>
            <a:ext cx="328280" cy="180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9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0F26CD9-F229-406F-AE3F-AE13FE02EA2E}"/>
              </a:ext>
            </a:extLst>
          </p:cNvPr>
          <p:cNvSpPr/>
          <p:nvPr/>
        </p:nvSpPr>
        <p:spPr>
          <a:xfrm>
            <a:off x="4810415" y="3501208"/>
            <a:ext cx="328280" cy="180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9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0A5F309-41A2-4DC0-9871-582567A82F42}"/>
              </a:ext>
            </a:extLst>
          </p:cNvPr>
          <p:cNvSpPr/>
          <p:nvPr/>
        </p:nvSpPr>
        <p:spPr>
          <a:xfrm>
            <a:off x="4013165" y="3500608"/>
            <a:ext cx="328280" cy="180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9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25B127A-7280-4707-9AC5-547FBF8A625B}"/>
              </a:ext>
            </a:extLst>
          </p:cNvPr>
          <p:cNvSpPr/>
          <p:nvPr/>
        </p:nvSpPr>
        <p:spPr>
          <a:xfrm>
            <a:off x="4412143" y="3500607"/>
            <a:ext cx="328280" cy="180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9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E1DDB65-7B3C-4AD5-9B45-E941E156CFE6}"/>
              </a:ext>
            </a:extLst>
          </p:cNvPr>
          <p:cNvSpPr/>
          <p:nvPr/>
        </p:nvSpPr>
        <p:spPr>
          <a:xfrm>
            <a:off x="7779197" y="1701208"/>
            <a:ext cx="328280" cy="3600000"/>
          </a:xfrm>
          <a:prstGeom prst="rect">
            <a:avLst/>
          </a:prstGeom>
          <a:solidFill>
            <a:srgbClr val="30A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9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D11ABE4-3E62-48E0-91BE-08D358A05CA2}"/>
              </a:ext>
            </a:extLst>
          </p:cNvPr>
          <p:cNvSpPr/>
          <p:nvPr/>
        </p:nvSpPr>
        <p:spPr>
          <a:xfrm>
            <a:off x="8172449" y="1701208"/>
            <a:ext cx="328280" cy="3600000"/>
          </a:xfrm>
          <a:prstGeom prst="rect">
            <a:avLst/>
          </a:prstGeom>
          <a:solidFill>
            <a:srgbClr val="30A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9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9DE994-91D4-4BE7-A016-73569E2AAE93}"/>
              </a:ext>
            </a:extLst>
          </p:cNvPr>
          <p:cNvSpPr txBox="1"/>
          <p:nvPr/>
        </p:nvSpPr>
        <p:spPr>
          <a:xfrm>
            <a:off x="7208538" y="4845539"/>
            <a:ext cx="505135" cy="450000"/>
          </a:xfrm>
          <a:prstGeom prst="rect">
            <a:avLst/>
          </a:prstGeom>
          <a:solidFill>
            <a:srgbClr val="30A235"/>
          </a:solidFill>
        </p:spPr>
        <p:txBody>
          <a:bodyPr wrap="none" rtlCol="0">
            <a:spAutoFit/>
          </a:bodyPr>
          <a:lstStyle/>
          <a:p>
            <a:r>
              <a:rPr lang="en-US" altLang="ko-KR" sz="1799" dirty="0"/>
              <a:t>0.5</a:t>
            </a:r>
            <a:endParaRPr lang="ko-KR" altLang="en-US" sz="1799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C6B8BA-C263-4CD3-9739-D7D61E72EBF1}"/>
              </a:ext>
            </a:extLst>
          </p:cNvPr>
          <p:cNvSpPr txBox="1"/>
          <p:nvPr/>
        </p:nvSpPr>
        <p:spPr>
          <a:xfrm>
            <a:off x="7772504" y="3347796"/>
            <a:ext cx="311223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99" dirty="0"/>
              <a:t>4</a:t>
            </a:r>
            <a:endParaRPr lang="ko-KR" altLang="en-US" sz="1799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BE991F-DD25-4303-91E9-C1ED75FC8537}"/>
              </a:ext>
            </a:extLst>
          </p:cNvPr>
          <p:cNvSpPr txBox="1"/>
          <p:nvPr/>
        </p:nvSpPr>
        <p:spPr>
          <a:xfrm>
            <a:off x="8162232" y="3347796"/>
            <a:ext cx="311223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99" dirty="0"/>
              <a:t>4</a:t>
            </a:r>
            <a:endParaRPr lang="ko-KR" altLang="en-US" sz="1799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0449FC-4286-46CC-9D17-CB27B7B5AE6E}"/>
              </a:ext>
            </a:extLst>
          </p:cNvPr>
          <p:cNvSpPr txBox="1"/>
          <p:nvPr/>
        </p:nvSpPr>
        <p:spPr>
          <a:xfrm>
            <a:off x="8553603" y="4849102"/>
            <a:ext cx="505135" cy="450000"/>
          </a:xfrm>
          <a:prstGeom prst="rect">
            <a:avLst/>
          </a:prstGeom>
          <a:solidFill>
            <a:srgbClr val="30A235"/>
          </a:solidFill>
        </p:spPr>
        <p:txBody>
          <a:bodyPr wrap="none" rtlCol="0">
            <a:spAutoFit/>
          </a:bodyPr>
          <a:lstStyle/>
          <a:p>
            <a:r>
              <a:rPr lang="en-US" altLang="ko-KR" sz="1799" dirty="0"/>
              <a:t>0.5</a:t>
            </a:r>
            <a:endParaRPr lang="ko-KR" altLang="en-US" sz="1799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844FBB-E2B2-4B0C-B9FE-86903474730E}"/>
              </a:ext>
            </a:extLst>
          </p:cNvPr>
          <p:cNvSpPr txBox="1"/>
          <p:nvPr/>
        </p:nvSpPr>
        <p:spPr>
          <a:xfrm>
            <a:off x="3202606" y="4283900"/>
            <a:ext cx="311223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99" dirty="0"/>
              <a:t>2</a:t>
            </a:r>
            <a:endParaRPr lang="ko-KR" altLang="en-US" sz="1799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90E6CD-F8E7-4D23-A333-87B881DA791A}"/>
              </a:ext>
            </a:extLst>
          </p:cNvPr>
          <p:cNvSpPr txBox="1"/>
          <p:nvPr/>
        </p:nvSpPr>
        <p:spPr>
          <a:xfrm>
            <a:off x="3627342" y="4283900"/>
            <a:ext cx="311223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99" dirty="0"/>
              <a:t>2</a:t>
            </a:r>
            <a:endParaRPr lang="ko-KR" altLang="en-US" sz="1799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62EFC2D-625D-4630-B7CE-13E2EA05329F}"/>
              </a:ext>
            </a:extLst>
          </p:cNvPr>
          <p:cNvSpPr txBox="1"/>
          <p:nvPr/>
        </p:nvSpPr>
        <p:spPr>
          <a:xfrm>
            <a:off x="4017071" y="4283900"/>
            <a:ext cx="311223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99" dirty="0"/>
              <a:t>2</a:t>
            </a:r>
            <a:endParaRPr lang="ko-KR" altLang="en-US" sz="1799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B10842-4734-4E48-8CF0-3AAFB43E799A}"/>
              </a:ext>
            </a:extLst>
          </p:cNvPr>
          <p:cNvSpPr txBox="1"/>
          <p:nvPr/>
        </p:nvSpPr>
        <p:spPr>
          <a:xfrm>
            <a:off x="4414690" y="4283900"/>
            <a:ext cx="311223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99" dirty="0"/>
              <a:t>2</a:t>
            </a:r>
            <a:endParaRPr lang="ko-KR" altLang="en-US" sz="1799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572616-3772-427F-9E5B-15221E07AD86}"/>
              </a:ext>
            </a:extLst>
          </p:cNvPr>
          <p:cNvSpPr txBox="1"/>
          <p:nvPr/>
        </p:nvSpPr>
        <p:spPr>
          <a:xfrm>
            <a:off x="4810270" y="4283900"/>
            <a:ext cx="311223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99" dirty="0"/>
              <a:t>2</a:t>
            </a:r>
            <a:endParaRPr lang="ko-KR" altLang="en-US" sz="1799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2266172-1284-4EBF-AD30-C683F704CC2D}"/>
              </a:ext>
            </a:extLst>
          </p:cNvPr>
          <p:cNvSpPr txBox="1"/>
          <p:nvPr/>
        </p:nvSpPr>
        <p:spPr>
          <a:xfrm>
            <a:off x="9106299" y="4851208"/>
            <a:ext cx="505135" cy="450000"/>
          </a:xfrm>
          <a:prstGeom prst="rect">
            <a:avLst/>
          </a:prstGeom>
          <a:solidFill>
            <a:srgbClr val="30A235"/>
          </a:solidFill>
        </p:spPr>
        <p:txBody>
          <a:bodyPr wrap="none" rtlCol="0">
            <a:spAutoFit/>
          </a:bodyPr>
          <a:lstStyle/>
          <a:p>
            <a:r>
              <a:rPr lang="en-US" altLang="ko-KR" sz="1799" dirty="0"/>
              <a:t>0.5</a:t>
            </a:r>
            <a:endParaRPr lang="ko-KR" altLang="en-US" sz="1799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EEDC21C-C1DE-414E-A070-3BB865C12CA3}"/>
              </a:ext>
            </a:extLst>
          </p:cNvPr>
          <p:cNvSpPr txBox="1"/>
          <p:nvPr/>
        </p:nvSpPr>
        <p:spPr>
          <a:xfrm>
            <a:off x="2854052" y="5343470"/>
            <a:ext cx="2637260" cy="922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99" dirty="0"/>
              <a:t>Product coverage = 5</a:t>
            </a:r>
          </a:p>
          <a:p>
            <a:r>
              <a:rPr lang="en-US" altLang="ko-KR" sz="1799" dirty="0"/>
              <a:t>Average duration = 2</a:t>
            </a:r>
          </a:p>
          <a:p>
            <a:r>
              <a:rPr lang="en-US" altLang="ko-KR" sz="1799" dirty="0"/>
              <a:t>Entropy = log 5</a:t>
            </a:r>
            <a:endParaRPr lang="ko-KR" altLang="en-US" sz="1799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0954C0D-D593-42AF-A595-BB9E2C7323AF}"/>
              </a:ext>
            </a:extLst>
          </p:cNvPr>
          <p:cNvSpPr txBox="1"/>
          <p:nvPr/>
        </p:nvSpPr>
        <p:spPr>
          <a:xfrm>
            <a:off x="6601590" y="5352668"/>
            <a:ext cx="2964273" cy="922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99" dirty="0"/>
              <a:t>Product coverage = 6</a:t>
            </a:r>
          </a:p>
          <a:p>
            <a:r>
              <a:rPr lang="en-US" altLang="ko-KR" sz="1799" dirty="0"/>
              <a:t>Average duration = 1.6</a:t>
            </a:r>
          </a:p>
          <a:p>
            <a:r>
              <a:rPr lang="en-US" altLang="ko-KR" sz="1799" dirty="0"/>
              <a:t>Entropy = log 5 – (log4)/5</a:t>
            </a:r>
            <a:endParaRPr lang="ko-KR" altLang="en-US" sz="1799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A4D053-503B-46F1-900D-A10641693CD1}"/>
              </a:ext>
            </a:extLst>
          </p:cNvPr>
          <p:cNvSpPr txBox="1"/>
          <p:nvPr/>
        </p:nvSpPr>
        <p:spPr>
          <a:xfrm>
            <a:off x="6654458" y="4845539"/>
            <a:ext cx="505135" cy="450000"/>
          </a:xfrm>
          <a:prstGeom prst="rect">
            <a:avLst/>
          </a:prstGeom>
          <a:solidFill>
            <a:srgbClr val="30A235"/>
          </a:solidFill>
        </p:spPr>
        <p:txBody>
          <a:bodyPr wrap="none" rtlCol="0">
            <a:spAutoFit/>
          </a:bodyPr>
          <a:lstStyle/>
          <a:p>
            <a:r>
              <a:rPr lang="en-US" altLang="ko-KR" sz="1799" dirty="0"/>
              <a:t>0.5</a:t>
            </a:r>
            <a:endParaRPr lang="ko-KR" altLang="en-US" sz="1799" dirty="0"/>
          </a:p>
        </p:txBody>
      </p:sp>
    </p:spTree>
    <p:extLst>
      <p:ext uri="{BB962C8B-B14F-4D97-AF65-F5344CB8AC3E}">
        <p14:creationId xmlns:p14="http://schemas.microsoft.com/office/powerpoint/2010/main" val="1604895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CB180A43-04F9-44FE-8DC4-FFA95E5350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ko-KR" dirty="0"/>
                  <a:t>GAN learns distribution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sub>
                        </m:s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sub>
                        </m:sSub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∣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Distribution for characteristic of buyers (denote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</a:p>
              <a:p>
                <a:pPr lvl="1"/>
                <a:r>
                  <a:rPr lang="en-US" altLang="ko-KR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rPr>
                  <a:t>Category preference</a:t>
                </a:r>
              </a:p>
              <a:p>
                <a:pPr lvl="1"/>
                <a:r>
                  <a:rPr lang="en-US" altLang="ko-KR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rPr>
                  <a:t>Brand preference</a:t>
                </a:r>
              </a:p>
              <a:p>
                <a:pPr lvl="1"/>
                <a:r>
                  <a:rPr lang="en-US" altLang="ko-KR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rPr>
                  <a:t>Sale preference</a:t>
                </a:r>
              </a:p>
              <a:p>
                <a:pPr lvl="1"/>
                <a:r>
                  <a:rPr lang="en-US" altLang="ko-KR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rPr>
                  <a:t>Season</a:t>
                </a:r>
              </a:p>
              <a:p>
                <a:pPr lvl="1"/>
                <a:r>
                  <a:rPr lang="en-US" altLang="ko-KR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rPr>
                  <a:t>High/low purchaser</a:t>
                </a:r>
              </a:p>
              <a:p>
                <a:pPr lvl="1"/>
                <a:r>
                  <a:rPr lang="en-US" altLang="ko-KR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rPr>
                  <a:t>Entropy</a:t>
                </a:r>
              </a:p>
              <a:p>
                <a:pPr lvl="1"/>
                <a:endParaRPr lang="en-US" altLang="ko-KR" dirty="0"/>
              </a:p>
              <a:p>
                <a:r>
                  <a:rPr lang="en-US" altLang="ko-KR" dirty="0"/>
                  <a:t>Distribution for sequential data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(denote by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∣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𝑐𝑙𝑖𝑐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𝑐𝑙𝑖𝑐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𝑐𝑙𝑖𝑐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,⋯,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𝑐𝑙𝑖𝑐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CB180A43-04F9-44FE-8DC4-FFA95E5350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8" t="-4800" r="-21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780383B-6A7B-48B4-A82B-78BB8F4BD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82ADD-A3E6-45BF-BEBB-9763346B222E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28BB1CE-32D0-4F48-B5AC-035597F25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Session representation for GAN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B65FEB-C7B4-475F-97AB-78C15A5C1AD7}"/>
                  </a:ext>
                </a:extLst>
              </p:cNvPr>
              <p:cNvSpPr txBox="1"/>
              <p:nvPr/>
            </p:nvSpPr>
            <p:spPr>
              <a:xfrm>
                <a:off x="5496014" y="2996952"/>
                <a:ext cx="58849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(0,0,3,0,2,0,0,1,0,0,0.8,0.2,1,0.5,0.31)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B65FEB-C7B4-475F-97AB-78C15A5C1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014" y="2996952"/>
                <a:ext cx="588494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78284DA-B47C-4D65-899B-F45554A3BDC6}"/>
              </a:ext>
            </a:extLst>
          </p:cNvPr>
          <p:cNvCxnSpPr>
            <a:endCxn id="5" idx="2"/>
          </p:cNvCxnSpPr>
          <p:nvPr/>
        </p:nvCxnSpPr>
        <p:spPr>
          <a:xfrm>
            <a:off x="5734372" y="3520172"/>
            <a:ext cx="2704114" cy="0"/>
          </a:xfrm>
          <a:prstGeom prst="line">
            <a:avLst/>
          </a:prstGeom>
          <a:ln w="57150">
            <a:solidFill>
              <a:schemeClr val="accent5">
                <a:lumMod val="40000"/>
                <a:lumOff val="6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F989F8C-32ED-4FF8-AE63-7657D5B92374}"/>
              </a:ext>
            </a:extLst>
          </p:cNvPr>
          <p:cNvCxnSpPr>
            <a:cxnSpLocks/>
          </p:cNvCxnSpPr>
          <p:nvPr/>
        </p:nvCxnSpPr>
        <p:spPr>
          <a:xfrm>
            <a:off x="8542684" y="3520172"/>
            <a:ext cx="432048" cy="0"/>
          </a:xfrm>
          <a:prstGeom prst="line">
            <a:avLst/>
          </a:prstGeom>
          <a:ln w="57150">
            <a:solidFill>
              <a:schemeClr val="accent5">
                <a:lumMod val="40000"/>
                <a:lumOff val="6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7D8A096-230D-4241-9169-AF0437B57D3D}"/>
              </a:ext>
            </a:extLst>
          </p:cNvPr>
          <p:cNvCxnSpPr>
            <a:cxnSpLocks/>
          </p:cNvCxnSpPr>
          <p:nvPr/>
        </p:nvCxnSpPr>
        <p:spPr>
          <a:xfrm>
            <a:off x="9046740" y="3520172"/>
            <a:ext cx="432048" cy="0"/>
          </a:xfrm>
          <a:prstGeom prst="line">
            <a:avLst/>
          </a:prstGeom>
          <a:ln w="57150">
            <a:solidFill>
              <a:schemeClr val="accent5">
                <a:lumMod val="40000"/>
                <a:lumOff val="6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04DA598-6992-43A2-8531-09568734B318}"/>
              </a:ext>
            </a:extLst>
          </p:cNvPr>
          <p:cNvCxnSpPr>
            <a:cxnSpLocks/>
          </p:cNvCxnSpPr>
          <p:nvPr/>
        </p:nvCxnSpPr>
        <p:spPr>
          <a:xfrm>
            <a:off x="9550796" y="3520172"/>
            <a:ext cx="288032" cy="0"/>
          </a:xfrm>
          <a:prstGeom prst="line">
            <a:avLst/>
          </a:prstGeom>
          <a:ln w="57150">
            <a:solidFill>
              <a:schemeClr val="accent5">
                <a:lumMod val="40000"/>
                <a:lumOff val="6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78BE176-BD16-4D36-A739-1DD1069C2CF5}"/>
              </a:ext>
            </a:extLst>
          </p:cNvPr>
          <p:cNvCxnSpPr>
            <a:cxnSpLocks/>
          </p:cNvCxnSpPr>
          <p:nvPr/>
        </p:nvCxnSpPr>
        <p:spPr>
          <a:xfrm>
            <a:off x="9910836" y="3520172"/>
            <a:ext cx="432048" cy="0"/>
          </a:xfrm>
          <a:prstGeom prst="line">
            <a:avLst/>
          </a:prstGeom>
          <a:ln w="57150">
            <a:solidFill>
              <a:schemeClr val="accent5">
                <a:lumMod val="40000"/>
                <a:lumOff val="6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2BCBF332-8670-4018-B5F2-DB47E8B5FA02}"/>
              </a:ext>
            </a:extLst>
          </p:cNvPr>
          <p:cNvCxnSpPr>
            <a:cxnSpLocks/>
          </p:cNvCxnSpPr>
          <p:nvPr/>
        </p:nvCxnSpPr>
        <p:spPr>
          <a:xfrm>
            <a:off x="10414892" y="3520172"/>
            <a:ext cx="656624" cy="0"/>
          </a:xfrm>
          <a:prstGeom prst="line">
            <a:avLst/>
          </a:prstGeom>
          <a:ln w="57150">
            <a:solidFill>
              <a:schemeClr val="accent5">
                <a:lumMod val="40000"/>
                <a:lumOff val="6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724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Purchase Prediction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853D84C-CB23-49E7-A745-ED22CB023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6663" y="1988840"/>
            <a:ext cx="8115497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924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 dirty="0"/>
              <a:t>Future Plan - Training ACGAN</a:t>
            </a:r>
            <a:endParaRPr lang="ko-KR" altLang="en-US" dirty="0"/>
          </a:p>
        </p:txBody>
      </p:sp>
      <p:sp>
        <p:nvSpPr>
          <p:cNvPr id="21" name="모서리가 둥근 직사각형 10">
            <a:extLst>
              <a:ext uri="{FF2B5EF4-FFF2-40B4-BE49-F238E27FC236}">
                <a16:creationId xmlns:a16="http://schemas.microsoft.com/office/drawing/2014/main" id="{385AA4A4-DD30-4DD2-8348-D0D553321A24}"/>
              </a:ext>
            </a:extLst>
          </p:cNvPr>
          <p:cNvSpPr/>
          <p:nvPr/>
        </p:nvSpPr>
        <p:spPr>
          <a:xfrm>
            <a:off x="3100622" y="3840505"/>
            <a:ext cx="1728812" cy="135852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Generator</a:t>
            </a:r>
            <a:endParaRPr lang="ko-KR" altLang="en-US" dirty="0"/>
          </a:p>
        </p:txBody>
      </p:sp>
      <p:sp>
        <p:nvSpPr>
          <p:cNvPr id="22" name="모서리가 둥근 직사각형 10">
            <a:extLst>
              <a:ext uri="{FF2B5EF4-FFF2-40B4-BE49-F238E27FC236}">
                <a16:creationId xmlns:a16="http://schemas.microsoft.com/office/drawing/2014/main" id="{91424CA8-F7C7-4669-9929-029991210457}"/>
              </a:ext>
            </a:extLst>
          </p:cNvPr>
          <p:cNvSpPr/>
          <p:nvPr/>
        </p:nvSpPr>
        <p:spPr>
          <a:xfrm>
            <a:off x="6916972" y="3816391"/>
            <a:ext cx="1748927" cy="135852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Discriminator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4852F0-98F1-4D8C-BF9C-E54C64B01EE0}"/>
              </a:ext>
            </a:extLst>
          </p:cNvPr>
          <p:cNvSpPr txBox="1"/>
          <p:nvPr/>
        </p:nvSpPr>
        <p:spPr>
          <a:xfrm>
            <a:off x="4998817" y="4742630"/>
            <a:ext cx="1808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dirty="0"/>
              <a:t>Fake</a:t>
            </a:r>
          </a:p>
          <a:p>
            <a:pPr>
              <a:lnSpc>
                <a:spcPct val="90000"/>
              </a:lnSpc>
            </a:pPr>
            <a:r>
              <a:rPr lang="en-US" altLang="ko-KR" sz="2000" dirty="0"/>
              <a:t>buyer session</a:t>
            </a:r>
            <a:endParaRPr lang="ko-KR" altLang="en-US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27B3B8-E068-4734-B6C4-4FF04853BE0F}"/>
              </a:ext>
            </a:extLst>
          </p:cNvPr>
          <p:cNvSpPr txBox="1"/>
          <p:nvPr/>
        </p:nvSpPr>
        <p:spPr>
          <a:xfrm>
            <a:off x="3646140" y="2132856"/>
            <a:ext cx="3554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dirty="0"/>
              <a:t>Real Session representation</a:t>
            </a:r>
          </a:p>
          <a:p>
            <a:pPr>
              <a:lnSpc>
                <a:spcPct val="90000"/>
              </a:lnSpc>
            </a:pPr>
            <a:r>
              <a:rPr lang="en-US" altLang="ko-KR" sz="2000" dirty="0"/>
              <a:t>for GAN</a:t>
            </a:r>
            <a:endParaRPr lang="ko-KR" altLang="en-US" sz="2000" dirty="0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6B2C3818-E2BF-42C3-BAC5-2CABD6CA09E7}"/>
              </a:ext>
            </a:extLst>
          </p:cNvPr>
          <p:cNvSpPr/>
          <p:nvPr/>
        </p:nvSpPr>
        <p:spPr>
          <a:xfrm>
            <a:off x="5113501" y="4303743"/>
            <a:ext cx="1584176" cy="43204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63DB2DE6-C39F-4F16-B4A4-029F46678DFC}"/>
              </a:ext>
            </a:extLst>
          </p:cNvPr>
          <p:cNvSpPr/>
          <p:nvPr/>
        </p:nvSpPr>
        <p:spPr>
          <a:xfrm rot="2199975">
            <a:off x="5202282" y="3045730"/>
            <a:ext cx="1759799" cy="43204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2183A4B0-5B20-41A1-8478-DDD6BCD50E0B}"/>
              </a:ext>
            </a:extLst>
          </p:cNvPr>
          <p:cNvSpPr/>
          <p:nvPr/>
        </p:nvSpPr>
        <p:spPr>
          <a:xfrm rot="19694142">
            <a:off x="8877343" y="3947071"/>
            <a:ext cx="864096" cy="21602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F05A61-E9D7-48EA-952C-8F26EAC855CC}"/>
              </a:ext>
            </a:extLst>
          </p:cNvPr>
          <p:cNvSpPr txBox="1"/>
          <p:nvPr/>
        </p:nvSpPr>
        <p:spPr>
          <a:xfrm>
            <a:off x="9622804" y="3480194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dirty="0"/>
              <a:t>Real or Fake</a:t>
            </a:r>
            <a:endParaRPr lang="ko-KR" altLang="en-US" sz="2000" dirty="0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0A6F716C-0D7E-4584-BDE4-1A15E366118F}"/>
              </a:ext>
            </a:extLst>
          </p:cNvPr>
          <p:cNvSpPr/>
          <p:nvPr/>
        </p:nvSpPr>
        <p:spPr>
          <a:xfrm rot="2037970">
            <a:off x="8896785" y="4885995"/>
            <a:ext cx="864096" cy="21602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719AFD-20BD-4230-9988-D34DF5BDA22F}"/>
              </a:ext>
            </a:extLst>
          </p:cNvPr>
          <p:cNvSpPr txBox="1"/>
          <p:nvPr/>
        </p:nvSpPr>
        <p:spPr>
          <a:xfrm>
            <a:off x="9025533" y="5324976"/>
            <a:ext cx="2566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dirty="0"/>
              <a:t>Buyer or Non-buyer</a:t>
            </a:r>
            <a:endParaRPr lang="ko-KR" alt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13B7692-4C4E-45C5-89C7-640FBA99E550}"/>
              </a:ext>
            </a:extLst>
          </p:cNvPr>
          <p:cNvSpPr txBox="1"/>
          <p:nvPr/>
        </p:nvSpPr>
        <p:spPr>
          <a:xfrm>
            <a:off x="477788" y="3155364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dirty="0"/>
              <a:t>Latent vector</a:t>
            </a:r>
            <a:endParaRPr lang="ko-KR" altLang="en-US" sz="2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217933-3AD3-48CD-A7D6-8A234BB0A922}"/>
              </a:ext>
            </a:extLst>
          </p:cNvPr>
          <p:cNvSpPr txBox="1"/>
          <p:nvPr/>
        </p:nvSpPr>
        <p:spPr>
          <a:xfrm>
            <a:off x="477788" y="5455127"/>
            <a:ext cx="2106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dirty="0"/>
              <a:t>One-hot vector</a:t>
            </a:r>
          </a:p>
          <a:p>
            <a:pPr>
              <a:lnSpc>
                <a:spcPct val="90000"/>
              </a:lnSpc>
            </a:pPr>
            <a:r>
              <a:rPr lang="en-US" altLang="ko-KR" sz="2000" dirty="0"/>
              <a:t>(Buyer)</a:t>
            </a:r>
            <a:endParaRPr lang="ko-KR" altLang="en-US" sz="2000" dirty="0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323636DD-CF08-4B07-85C7-C31110F1BF0C}"/>
              </a:ext>
            </a:extLst>
          </p:cNvPr>
          <p:cNvSpPr/>
          <p:nvPr/>
        </p:nvSpPr>
        <p:spPr>
          <a:xfrm rot="1867922">
            <a:off x="2001915" y="3789889"/>
            <a:ext cx="864096" cy="21602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1E25AE21-9FA8-4C13-BCC8-BD8E4765A77A}"/>
              </a:ext>
            </a:extLst>
          </p:cNvPr>
          <p:cNvSpPr/>
          <p:nvPr/>
        </p:nvSpPr>
        <p:spPr>
          <a:xfrm rot="19964857">
            <a:off x="2009797" y="5053253"/>
            <a:ext cx="864096" cy="21602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80340ED-B9C7-488C-AEE2-0D373607E0B9}"/>
              </a:ext>
            </a:extLst>
          </p:cNvPr>
          <p:cNvSpPr/>
          <p:nvPr/>
        </p:nvSpPr>
        <p:spPr>
          <a:xfrm>
            <a:off x="2455237" y="3030896"/>
            <a:ext cx="6920089" cy="3034592"/>
          </a:xfrm>
          <a:prstGeom prst="ellipse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6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2FAC3C-A833-4410-B039-5A09B13E1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Choose ACGAN Model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D36096B-B674-47C0-B41D-518EF67AEA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MNIST ACGAN (base line)</a:t>
                </a:r>
              </a:p>
              <a:p>
                <a:endParaRPr lang="ko-KR" altLang="en-US" dirty="0"/>
              </a:p>
              <a:p>
                <a:r>
                  <a:rPr lang="en-US" altLang="ko-KR" dirty="0"/>
                  <a:t>MNIST ACGAN (simulating imbalanced data)</a:t>
                </a:r>
              </a:p>
              <a:p>
                <a:pPr lvl="1"/>
                <a:r>
                  <a:rPr lang="en-US" altLang="ko-KR" dirty="0"/>
                  <a:t>[0~4]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ko-KR" dirty="0"/>
                  <a:t> [6~9]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dirty="0"/>
                  <a:t> class 1</a:t>
                </a:r>
              </a:p>
              <a:p>
                <a:pPr lvl="1"/>
                <a:r>
                  <a:rPr lang="en-US" altLang="ko-KR" dirty="0"/>
                  <a:t>5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dirty="0"/>
                  <a:t> class 2</a:t>
                </a:r>
              </a:p>
              <a:p>
                <a:pPr lvl="1"/>
                <a:endParaRPr lang="ko-KR" altLang="en-US" dirty="0"/>
              </a:p>
              <a:p>
                <a:r>
                  <a:rPr lang="en-US" altLang="ko-KR" dirty="0"/>
                  <a:t>MNIST_WACGAN</a:t>
                </a:r>
              </a:p>
              <a:p>
                <a:pPr lvl="1"/>
                <a:r>
                  <a:rPr lang="en-US" altLang="ko-KR" dirty="0"/>
                  <a:t>ACGAN + WGAN</a:t>
                </a:r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D36096B-B674-47C0-B41D-518EF67AEA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33" t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979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 dirty="0"/>
              <a:t>Future Plan - Overview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EFEBD17-E76A-4DFB-9241-8C0E4CBB8908}"/>
              </a:ext>
            </a:extLst>
          </p:cNvPr>
          <p:cNvGrpSpPr/>
          <p:nvPr/>
        </p:nvGrpSpPr>
        <p:grpSpPr>
          <a:xfrm>
            <a:off x="1701924" y="1988840"/>
            <a:ext cx="8397581" cy="2388176"/>
            <a:chOff x="1451092" y="2663783"/>
            <a:chExt cx="8397581" cy="2388176"/>
          </a:xfrm>
        </p:grpSpPr>
        <p:graphicFrame>
          <p:nvGraphicFramePr>
            <p:cNvPr id="7" name="다이어그램 6">
              <a:extLst>
                <a:ext uri="{FF2B5EF4-FFF2-40B4-BE49-F238E27FC236}">
                  <a16:creationId xmlns:a16="http://schemas.microsoft.com/office/drawing/2014/main" id="{46EC12C2-E9CA-4616-AE2A-EE5714BFF60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586132303"/>
                </p:ext>
              </p:extLst>
            </p:nvPr>
          </p:nvGraphicFramePr>
          <p:xfrm>
            <a:off x="1451092" y="3498211"/>
            <a:ext cx="8397581" cy="15537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3AD8B7AF-FCE7-45FA-B90A-4560935AD825}"/>
                </a:ext>
              </a:extLst>
            </p:cNvPr>
            <p:cNvGrpSpPr/>
            <p:nvPr/>
          </p:nvGrpSpPr>
          <p:grpSpPr>
            <a:xfrm>
              <a:off x="5014482" y="2663783"/>
              <a:ext cx="1270800" cy="943200"/>
              <a:chOff x="1124" y="0"/>
              <a:chExt cx="2396999" cy="1209800"/>
            </a:xfrm>
          </p:grpSpPr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08D17680-396B-4207-BD47-91611377C0F0}"/>
                  </a:ext>
                </a:extLst>
              </p:cNvPr>
              <p:cNvSpPr/>
              <p:nvPr/>
            </p:nvSpPr>
            <p:spPr>
              <a:xfrm>
                <a:off x="1124" y="0"/>
                <a:ext cx="2396999" cy="120980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5" name="사각형: 둥근 모서리 4">
                <a:extLst>
                  <a:ext uri="{FF2B5EF4-FFF2-40B4-BE49-F238E27FC236}">
                    <a16:creationId xmlns:a16="http://schemas.microsoft.com/office/drawing/2014/main" id="{DE8A1FE9-5A47-4E42-A711-5329A8DEBAE6}"/>
                  </a:ext>
                </a:extLst>
              </p:cNvPr>
              <p:cNvSpPr txBox="1"/>
              <p:nvPr/>
            </p:nvSpPr>
            <p:spPr>
              <a:xfrm>
                <a:off x="36558" y="35434"/>
                <a:ext cx="2326131" cy="113893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marL="0" lvl="0" indent="0" algn="ctr" defTabSz="7112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ko-KR" sz="1300" kern="1200" dirty="0"/>
                  <a:t>Original data</a:t>
                </a:r>
                <a:endParaRPr lang="ko-KR" altLang="en-US" sz="1300" kern="1200" dirty="0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23678418-6C5F-4180-8C62-1D231F7BF63C}"/>
                </a:ext>
              </a:extLst>
            </p:cNvPr>
            <p:cNvGrpSpPr/>
            <p:nvPr/>
          </p:nvGrpSpPr>
          <p:grpSpPr>
            <a:xfrm rot="2425843">
              <a:off x="6334683" y="3270601"/>
              <a:ext cx="673939" cy="316800"/>
              <a:chOff x="2637824" y="307672"/>
              <a:chExt cx="508163" cy="594455"/>
            </a:xfrm>
          </p:grpSpPr>
          <p:sp>
            <p:nvSpPr>
              <p:cNvPr id="10" name="화살표: 오른쪽 9">
                <a:extLst>
                  <a:ext uri="{FF2B5EF4-FFF2-40B4-BE49-F238E27FC236}">
                    <a16:creationId xmlns:a16="http://schemas.microsoft.com/office/drawing/2014/main" id="{F23308D6-C555-48CF-9175-3185624E08D9}"/>
                  </a:ext>
                </a:extLst>
              </p:cNvPr>
              <p:cNvSpPr/>
              <p:nvPr/>
            </p:nvSpPr>
            <p:spPr>
              <a:xfrm>
                <a:off x="2637824" y="307672"/>
                <a:ext cx="508163" cy="594455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" name="화살표: 오른쪽 6">
                <a:extLst>
                  <a:ext uri="{FF2B5EF4-FFF2-40B4-BE49-F238E27FC236}">
                    <a16:creationId xmlns:a16="http://schemas.microsoft.com/office/drawing/2014/main" id="{077BD033-6AD3-41D2-A59E-0828277C6709}"/>
                  </a:ext>
                </a:extLst>
              </p:cNvPr>
              <p:cNvSpPr txBox="1"/>
              <p:nvPr/>
            </p:nvSpPr>
            <p:spPr>
              <a:xfrm>
                <a:off x="2637824" y="426563"/>
                <a:ext cx="355714" cy="35667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ctr" defTabSz="5778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ko-KR" altLang="en-US" sz="1300" kern="1200"/>
              </a:p>
            </p:txBody>
          </p:sp>
        </p:grpSp>
      </p:grpSp>
      <p:graphicFrame>
        <p:nvGraphicFramePr>
          <p:cNvPr id="16" name="다이어그램 15">
            <a:extLst>
              <a:ext uri="{FF2B5EF4-FFF2-40B4-BE49-F238E27FC236}">
                <a16:creationId xmlns:a16="http://schemas.microsoft.com/office/drawing/2014/main" id="{81D18008-1BDC-4D16-B776-9A497A5324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8247822"/>
              </p:ext>
            </p:extLst>
          </p:nvPr>
        </p:nvGraphicFramePr>
        <p:xfrm>
          <a:off x="1701924" y="4891329"/>
          <a:ext cx="8397581" cy="1145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7" name="화살표: 왼쪽/오른쪽 16">
            <a:extLst>
              <a:ext uri="{FF2B5EF4-FFF2-40B4-BE49-F238E27FC236}">
                <a16:creationId xmlns:a16="http://schemas.microsoft.com/office/drawing/2014/main" id="{AA62E2F5-5109-45AF-8DD3-D9A66B6260D8}"/>
              </a:ext>
            </a:extLst>
          </p:cNvPr>
          <p:cNvSpPr/>
          <p:nvPr/>
        </p:nvSpPr>
        <p:spPr>
          <a:xfrm rot="18037563">
            <a:off x="8863966" y="4308993"/>
            <a:ext cx="711536" cy="389107"/>
          </a:xfrm>
          <a:prstGeom prst="leftRightArrow">
            <a:avLst/>
          </a:prstGeom>
          <a:solidFill>
            <a:srgbClr val="B5C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488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EAE767-6036-4349-AA6E-62719FC98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31AD45-9F91-46A3-A22F-DBD5BD4DF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1800" dirty="0"/>
              <a:t>[1] "Why Should I Trust You?" Explaining the Predictions of Any Classifier (</a:t>
            </a:r>
            <a:r>
              <a:rPr lang="en-US" altLang="ko-KR" sz="1800" u="sng" dirty="0">
                <a:hlinkClick r:id="rId2"/>
              </a:rPr>
              <a:t>http://www.kdd.org/kdd2016/papers/files/rfp0573-ribeiroA.pdf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r>
              <a:rPr lang="en-US" altLang="ko-KR" sz="1800" dirty="0"/>
              <a:t>[2] Session-based Recommendations with Recurrent Neural Networks (</a:t>
            </a:r>
            <a:r>
              <a:rPr lang="en-US" altLang="ko-KR" sz="1800" dirty="0">
                <a:hlinkClick r:id="rId3"/>
              </a:rPr>
              <a:t>https://arxiv.org/pdf/1511.06939.pdf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r>
              <a:rPr lang="en-US" altLang="ko-KR" sz="1800" dirty="0"/>
              <a:t>[3] 1</a:t>
            </a:r>
            <a:r>
              <a:rPr lang="ko-KR" altLang="en-US" sz="1800" dirty="0"/>
              <a:t>시간만에 </a:t>
            </a:r>
            <a:r>
              <a:rPr lang="en-US" altLang="ko-KR" sz="1800" dirty="0"/>
              <a:t>GAN(Generative Adversarial Network) </a:t>
            </a:r>
            <a:r>
              <a:rPr lang="ko-KR" altLang="en-US" sz="1800" dirty="0"/>
              <a:t>완전 정복하기 </a:t>
            </a:r>
            <a:r>
              <a:rPr lang="en-US" altLang="ko-KR" sz="1800" dirty="0"/>
              <a:t>(</a:t>
            </a:r>
            <a:r>
              <a:rPr lang="en-US" altLang="ko-KR" sz="1800" dirty="0">
                <a:hlinkClick r:id="rId4"/>
              </a:rPr>
              <a:t>https://www.youtube.com/watch?v=odpjk7_tGY0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r>
              <a:rPr lang="en-US" altLang="ko-KR" sz="1800" dirty="0"/>
              <a:t>[4] Conditional Image Synthesis With Auxiliary Classifier GANs (</a:t>
            </a:r>
            <a:r>
              <a:rPr lang="en-US" altLang="ko-KR" sz="1800" dirty="0">
                <a:hlinkClick r:id="rId5"/>
              </a:rPr>
              <a:t>https://arxiv.org/pdf/1610.09585.pdf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r>
              <a:rPr lang="en-US" altLang="ko-KR" sz="1800" dirty="0"/>
              <a:t>[5] </a:t>
            </a:r>
            <a:r>
              <a:rPr lang="en-US" altLang="ko-KR" sz="1800" dirty="0" err="1"/>
              <a:t>eCommerceGAN</a:t>
            </a:r>
            <a:r>
              <a:rPr lang="en-US" altLang="ko-KR" sz="1800" dirty="0"/>
              <a:t> : A Generative Adversarial Network for E-commerce (</a:t>
            </a:r>
            <a:r>
              <a:rPr lang="en-US" altLang="ko-KR" sz="1800" u="sng" dirty="0">
                <a:hlinkClick r:id="rId6"/>
              </a:rPr>
              <a:t>https://arxiv.org/abs/1801.03244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r>
              <a:rPr lang="en-US" altLang="ko-KR" sz="1800" dirty="0"/>
              <a:t>[6] Predicting Online Purchase Conversion for Retargeting (</a:t>
            </a:r>
            <a:r>
              <a:rPr lang="en-US" altLang="ko-KR" sz="1800" dirty="0">
                <a:hlinkClick r:id="rId7"/>
              </a:rPr>
              <a:t>https://dl.acm.org/citation.cfm?id=3018715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r>
              <a:rPr lang="en-US" altLang="ko-KR" sz="1800" dirty="0"/>
              <a:t>[7] Predicting User Purchase in E-commerce by Comprehensive Feature Engineering and Decision Boundary Focused Under-Sampling (</a:t>
            </a:r>
            <a:r>
              <a:rPr lang="en-US" altLang="ko-KR" sz="1800" u="sng" dirty="0">
                <a:hlinkClick r:id="rId8"/>
              </a:rPr>
              <a:t>https://dl.acm.org/citation.cfm?id=2813517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r>
              <a:rPr lang="en-US" altLang="ko-KR" sz="1800" dirty="0"/>
              <a:t>[8] </a:t>
            </a:r>
            <a:r>
              <a:rPr lang="en-US" altLang="ko-KR" sz="1800" dirty="0" err="1"/>
              <a:t>RecSys</a:t>
            </a:r>
            <a:r>
              <a:rPr lang="en-US" altLang="ko-KR" sz="1800" dirty="0"/>
              <a:t> Challenge 2015 (</a:t>
            </a:r>
            <a:r>
              <a:rPr lang="en-US" altLang="ko-KR" sz="1800" dirty="0">
                <a:hlinkClick r:id="rId9"/>
              </a:rPr>
              <a:t>http://2015.recsyschallenge.com/challenge.html</a:t>
            </a:r>
            <a:r>
              <a:rPr lang="en-US" altLang="ko-KR" sz="1800" dirty="0"/>
              <a:t>)</a:t>
            </a:r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8584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Related Works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altLang="ko-KR" dirty="0"/>
              <a:t>Purchase prediction with user data</a:t>
            </a:r>
          </a:p>
          <a:p>
            <a:pPr lvl="0" rtl="0"/>
            <a:endParaRPr lang="en-US" altLang="ko-KR" dirty="0"/>
          </a:p>
          <a:p>
            <a:pPr lvl="0" rtl="0"/>
            <a:endParaRPr lang="en-US" altLang="ko-KR" dirty="0"/>
          </a:p>
          <a:p>
            <a:pPr marL="0" lvl="0" indent="0" rtl="0">
              <a:buNone/>
            </a:pPr>
            <a:endParaRPr lang="en-US" altLang="ko-KR" dirty="0"/>
          </a:p>
          <a:p>
            <a:pPr lvl="0"/>
            <a:r>
              <a:rPr lang="en-US" altLang="ko-KR" dirty="0"/>
              <a:t>Session-based Recommendations with RNN</a:t>
            </a:r>
          </a:p>
          <a:p>
            <a:pPr lvl="1"/>
            <a:r>
              <a:rPr lang="en-US" altLang="ko-KR" dirty="0"/>
              <a:t>2015 ICLR</a:t>
            </a:r>
            <a:endParaRPr lang="ko-KR" altLang="en-US" dirty="0"/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8BB50870-424C-4C77-9D05-37B4A9B4A0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5164781"/>
              </p:ext>
            </p:extLst>
          </p:nvPr>
        </p:nvGraphicFramePr>
        <p:xfrm>
          <a:off x="1933331" y="1996685"/>
          <a:ext cx="8325338" cy="2005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다이어그램 5">
            <a:extLst>
              <a:ext uri="{FF2B5EF4-FFF2-40B4-BE49-F238E27FC236}">
                <a16:creationId xmlns:a16="http://schemas.microsoft.com/office/drawing/2014/main" id="{4982C630-23C0-488A-A54C-2B6801D17D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3847100"/>
              </p:ext>
            </p:extLst>
          </p:nvPr>
        </p:nvGraphicFramePr>
        <p:xfrm>
          <a:off x="1931743" y="4519396"/>
          <a:ext cx="8325338" cy="2005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444792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Limitation – Only </a:t>
            </a:r>
            <a:r>
              <a:rPr lang="en-US" altLang="ko-KR" dirty="0" err="1"/>
              <a:t>logined</a:t>
            </a:r>
            <a:r>
              <a:rPr lang="en-US" altLang="ko-KR" dirty="0"/>
              <a:t> user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altLang="ko-KR" dirty="0"/>
              <a:t>Necessity</a:t>
            </a:r>
          </a:p>
          <a:p>
            <a:pPr lvl="1"/>
            <a:r>
              <a:rPr lang="en-US" altLang="ko-KR" dirty="0"/>
              <a:t>People usually visit online shop without login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Prediction Target</a:t>
            </a:r>
          </a:p>
          <a:p>
            <a:pPr lvl="1"/>
            <a:r>
              <a:rPr lang="en-US" altLang="ko-KR" dirty="0"/>
              <a:t>Raw session data with clicks (</a:t>
            </a:r>
            <a:r>
              <a:rPr lang="en-US" altLang="ko-KR" dirty="0" err="1"/>
              <a:t>RecSys</a:t>
            </a:r>
            <a:r>
              <a:rPr lang="en-US" altLang="ko-KR" dirty="0"/>
              <a:t> Challenge 2015)</a:t>
            </a:r>
          </a:p>
          <a:p>
            <a:pPr lvl="1"/>
            <a:endParaRPr lang="ko-KR" altLang="en-US" dirty="0"/>
          </a:p>
        </p:txBody>
      </p:sp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C9430E30-A063-4A22-954D-3C0F2AEE08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9929303"/>
              </p:ext>
            </p:extLst>
          </p:nvPr>
        </p:nvGraphicFramePr>
        <p:xfrm>
          <a:off x="2300428" y="4083506"/>
          <a:ext cx="7587967" cy="2348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14667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 dirty="0"/>
              <a:t>Limitation – Lack of </a:t>
            </a:r>
            <a:r>
              <a:rPr lang="en-US" altLang="ko-KR" dirty="0" err="1"/>
              <a:t>Explainability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altLang="ko-KR" dirty="0"/>
              <a:t>Necessity</a:t>
            </a:r>
          </a:p>
          <a:p>
            <a:pPr lvl="1"/>
            <a:r>
              <a:rPr lang="en-US" altLang="ko-KR" dirty="0"/>
              <a:t>Hard to understand black-box models</a:t>
            </a:r>
          </a:p>
          <a:p>
            <a:pPr lvl="1"/>
            <a:r>
              <a:rPr lang="en-US" altLang="ko-KR" dirty="0"/>
              <a:t>People wouldn’t trust the output from black-box models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Explanation Method</a:t>
            </a:r>
          </a:p>
          <a:p>
            <a:pPr lvl="1"/>
            <a:r>
              <a:rPr lang="en-US" altLang="ko-KR" dirty="0"/>
              <a:t>“Why should I trust you?” Explaining the Predictions of Any Classifier (2016 KDD)</a:t>
            </a:r>
          </a:p>
          <a:p>
            <a:pPr lvl="0" rtl="0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C31B9F-4307-45B9-B4D6-CD43782ED11A}"/>
              </a:ext>
            </a:extLst>
          </p:cNvPr>
          <p:cNvSpPr txBox="1"/>
          <p:nvPr/>
        </p:nvSpPr>
        <p:spPr>
          <a:xfrm>
            <a:off x="8038628" y="4653136"/>
            <a:ext cx="2929007" cy="1643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800" dirty="0">
                <a:solidFill>
                  <a:schemeClr val="accent3">
                    <a:lumMod val="75000"/>
                  </a:schemeClr>
                </a:solidFill>
              </a:rPr>
              <a:t>L</a:t>
            </a:r>
            <a:r>
              <a:rPr lang="en-US" altLang="ko-KR" sz="2800" dirty="0"/>
              <a:t>ocal</a:t>
            </a:r>
          </a:p>
          <a:p>
            <a:pPr>
              <a:lnSpc>
                <a:spcPct val="90000"/>
              </a:lnSpc>
            </a:pPr>
            <a:r>
              <a:rPr lang="en-US" altLang="ko-KR" sz="2800" dirty="0">
                <a:solidFill>
                  <a:schemeClr val="accent3">
                    <a:lumMod val="75000"/>
                  </a:schemeClr>
                </a:solidFill>
              </a:rPr>
              <a:t>I</a:t>
            </a:r>
            <a:r>
              <a:rPr lang="en-US" altLang="ko-KR" sz="2800" dirty="0"/>
              <a:t>nterpretable</a:t>
            </a:r>
          </a:p>
          <a:p>
            <a:pPr>
              <a:lnSpc>
                <a:spcPct val="90000"/>
              </a:lnSpc>
            </a:pPr>
            <a:r>
              <a:rPr lang="en-US" altLang="ko-KR" sz="2800" dirty="0">
                <a:solidFill>
                  <a:schemeClr val="accent3">
                    <a:lumMod val="75000"/>
                  </a:schemeClr>
                </a:solidFill>
              </a:rPr>
              <a:t>M</a:t>
            </a:r>
            <a:r>
              <a:rPr lang="en-US" altLang="ko-KR" sz="2800" dirty="0"/>
              <a:t>odel-agnostic</a:t>
            </a:r>
          </a:p>
          <a:p>
            <a:pPr>
              <a:lnSpc>
                <a:spcPct val="90000"/>
              </a:lnSpc>
            </a:pPr>
            <a:r>
              <a:rPr lang="en-US" altLang="ko-KR" sz="2800" dirty="0">
                <a:solidFill>
                  <a:schemeClr val="accent3">
                    <a:lumMod val="75000"/>
                  </a:schemeClr>
                </a:solidFill>
              </a:rPr>
              <a:t>E</a:t>
            </a:r>
            <a:r>
              <a:rPr lang="en-US" altLang="ko-KR" sz="2800" dirty="0"/>
              <a:t>xplanations</a:t>
            </a:r>
            <a:endParaRPr lang="ko-KR" altLang="en-US" sz="2800" dirty="0"/>
          </a:p>
        </p:txBody>
      </p:sp>
      <p:sp>
        <p:nvSpPr>
          <p:cNvPr id="5" name="화살표: 줄무늬가 있는 오른쪽 4">
            <a:extLst>
              <a:ext uri="{FF2B5EF4-FFF2-40B4-BE49-F238E27FC236}">
                <a16:creationId xmlns:a16="http://schemas.microsoft.com/office/drawing/2014/main" id="{05C84EFC-B352-4D54-A649-D29F4BBEF7A8}"/>
              </a:ext>
            </a:extLst>
          </p:cNvPr>
          <p:cNvSpPr/>
          <p:nvPr/>
        </p:nvSpPr>
        <p:spPr>
          <a:xfrm>
            <a:off x="7030516" y="5222871"/>
            <a:ext cx="864096" cy="504056"/>
          </a:xfrm>
          <a:prstGeom prst="stripedRightArrow">
            <a:avLst/>
          </a:prstGeom>
          <a:solidFill>
            <a:srgbClr val="92D050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046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 dirty="0"/>
              <a:t>Limitation – Lack of </a:t>
            </a:r>
            <a:r>
              <a:rPr lang="en-US" altLang="ko-KR" dirty="0" err="1"/>
              <a:t>Explainability</a:t>
            </a:r>
            <a:endParaRPr lang="ko-KR" altLang="en-US" dirty="0"/>
          </a:p>
        </p:txBody>
      </p:sp>
      <p:pic>
        <p:nvPicPr>
          <p:cNvPr id="6" name="Picture 2" descr="Image result for buyer decision process">
            <a:extLst>
              <a:ext uri="{FF2B5EF4-FFF2-40B4-BE49-F238E27FC236}">
                <a16:creationId xmlns:a16="http://schemas.microsoft.com/office/drawing/2014/main" id="{5CE5E5B0-C08B-4227-9A18-C2D9539CB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709" y="1654495"/>
            <a:ext cx="7886581" cy="443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9591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 dirty="0"/>
              <a:t>Problems on the dataset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내용 개체 틀 13"/>
              <p:cNvSpPr>
                <a:spLocks noGrp="1"/>
              </p:cNvSpPr>
              <p:nvPr>
                <p:ph idx="1"/>
              </p:nvPr>
            </p:nvSpPr>
            <p:spPr/>
            <p:txBody>
              <a:bodyPr rtlCol="0"/>
              <a:lstStyle/>
              <a:p>
                <a:r>
                  <a:rPr lang="en-US" altLang="ko-KR" dirty="0"/>
                  <a:t>Imbalanced dataset</a:t>
                </a:r>
              </a:p>
              <a:p>
                <a:pPr lvl="1"/>
                <a:r>
                  <a:rPr lang="en-US" altLang="ko-KR" dirty="0"/>
                  <a:t>Click log data: 9 million sessions, 33 million entries</a:t>
                </a:r>
              </a:p>
              <a:p>
                <a:pPr lvl="1"/>
                <a:r>
                  <a:rPr lang="en-US" altLang="ko-KR" dirty="0"/>
                  <a:t>Purchase log data: 1.1 million buys</a:t>
                </a:r>
              </a:p>
              <a:p>
                <a:pPr lvl="1"/>
                <a:r>
                  <a:rPr lang="en-US" altLang="ko-KR" dirty="0"/>
                  <a:t>Imbalanced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dirty="0"/>
                  <a:t> Overfitting in neural model</a:t>
                </a:r>
              </a:p>
            </p:txBody>
          </p:sp>
        </mc:Choice>
        <mc:Fallback>
          <p:sp>
            <p:nvSpPr>
              <p:cNvPr id="14" name="내용 개체 틀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33" t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7850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Aim of Research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7849F24-9CAC-4317-93E2-43B3F54AB52C}"/>
              </a:ext>
            </a:extLst>
          </p:cNvPr>
          <p:cNvCxnSpPr/>
          <p:nvPr/>
        </p:nvCxnSpPr>
        <p:spPr>
          <a:xfrm flipH="1">
            <a:off x="4115955" y="1936777"/>
            <a:ext cx="1868215" cy="7882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E53CF9C-CBB4-43C3-9EC5-553DDB228E6E}"/>
              </a:ext>
            </a:extLst>
          </p:cNvPr>
          <p:cNvCxnSpPr/>
          <p:nvPr/>
        </p:nvCxnSpPr>
        <p:spPr>
          <a:xfrm>
            <a:off x="5984169" y="1936777"/>
            <a:ext cx="1926026" cy="7882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모서리가 둥근 직사각형 10">
            <a:extLst>
              <a:ext uri="{FF2B5EF4-FFF2-40B4-BE49-F238E27FC236}">
                <a16:creationId xmlns:a16="http://schemas.microsoft.com/office/drawing/2014/main" id="{9C48BD7F-B185-4F2A-9D6E-C1F8B2EFAB6F}"/>
              </a:ext>
            </a:extLst>
          </p:cNvPr>
          <p:cNvSpPr/>
          <p:nvPr/>
        </p:nvSpPr>
        <p:spPr>
          <a:xfrm>
            <a:off x="3020252" y="2887975"/>
            <a:ext cx="2191406" cy="861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Black-box</a:t>
            </a:r>
            <a:endParaRPr lang="ko-KR" altLang="en-US"/>
          </a:p>
        </p:txBody>
      </p:sp>
      <p:sp>
        <p:nvSpPr>
          <p:cNvPr id="9" name="모서리가 둥근 직사각형 11">
            <a:extLst>
              <a:ext uri="{FF2B5EF4-FFF2-40B4-BE49-F238E27FC236}">
                <a16:creationId xmlns:a16="http://schemas.microsoft.com/office/drawing/2014/main" id="{372E31D8-88C7-4657-941F-49BEFB8A451C}"/>
              </a:ext>
            </a:extLst>
          </p:cNvPr>
          <p:cNvSpPr/>
          <p:nvPr/>
        </p:nvSpPr>
        <p:spPr>
          <a:xfrm>
            <a:off x="6814492" y="2887974"/>
            <a:ext cx="2191406" cy="861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Overfitting</a:t>
            </a:r>
            <a:endParaRPr lang="ko-KR" altLang="en-US"/>
          </a:p>
        </p:txBody>
      </p:sp>
      <p:sp>
        <p:nvSpPr>
          <p:cNvPr id="10" name="모서리가 둥근 직사각형 12">
            <a:extLst>
              <a:ext uri="{FF2B5EF4-FFF2-40B4-BE49-F238E27FC236}">
                <a16:creationId xmlns:a16="http://schemas.microsoft.com/office/drawing/2014/main" id="{F4FCC3A9-ED1F-4170-B0AB-2BE2CFFD84C3}"/>
              </a:ext>
            </a:extLst>
          </p:cNvPr>
          <p:cNvSpPr/>
          <p:nvPr/>
        </p:nvSpPr>
        <p:spPr>
          <a:xfrm>
            <a:off x="3020252" y="4078210"/>
            <a:ext cx="2191406" cy="86183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Prediction and Explainable AI</a:t>
            </a:r>
            <a:endParaRPr lang="ko-KR" altLang="en-US"/>
          </a:p>
        </p:txBody>
      </p:sp>
      <p:sp>
        <p:nvSpPr>
          <p:cNvPr id="11" name="모서리가 둥근 직사각형 13">
            <a:extLst>
              <a:ext uri="{FF2B5EF4-FFF2-40B4-BE49-F238E27FC236}">
                <a16:creationId xmlns:a16="http://schemas.microsoft.com/office/drawing/2014/main" id="{3230579F-B20D-4786-87A4-923546B23F45}"/>
              </a:ext>
            </a:extLst>
          </p:cNvPr>
          <p:cNvSpPr/>
          <p:nvPr/>
        </p:nvSpPr>
        <p:spPr>
          <a:xfrm>
            <a:off x="6814492" y="4078210"/>
            <a:ext cx="2191406" cy="86183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Oversampling</a:t>
            </a:r>
            <a:endParaRPr lang="ko-KR" altLang="en-US"/>
          </a:p>
        </p:txBody>
      </p:sp>
      <p:sp>
        <p:nvSpPr>
          <p:cNvPr id="12" name="아래쪽 화살표 14">
            <a:extLst>
              <a:ext uri="{FF2B5EF4-FFF2-40B4-BE49-F238E27FC236}">
                <a16:creationId xmlns:a16="http://schemas.microsoft.com/office/drawing/2014/main" id="{CD582534-4F3C-4E75-BF47-C1969CD54A0D}"/>
              </a:ext>
            </a:extLst>
          </p:cNvPr>
          <p:cNvSpPr/>
          <p:nvPr/>
        </p:nvSpPr>
        <p:spPr>
          <a:xfrm>
            <a:off x="3816410" y="3658582"/>
            <a:ext cx="599090" cy="555204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아래쪽 화살표 15">
            <a:extLst>
              <a:ext uri="{FF2B5EF4-FFF2-40B4-BE49-F238E27FC236}">
                <a16:creationId xmlns:a16="http://schemas.microsoft.com/office/drawing/2014/main" id="{B0C234DB-5726-442D-8F3E-6058C9241727}"/>
              </a:ext>
            </a:extLst>
          </p:cNvPr>
          <p:cNvSpPr/>
          <p:nvPr/>
        </p:nvSpPr>
        <p:spPr>
          <a:xfrm>
            <a:off x="7610650" y="3665588"/>
            <a:ext cx="599090" cy="555204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8410F2-B184-4BB7-9437-9CD2AFCA98A7}"/>
              </a:ext>
            </a:extLst>
          </p:cNvPr>
          <p:cNvSpPr txBox="1"/>
          <p:nvPr/>
        </p:nvSpPr>
        <p:spPr>
          <a:xfrm>
            <a:off x="4282450" y="1556792"/>
            <a:ext cx="3382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Naive Neural-based Prediction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61E268-5C4F-4391-AFE3-ADAADBBC0853}"/>
              </a:ext>
            </a:extLst>
          </p:cNvPr>
          <p:cNvSpPr txBox="1"/>
          <p:nvPr/>
        </p:nvSpPr>
        <p:spPr>
          <a:xfrm>
            <a:off x="5330430" y="3134225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Limitations</a:t>
            </a: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189ED5-A0C6-42C1-84A0-33E7ADDE5E2D}"/>
              </a:ext>
            </a:extLst>
          </p:cNvPr>
          <p:cNvSpPr txBox="1"/>
          <p:nvPr/>
        </p:nvSpPr>
        <p:spPr>
          <a:xfrm>
            <a:off x="5445251" y="4342327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Solutions</a:t>
            </a: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83B1B9-101C-4B3B-816B-EBD01EB82069}"/>
              </a:ext>
            </a:extLst>
          </p:cNvPr>
          <p:cNvSpPr txBox="1"/>
          <p:nvPr/>
        </p:nvSpPr>
        <p:spPr>
          <a:xfrm>
            <a:off x="5444069" y="5550429"/>
            <a:ext cx="1083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Proposal</a:t>
            </a:r>
            <a:endParaRPr lang="ko-KR" altLang="en-US"/>
          </a:p>
        </p:txBody>
      </p:sp>
      <p:sp>
        <p:nvSpPr>
          <p:cNvPr id="20" name="모서리가 둥근 직사각형 25">
            <a:extLst>
              <a:ext uri="{FF2B5EF4-FFF2-40B4-BE49-F238E27FC236}">
                <a16:creationId xmlns:a16="http://schemas.microsoft.com/office/drawing/2014/main" id="{641A0DC6-526F-46AA-A657-3EFC1EDBA2D9}"/>
              </a:ext>
            </a:extLst>
          </p:cNvPr>
          <p:cNvSpPr/>
          <p:nvPr/>
        </p:nvSpPr>
        <p:spPr>
          <a:xfrm>
            <a:off x="3020252" y="5347897"/>
            <a:ext cx="2191406" cy="861835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Buyer Decision Process</a:t>
            </a:r>
            <a:endParaRPr lang="ko-KR" altLang="en-US"/>
          </a:p>
        </p:txBody>
      </p:sp>
      <p:sp>
        <p:nvSpPr>
          <p:cNvPr id="21" name="모서리가 둥근 직사각형 26">
            <a:extLst>
              <a:ext uri="{FF2B5EF4-FFF2-40B4-BE49-F238E27FC236}">
                <a16:creationId xmlns:a16="http://schemas.microsoft.com/office/drawing/2014/main" id="{156D9529-DBA1-4BC6-BF16-826342F1E83D}"/>
              </a:ext>
            </a:extLst>
          </p:cNvPr>
          <p:cNvSpPr/>
          <p:nvPr/>
        </p:nvSpPr>
        <p:spPr>
          <a:xfrm>
            <a:off x="6814492" y="5347897"/>
            <a:ext cx="2191406" cy="861835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ACGAN</a:t>
            </a:r>
            <a:endParaRPr lang="ko-KR" altLang="en-US" dirty="0"/>
          </a:p>
        </p:txBody>
      </p:sp>
      <p:sp>
        <p:nvSpPr>
          <p:cNvPr id="22" name="아래쪽 화살표 27">
            <a:extLst>
              <a:ext uri="{FF2B5EF4-FFF2-40B4-BE49-F238E27FC236}">
                <a16:creationId xmlns:a16="http://schemas.microsoft.com/office/drawing/2014/main" id="{170246A6-94A4-4B62-B924-C10F4DDB9108}"/>
              </a:ext>
            </a:extLst>
          </p:cNvPr>
          <p:cNvSpPr/>
          <p:nvPr/>
        </p:nvSpPr>
        <p:spPr>
          <a:xfrm rot="10800000">
            <a:off x="3816410" y="4834903"/>
            <a:ext cx="599090" cy="555204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아래쪽 화살표 28">
            <a:extLst>
              <a:ext uri="{FF2B5EF4-FFF2-40B4-BE49-F238E27FC236}">
                <a16:creationId xmlns:a16="http://schemas.microsoft.com/office/drawing/2014/main" id="{3DB8E1BE-4461-4CDD-8FEC-9DEFD46B8DD6}"/>
              </a:ext>
            </a:extLst>
          </p:cNvPr>
          <p:cNvSpPr/>
          <p:nvPr/>
        </p:nvSpPr>
        <p:spPr>
          <a:xfrm rot="10800000">
            <a:off x="7610650" y="4841909"/>
            <a:ext cx="599090" cy="555204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890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Current Progress - Training ACGAN</a:t>
            </a:r>
            <a:endParaRPr lang="ko-KR" altLang="en-US" dirty="0"/>
          </a:p>
        </p:txBody>
      </p:sp>
      <p:sp>
        <p:nvSpPr>
          <p:cNvPr id="21" name="모서리가 둥근 직사각형 10">
            <a:extLst>
              <a:ext uri="{FF2B5EF4-FFF2-40B4-BE49-F238E27FC236}">
                <a16:creationId xmlns:a16="http://schemas.microsoft.com/office/drawing/2014/main" id="{385AA4A4-DD30-4DD2-8348-D0D553321A24}"/>
              </a:ext>
            </a:extLst>
          </p:cNvPr>
          <p:cNvSpPr/>
          <p:nvPr/>
        </p:nvSpPr>
        <p:spPr>
          <a:xfrm>
            <a:off x="3100622" y="3840505"/>
            <a:ext cx="1728812" cy="135852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Generator</a:t>
            </a:r>
            <a:endParaRPr lang="ko-KR" altLang="en-US" dirty="0"/>
          </a:p>
        </p:txBody>
      </p:sp>
      <p:sp>
        <p:nvSpPr>
          <p:cNvPr id="22" name="모서리가 둥근 직사각형 10">
            <a:extLst>
              <a:ext uri="{FF2B5EF4-FFF2-40B4-BE49-F238E27FC236}">
                <a16:creationId xmlns:a16="http://schemas.microsoft.com/office/drawing/2014/main" id="{91424CA8-F7C7-4669-9929-029991210457}"/>
              </a:ext>
            </a:extLst>
          </p:cNvPr>
          <p:cNvSpPr/>
          <p:nvPr/>
        </p:nvSpPr>
        <p:spPr>
          <a:xfrm>
            <a:off x="6916972" y="3816391"/>
            <a:ext cx="1748927" cy="135852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Discriminator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4852F0-98F1-4D8C-BF9C-E54C64B01EE0}"/>
              </a:ext>
            </a:extLst>
          </p:cNvPr>
          <p:cNvSpPr txBox="1"/>
          <p:nvPr/>
        </p:nvSpPr>
        <p:spPr>
          <a:xfrm>
            <a:off x="4998817" y="4742630"/>
            <a:ext cx="1808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dirty="0"/>
              <a:t>Fake</a:t>
            </a:r>
          </a:p>
          <a:p>
            <a:pPr>
              <a:lnSpc>
                <a:spcPct val="90000"/>
              </a:lnSpc>
            </a:pPr>
            <a:r>
              <a:rPr lang="en-US" altLang="ko-KR" sz="2000" dirty="0"/>
              <a:t>buyer session</a:t>
            </a:r>
            <a:endParaRPr lang="ko-KR" altLang="en-US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27B3B8-E068-4734-B6C4-4FF04853BE0F}"/>
              </a:ext>
            </a:extLst>
          </p:cNvPr>
          <p:cNvSpPr txBox="1"/>
          <p:nvPr/>
        </p:nvSpPr>
        <p:spPr>
          <a:xfrm>
            <a:off x="3646140" y="2132856"/>
            <a:ext cx="3554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dirty="0"/>
              <a:t>Real Session representation</a:t>
            </a:r>
          </a:p>
          <a:p>
            <a:pPr>
              <a:lnSpc>
                <a:spcPct val="90000"/>
              </a:lnSpc>
            </a:pPr>
            <a:r>
              <a:rPr lang="en-US" altLang="ko-KR" sz="2000" dirty="0"/>
              <a:t>for GAN</a:t>
            </a:r>
            <a:endParaRPr lang="ko-KR" altLang="en-US" sz="2000" dirty="0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6B2C3818-E2BF-42C3-BAC5-2CABD6CA09E7}"/>
              </a:ext>
            </a:extLst>
          </p:cNvPr>
          <p:cNvSpPr/>
          <p:nvPr/>
        </p:nvSpPr>
        <p:spPr>
          <a:xfrm>
            <a:off x="5113501" y="4303743"/>
            <a:ext cx="1584176" cy="43204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63DB2DE6-C39F-4F16-B4A4-029F46678DFC}"/>
              </a:ext>
            </a:extLst>
          </p:cNvPr>
          <p:cNvSpPr/>
          <p:nvPr/>
        </p:nvSpPr>
        <p:spPr>
          <a:xfrm rot="2199975">
            <a:off x="5202282" y="3045730"/>
            <a:ext cx="1759799" cy="43204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2183A4B0-5B20-41A1-8478-DDD6BCD50E0B}"/>
              </a:ext>
            </a:extLst>
          </p:cNvPr>
          <p:cNvSpPr/>
          <p:nvPr/>
        </p:nvSpPr>
        <p:spPr>
          <a:xfrm rot="19694142">
            <a:off x="8877343" y="3947071"/>
            <a:ext cx="864096" cy="21602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F05A61-E9D7-48EA-952C-8F26EAC855CC}"/>
              </a:ext>
            </a:extLst>
          </p:cNvPr>
          <p:cNvSpPr txBox="1"/>
          <p:nvPr/>
        </p:nvSpPr>
        <p:spPr>
          <a:xfrm>
            <a:off x="9622804" y="3480194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dirty="0"/>
              <a:t>Real or Fake</a:t>
            </a:r>
            <a:endParaRPr lang="ko-KR" altLang="en-US" sz="2000" dirty="0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0A6F716C-0D7E-4584-BDE4-1A15E366118F}"/>
              </a:ext>
            </a:extLst>
          </p:cNvPr>
          <p:cNvSpPr/>
          <p:nvPr/>
        </p:nvSpPr>
        <p:spPr>
          <a:xfrm rot="2037970">
            <a:off x="8896785" y="4885995"/>
            <a:ext cx="864096" cy="21602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719AFD-20BD-4230-9988-D34DF5BDA22F}"/>
              </a:ext>
            </a:extLst>
          </p:cNvPr>
          <p:cNvSpPr txBox="1"/>
          <p:nvPr/>
        </p:nvSpPr>
        <p:spPr>
          <a:xfrm>
            <a:off x="9025533" y="5324976"/>
            <a:ext cx="2566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dirty="0"/>
              <a:t>Buyer or Non-buyer</a:t>
            </a:r>
            <a:endParaRPr lang="ko-KR" alt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13B7692-4C4E-45C5-89C7-640FBA99E550}"/>
              </a:ext>
            </a:extLst>
          </p:cNvPr>
          <p:cNvSpPr txBox="1"/>
          <p:nvPr/>
        </p:nvSpPr>
        <p:spPr>
          <a:xfrm>
            <a:off x="477788" y="3155364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dirty="0"/>
              <a:t>Latent vector</a:t>
            </a:r>
            <a:endParaRPr lang="ko-KR" altLang="en-US" sz="2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217933-3AD3-48CD-A7D6-8A234BB0A922}"/>
              </a:ext>
            </a:extLst>
          </p:cNvPr>
          <p:cNvSpPr txBox="1"/>
          <p:nvPr/>
        </p:nvSpPr>
        <p:spPr>
          <a:xfrm>
            <a:off x="477788" y="5455127"/>
            <a:ext cx="2106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dirty="0"/>
              <a:t>One-hot vector</a:t>
            </a:r>
          </a:p>
          <a:p>
            <a:pPr>
              <a:lnSpc>
                <a:spcPct val="90000"/>
              </a:lnSpc>
            </a:pPr>
            <a:r>
              <a:rPr lang="en-US" altLang="ko-KR" sz="2000" dirty="0"/>
              <a:t>(Buyer)</a:t>
            </a:r>
            <a:endParaRPr lang="ko-KR" altLang="en-US" sz="2000" dirty="0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323636DD-CF08-4B07-85C7-C31110F1BF0C}"/>
              </a:ext>
            </a:extLst>
          </p:cNvPr>
          <p:cNvSpPr/>
          <p:nvPr/>
        </p:nvSpPr>
        <p:spPr>
          <a:xfrm rot="1867922">
            <a:off x="2001915" y="3789889"/>
            <a:ext cx="864096" cy="21602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1E25AE21-9FA8-4C13-BCC8-BD8E4765A77A}"/>
              </a:ext>
            </a:extLst>
          </p:cNvPr>
          <p:cNvSpPr/>
          <p:nvPr/>
        </p:nvSpPr>
        <p:spPr>
          <a:xfrm rot="19964857">
            <a:off x="2009797" y="5053253"/>
            <a:ext cx="864096" cy="21602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80340ED-B9C7-488C-AEE2-0D373607E0B9}"/>
              </a:ext>
            </a:extLst>
          </p:cNvPr>
          <p:cNvSpPr/>
          <p:nvPr/>
        </p:nvSpPr>
        <p:spPr>
          <a:xfrm>
            <a:off x="3214092" y="1760912"/>
            <a:ext cx="4176464" cy="1358525"/>
          </a:xfrm>
          <a:prstGeom prst="ellipse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492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퍼즐 디자인 서식 파일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685354_TF03460527.potx" id="{29BD53A5-286B-48D0-A9A6-0E9A00C67284}" vid="{49AFC877-BDAD-41AD-998A-399427D746CE}"/>
    </a:ext>
  </a:extLst>
</a:theme>
</file>

<file path=ppt/theme/theme2.xml><?xml version="1.0" encoding="utf-8"?>
<a:theme xmlns:a="http://schemas.openxmlformats.org/drawingml/2006/main" name="Office 테마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퍼즐 디자인 슬라이드</Template>
  <TotalTime>408</TotalTime>
  <Words>936</Words>
  <Application>Microsoft Office PowerPoint</Application>
  <PresentationFormat>사용자 지정</PresentationFormat>
  <Paragraphs>251</Paragraphs>
  <Slides>23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맑은 고딕</vt:lpstr>
      <vt:lpstr>Arial</vt:lpstr>
      <vt:lpstr>Cambria Math</vt:lpstr>
      <vt:lpstr>Century Gothic</vt:lpstr>
      <vt:lpstr>Euphemia</vt:lpstr>
      <vt:lpstr>퍼즐 디자인 서식 파일</vt:lpstr>
      <vt:lpstr>Session-based Purchase Prediction and Explanation</vt:lpstr>
      <vt:lpstr>Purchase Prediction</vt:lpstr>
      <vt:lpstr>Related Works</vt:lpstr>
      <vt:lpstr>Limitation – Only logined user</vt:lpstr>
      <vt:lpstr>Limitation – Lack of Explainability</vt:lpstr>
      <vt:lpstr>Limitation – Lack of Explainability</vt:lpstr>
      <vt:lpstr>Problems on the dataset</vt:lpstr>
      <vt:lpstr>Aim of Research</vt:lpstr>
      <vt:lpstr>Current Progress - Training ACGAN</vt:lpstr>
      <vt:lpstr>Data Analysis – Session Characteristic</vt:lpstr>
      <vt:lpstr>Data Analysis – Session Characteristic</vt:lpstr>
      <vt:lpstr>Data Analysis – Session Characteristic</vt:lpstr>
      <vt:lpstr>Data Analysis – Session Characteristic</vt:lpstr>
      <vt:lpstr>Session Characteristic - Entropy</vt:lpstr>
      <vt:lpstr>Session Characteristic - Entropy</vt:lpstr>
      <vt:lpstr>Session Characteristic - Entropy</vt:lpstr>
      <vt:lpstr>Session Characteristic - Entropy</vt:lpstr>
      <vt:lpstr>Session Characteristic - Entropy</vt:lpstr>
      <vt:lpstr>Session representation for GAN</vt:lpstr>
      <vt:lpstr>Future Plan - Training ACGAN</vt:lpstr>
      <vt:lpstr>Choose ACGAN Model</vt:lpstr>
      <vt:lpstr>Future Plan - Overview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Session-based Purchase Prediction and Explanation</dc:title>
  <dc:creator>Juhyuk Lee</dc:creator>
  <cp:lastModifiedBy>Juhyuk Lee</cp:lastModifiedBy>
  <cp:revision>31</cp:revision>
  <dcterms:created xsi:type="dcterms:W3CDTF">2018-03-22T02:06:57Z</dcterms:created>
  <dcterms:modified xsi:type="dcterms:W3CDTF">2018-04-05T03:45:53Z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74064300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