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8" r:id="rId3"/>
    <p:sldId id="263" r:id="rId4"/>
    <p:sldId id="264" r:id="rId5"/>
    <p:sldId id="271" r:id="rId6"/>
    <p:sldId id="267" r:id="rId7"/>
    <p:sldId id="273" r:id="rId8"/>
    <p:sldId id="275" r:id="rId9"/>
    <p:sldId id="276" r:id="rId10"/>
    <p:sldId id="443" r:id="rId11"/>
    <p:sldId id="438" r:id="rId12"/>
    <p:sldId id="446" r:id="rId13"/>
    <p:sldId id="447" r:id="rId14"/>
    <p:sldId id="257" r:id="rId15"/>
    <p:sldId id="449" r:id="rId16"/>
    <p:sldId id="450" r:id="rId17"/>
    <p:sldId id="451" r:id="rId18"/>
    <p:sldId id="444" r:id="rId19"/>
    <p:sldId id="445" r:id="rId20"/>
    <p:sldId id="452" r:id="rId21"/>
    <p:sldId id="453" r:id="rId22"/>
    <p:sldId id="277" r:id="rId23"/>
    <p:sldId id="279" r:id="rId2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3D8560-D28B-450A-90BB-7CF8DD21C8AE}">
          <p14:sldIdLst>
            <p14:sldId id="262"/>
            <p14:sldId id="258"/>
            <p14:sldId id="263"/>
            <p14:sldId id="264"/>
            <p14:sldId id="271"/>
            <p14:sldId id="267"/>
            <p14:sldId id="273"/>
            <p14:sldId id="275"/>
            <p14:sldId id="276"/>
            <p14:sldId id="443"/>
            <p14:sldId id="438"/>
            <p14:sldId id="446"/>
            <p14:sldId id="447"/>
            <p14:sldId id="257"/>
            <p14:sldId id="449"/>
            <p14:sldId id="450"/>
            <p14:sldId id="451"/>
            <p14:sldId id="444"/>
            <p14:sldId id="445"/>
            <p14:sldId id="452"/>
            <p14:sldId id="453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yuk Lee" userId="a7435a1eac05fea1" providerId="LiveId" clId="{D85CEDA5-194B-4944-B23E-0EBAD0151D14}"/>
    <pc:docChg chg="undo custSel addSld delSld modSld sldOrd modSection">
      <pc:chgData name="Juhyuk Lee" userId="a7435a1eac05fea1" providerId="LiveId" clId="{D85CEDA5-194B-4944-B23E-0EBAD0151D14}" dt="2018-04-05T03:45:50.172" v="3445"/>
      <pc:docMkLst>
        <pc:docMk/>
      </pc:docMkLst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306924072" sldId="258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2589818897" sldId="262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444792999" sldId="263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1814667544" sldId="264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619591765" sldId="267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643046772" sldId="271"/>
        </pc:sldMkLst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3417850743" sldId="273"/>
        </pc:sldMkLst>
        <pc:spChg chg="mod">
          <ac:chgData name="Juhyuk Lee" userId="a7435a1eac05fea1" providerId="LiveId" clId="{D85CEDA5-194B-4944-B23E-0EBAD0151D14}" dt="2018-04-05T03:41:04.741" v="3407" actId="20577"/>
          <ac:spMkLst>
            <pc:docMk/>
            <pc:sldMk cId="3417850743" sldId="273"/>
            <ac:spMk id="14" creationId="{00000000-0000-0000-0000-000000000000}"/>
          </ac:spMkLst>
        </pc:spChg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1972890269" sldId="275"/>
        </pc:sldMkLst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3803492185" sldId="276"/>
        </pc:sldMkLst>
        <pc:spChg chg="mod">
          <ac:chgData name="Juhyuk Lee" userId="a7435a1eac05fea1" providerId="LiveId" clId="{D85CEDA5-194B-4944-B23E-0EBAD0151D14}" dt="2018-04-05T03:42:42.485" v="3444" actId="20577"/>
          <ac:spMkLst>
            <pc:docMk/>
            <pc:sldMk cId="3803492185" sldId="276"/>
            <ac:spMk id="13" creationId="{00000000-0000-0000-0000-000000000000}"/>
          </ac:spMkLst>
        </pc:spChg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1728488036" sldId="277"/>
        </pc:sldMkLst>
        <pc:spChg chg="mod">
          <ac:chgData name="Juhyuk Lee" userId="a7435a1eac05fea1" providerId="LiveId" clId="{D85CEDA5-194B-4944-B23E-0EBAD0151D14}" dt="2018-04-05T03:42:02.121" v="3425"/>
          <ac:spMkLst>
            <pc:docMk/>
            <pc:sldMk cId="1728488036" sldId="277"/>
            <ac:spMk id="13" creationId="{00000000-0000-0000-0000-000000000000}"/>
          </ac:spMkLst>
        </pc:spChg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58584253" sldId="279"/>
        </pc:sldMkLst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3761130740" sldId="280"/>
        </pc:sldMkLst>
        <pc:spChg chg="mod">
          <ac:chgData name="Juhyuk Lee" userId="a7435a1eac05fea1" providerId="LiveId" clId="{D85CEDA5-194B-4944-B23E-0EBAD0151D14}" dt="2018-04-04T23:43:45.554" v="1056"/>
          <ac:spMkLst>
            <pc:docMk/>
            <pc:sldMk cId="3761130740" sldId="280"/>
            <ac:spMk id="2" creationId="{DBD9CE83-BD46-45AB-AB46-1418F74D8E8B}"/>
          </ac:spMkLst>
        </pc:spChg>
        <pc:spChg chg="mod">
          <ac:chgData name="Juhyuk Lee" userId="a7435a1eac05fea1" providerId="LiveId" clId="{D85CEDA5-194B-4944-B23E-0EBAD0151D14}" dt="2018-04-04T23:07:52.437" v="233" actId="20577"/>
          <ac:spMkLst>
            <pc:docMk/>
            <pc:sldMk cId="3761130740" sldId="280"/>
            <ac:spMk id="3" creationId="{97917685-1B76-45C7-9DD2-3A1B86838E21}"/>
          </ac:spMkLst>
        </pc:spChg>
        <pc:spChg chg="add mod">
          <ac:chgData name="Juhyuk Lee" userId="a7435a1eac05fea1" providerId="LiveId" clId="{D85CEDA5-194B-4944-B23E-0EBAD0151D14}" dt="2018-04-04T23:07:44.844" v="231" actId="1035"/>
          <ac:spMkLst>
            <pc:docMk/>
            <pc:sldMk cId="3761130740" sldId="280"/>
            <ac:spMk id="6" creationId="{DDF0070E-53F2-4F40-AF5B-3D2C0F46429C}"/>
          </ac:spMkLst>
        </pc:spChg>
        <pc:spChg chg="add mod">
          <ac:chgData name="Juhyuk Lee" userId="a7435a1eac05fea1" providerId="LiveId" clId="{D85CEDA5-194B-4944-B23E-0EBAD0151D14}" dt="2018-04-04T23:34:45.388" v="833" actId="1036"/>
          <ac:spMkLst>
            <pc:docMk/>
            <pc:sldMk cId="3761130740" sldId="280"/>
            <ac:spMk id="15" creationId="{962B7759-8E7A-40B0-87D6-73F299B5EFC9}"/>
          </ac:spMkLst>
        </pc:spChg>
        <pc:spChg chg="add mod">
          <ac:chgData name="Juhyuk Lee" userId="a7435a1eac05fea1" providerId="LiveId" clId="{D85CEDA5-194B-4944-B23E-0EBAD0151D14}" dt="2018-04-04T23:34:32.940" v="826" actId="1035"/>
          <ac:spMkLst>
            <pc:docMk/>
            <pc:sldMk cId="3761130740" sldId="280"/>
            <ac:spMk id="16" creationId="{3B226785-3839-4B7B-BAA8-842C8C7FC78E}"/>
          </ac:spMkLst>
        </pc:spChg>
        <pc:spChg chg="add mod">
          <ac:chgData name="Juhyuk Lee" userId="a7435a1eac05fea1" providerId="LiveId" clId="{D85CEDA5-194B-4944-B23E-0EBAD0151D14}" dt="2018-04-04T23:42:35.859" v="1024" actId="1076"/>
          <ac:spMkLst>
            <pc:docMk/>
            <pc:sldMk cId="3761130740" sldId="280"/>
            <ac:spMk id="17" creationId="{4A3C6C3F-3BB9-48C7-9859-D5A888BC0B1A}"/>
          </ac:spMkLst>
        </pc:spChg>
        <pc:spChg chg="add mod">
          <ac:chgData name="Juhyuk Lee" userId="a7435a1eac05fea1" providerId="LiveId" clId="{D85CEDA5-194B-4944-B23E-0EBAD0151D14}" dt="2018-04-04T23:43:19.370" v="1055" actId="1038"/>
          <ac:spMkLst>
            <pc:docMk/>
            <pc:sldMk cId="3761130740" sldId="280"/>
            <ac:spMk id="18" creationId="{49564303-E216-4BAC-BF63-56FC2B90FFF4}"/>
          </ac:spMkLst>
        </pc:spChg>
        <pc:spChg chg="add mod">
          <ac:chgData name="Juhyuk Lee" userId="a7435a1eac05fea1" providerId="LiveId" clId="{D85CEDA5-194B-4944-B23E-0EBAD0151D14}" dt="2018-04-04T23:43:11.539" v="1052" actId="1076"/>
          <ac:spMkLst>
            <pc:docMk/>
            <pc:sldMk cId="3761130740" sldId="280"/>
            <ac:spMk id="19" creationId="{70737F0B-A928-4B39-B8F7-7670936F9D8C}"/>
          </ac:spMkLst>
        </pc:spChg>
        <pc:spChg chg="add mod">
          <ac:chgData name="Juhyuk Lee" userId="a7435a1eac05fea1" providerId="LiveId" clId="{D85CEDA5-194B-4944-B23E-0EBAD0151D14}" dt="2018-04-04T23:43:11.539" v="1052" actId="1076"/>
          <ac:spMkLst>
            <pc:docMk/>
            <pc:sldMk cId="3761130740" sldId="280"/>
            <ac:spMk id="20" creationId="{B4A3C433-AE06-426F-83DC-5739FFE27B5B}"/>
          </ac:spMkLst>
        </pc:sp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7" creationId="{5064E389-CB45-48B2-BF6C-027D29E61F08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8" creationId="{58BECC90-232C-48F6-9B91-5BA381B51A85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9" creationId="{2A348E7D-9658-4FA2-8E3E-49203840892E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10" creationId="{2891D67B-4D0B-4C58-BD72-53D565837B13}"/>
          </ac:picMkLst>
        </pc:picChg>
        <pc:picChg chg="add mod modCrop">
          <ac:chgData name="Juhyuk Lee" userId="a7435a1eac05fea1" providerId="LiveId" clId="{D85CEDA5-194B-4944-B23E-0EBAD0151D14}" dt="2018-04-04T23:34:04.802" v="805" actId="1076"/>
          <ac:picMkLst>
            <pc:docMk/>
            <pc:sldMk cId="3761130740" sldId="280"/>
            <ac:picMk id="12" creationId="{A9D83584-5D4D-457B-B635-016124932002}"/>
          </ac:picMkLst>
        </pc:picChg>
        <pc:picChg chg="add mod modCrop">
          <ac:chgData name="Juhyuk Lee" userId="a7435a1eac05fea1" providerId="LiveId" clId="{D85CEDA5-194B-4944-B23E-0EBAD0151D14}" dt="2018-04-04T23:34:04.802" v="805" actId="1076"/>
          <ac:picMkLst>
            <pc:docMk/>
            <pc:sldMk cId="3761130740" sldId="280"/>
            <ac:picMk id="14" creationId="{A2F742F2-9F29-4DB9-B7F1-FB395F7DB7C2}"/>
          </ac:picMkLst>
        </pc:picChg>
        <pc:cxnChg chg="add mod">
          <ac:chgData name="Juhyuk Lee" userId="a7435a1eac05fea1" providerId="LiveId" clId="{D85CEDA5-194B-4944-B23E-0EBAD0151D14}" dt="2018-04-04T23:07:24.049" v="199" actId="208"/>
          <ac:cxnSpMkLst>
            <pc:docMk/>
            <pc:sldMk cId="3761130740" sldId="280"/>
            <ac:cxnSpMk id="5" creationId="{F2901BF5-D850-4AAA-B9C6-D8819CBF77F4}"/>
          </ac:cxnSpMkLst>
        </pc:cxn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029398081" sldId="281"/>
        </pc:sldMkLst>
        <pc:spChg chg="mod">
          <ac:chgData name="Juhyuk Lee" userId="a7435a1eac05fea1" providerId="LiveId" clId="{D85CEDA5-194B-4944-B23E-0EBAD0151D14}" dt="2018-04-04T23:40:18.347" v="989" actId="20577"/>
          <ac:spMkLst>
            <pc:docMk/>
            <pc:sldMk cId="1029398081" sldId="281"/>
            <ac:spMk id="2" creationId="{C320A337-8742-4E86-B9E7-E84B2D7E2A0D}"/>
          </ac:spMkLst>
        </pc:spChg>
        <pc:spChg chg="del">
          <ac:chgData name="Juhyuk Lee" userId="a7435a1eac05fea1" providerId="LiveId" clId="{D85CEDA5-194B-4944-B23E-0EBAD0151D14}" dt="2018-04-04T23:15:32.826" v="283" actId="478"/>
          <ac:spMkLst>
            <pc:docMk/>
            <pc:sldMk cId="1029398081" sldId="281"/>
            <ac:spMk id="3" creationId="{F2D3A1C0-E378-4DC6-B761-B74242CC60C7}"/>
          </ac:spMkLst>
        </pc:spChg>
        <pc:spChg chg="add mod">
          <ac:chgData name="Juhyuk Lee" userId="a7435a1eac05fea1" providerId="LiveId" clId="{D85CEDA5-194B-4944-B23E-0EBAD0151D14}" dt="2018-04-04T23:28:46.896" v="775" actId="113"/>
          <ac:spMkLst>
            <pc:docMk/>
            <pc:sldMk cId="1029398081" sldId="281"/>
            <ac:spMk id="8" creationId="{44A9EE11-3606-4C9A-830F-8B5BE8728DE3}"/>
          </ac:spMkLst>
        </pc:spChg>
        <pc:spChg chg="add mod">
          <ac:chgData name="Juhyuk Lee" userId="a7435a1eac05fea1" providerId="LiveId" clId="{D85CEDA5-194B-4944-B23E-0EBAD0151D14}" dt="2018-04-04T23:25:02.924" v="687" actId="1076"/>
          <ac:spMkLst>
            <pc:docMk/>
            <pc:sldMk cId="1029398081" sldId="281"/>
            <ac:spMk id="9" creationId="{F7F5968C-B8D1-40F8-89BC-783DD8861C1D}"/>
          </ac:spMkLst>
        </pc:spChg>
        <pc:spChg chg="add mod">
          <ac:chgData name="Juhyuk Lee" userId="a7435a1eac05fea1" providerId="LiveId" clId="{D85CEDA5-194B-4944-B23E-0EBAD0151D14}" dt="2018-04-04T23:25:02.924" v="687" actId="1076"/>
          <ac:spMkLst>
            <pc:docMk/>
            <pc:sldMk cId="1029398081" sldId="281"/>
            <ac:spMk id="10" creationId="{CFFAE879-3B03-45A6-BC66-8A6C303FEE96}"/>
          </ac:spMkLst>
        </pc:spChg>
        <pc:spChg chg="add mod">
          <ac:chgData name="Juhyuk Lee" userId="a7435a1eac05fea1" providerId="LiveId" clId="{D85CEDA5-194B-4944-B23E-0EBAD0151D14}" dt="2018-04-04T23:28:48.815" v="776" actId="113"/>
          <ac:spMkLst>
            <pc:docMk/>
            <pc:sldMk cId="1029398081" sldId="281"/>
            <ac:spMk id="11" creationId="{B1C7AA72-C826-4CE5-A326-8DC710F72D0B}"/>
          </ac:spMkLst>
        </pc:spChg>
        <pc:spChg chg="add mod">
          <ac:chgData name="Juhyuk Lee" userId="a7435a1eac05fea1" providerId="LiveId" clId="{D85CEDA5-194B-4944-B23E-0EBAD0151D14}" dt="2018-04-04T23:28:41.615" v="774" actId="113"/>
          <ac:spMkLst>
            <pc:docMk/>
            <pc:sldMk cId="1029398081" sldId="281"/>
            <ac:spMk id="12" creationId="{68832B0E-71E5-47C2-A6E0-5CD09EFF9EF3}"/>
          </ac:spMkLst>
        </pc:spChg>
        <pc:spChg chg="add mod">
          <ac:chgData name="Juhyuk Lee" userId="a7435a1eac05fea1" providerId="LiveId" clId="{D85CEDA5-194B-4944-B23E-0EBAD0151D14}" dt="2018-04-04T23:28:41.615" v="774" actId="113"/>
          <ac:spMkLst>
            <pc:docMk/>
            <pc:sldMk cId="1029398081" sldId="281"/>
            <ac:spMk id="13" creationId="{BE60951E-81EE-478C-8E52-A7E9134571B0}"/>
          </ac:spMkLst>
        </pc:sp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4" creationId="{30B99ABD-0601-469D-AAD9-D3EC66B6CEC4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5" creationId="{D800A963-256D-444F-BAEB-49DBF0CB3677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6" creationId="{1257F657-016E-43C1-8AFA-859346D9DE77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7" creationId="{825B5504-CEC6-4077-B88B-F40A374CBCA2}"/>
          </ac:picMkLst>
        </pc:pic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839219368" sldId="282"/>
        </pc:sldMkLst>
        <pc:spChg chg="mod">
          <ac:chgData name="Juhyuk Lee" userId="a7435a1eac05fea1" providerId="LiveId" clId="{D85CEDA5-194B-4944-B23E-0EBAD0151D14}" dt="2018-04-04T23:43:47.286" v="1057"/>
          <ac:spMkLst>
            <pc:docMk/>
            <pc:sldMk cId="1839219368" sldId="282"/>
            <ac:spMk id="2" creationId="{DBD9CE83-BD46-45AB-AB46-1418F74D8E8B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3" creationId="{BAE1373E-320C-4B12-ADED-9A92EB72A1C2}"/>
          </ac:spMkLst>
        </pc:spChg>
        <pc:spChg chg="del">
          <ac:chgData name="Juhyuk Lee" userId="a7435a1eac05fea1" providerId="LiveId" clId="{D85CEDA5-194B-4944-B23E-0EBAD0151D14}" dt="2018-04-04T23:35:10.212" v="837" actId="478"/>
          <ac:spMkLst>
            <pc:docMk/>
            <pc:sldMk cId="1839219368" sldId="282"/>
            <ac:spMk id="15" creationId="{962B7759-8E7A-40B0-87D6-73F299B5EFC9}"/>
          </ac:spMkLst>
        </pc:spChg>
        <pc:spChg chg="del">
          <ac:chgData name="Juhyuk Lee" userId="a7435a1eac05fea1" providerId="LiveId" clId="{D85CEDA5-194B-4944-B23E-0EBAD0151D14}" dt="2018-04-04T23:35:11.708" v="838" actId="478"/>
          <ac:spMkLst>
            <pc:docMk/>
            <pc:sldMk cId="1839219368" sldId="282"/>
            <ac:spMk id="16" creationId="{3B226785-3839-4B7B-BAA8-842C8C7FC78E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7" creationId="{4D6B1700-8CD0-423A-9CDA-D4AAFFF3600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8" creationId="{65057993-DB71-4E9C-9EDE-401CB7AB3135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9" creationId="{D3B5FAC4-3744-4899-8B99-9A9445A6F60C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0" creationId="{BC6B4C84-67E1-4484-AE51-8BFAE58290D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1" creationId="{AADEB16D-7555-424F-BD55-3387C1BE2CEA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2" creationId="{1BA0CB22-8EBF-4629-966B-0430FA0D326F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3" creationId="{3BB5FB53-8002-431F-A3E3-80F11501A7E1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4" creationId="{CC350AD4-7185-4FB6-990E-478DE57419E7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5" creationId="{ADFF112B-9AE0-43A4-A168-0092BBFEC31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6" creationId="{821FBB54-E853-4E37-99F0-B37C6F81A849}"/>
          </ac:spMkLst>
        </pc:sp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7" creationId="{5FB30454-A448-43FE-95F4-A1B1D8D7361C}"/>
          </ac:picMkLst>
        </pc:pic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9" creationId="{DBBFDF93-3B73-4926-8B5A-A62BEE16E547}"/>
          </ac:picMkLst>
        </pc:pic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11" creationId="{BDDD8193-24C4-43BC-85B5-F14656528644}"/>
          </ac:picMkLst>
        </pc:picChg>
        <pc:picChg chg="del">
          <ac:chgData name="Juhyuk Lee" userId="a7435a1eac05fea1" providerId="LiveId" clId="{D85CEDA5-194B-4944-B23E-0EBAD0151D14}" dt="2018-04-04T23:35:08.068" v="835" actId="478"/>
          <ac:picMkLst>
            <pc:docMk/>
            <pc:sldMk cId="1839219368" sldId="282"/>
            <ac:picMk id="12" creationId="{A9D83584-5D4D-457B-B635-016124932002}"/>
          </ac:picMkLst>
        </pc:picChg>
        <pc:picChg chg="del">
          <ac:chgData name="Juhyuk Lee" userId="a7435a1eac05fea1" providerId="LiveId" clId="{D85CEDA5-194B-4944-B23E-0EBAD0151D14}" dt="2018-04-04T23:35:08.492" v="836" actId="478"/>
          <ac:picMkLst>
            <pc:docMk/>
            <pc:sldMk cId="1839219368" sldId="282"/>
            <ac:picMk id="14" creationId="{A2F742F2-9F29-4DB9-B7F1-FB395F7DB7C2}"/>
          </ac:picMkLst>
        </pc:pic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1486575241" sldId="283"/>
        </pc:sldMkLst>
        <pc:spChg chg="mod">
          <ac:chgData name="Juhyuk Lee" userId="a7435a1eac05fea1" providerId="LiveId" clId="{D85CEDA5-194B-4944-B23E-0EBAD0151D14}" dt="2018-04-04T23:43:56.785" v="1059"/>
          <ac:spMkLst>
            <pc:docMk/>
            <pc:sldMk cId="1486575241" sldId="283"/>
            <ac:spMk id="2" creationId="{B19E5A18-B1B2-4DC1-9E4E-89865D6C0042}"/>
          </ac:spMkLst>
        </pc:spChg>
        <pc:spChg chg="mod">
          <ac:chgData name="Juhyuk Lee" userId="a7435a1eac05fea1" providerId="LiveId" clId="{D85CEDA5-194B-4944-B23E-0EBAD0151D14}" dt="2018-04-05T02:47:52.001" v="2840" actId="20577"/>
          <ac:spMkLst>
            <pc:docMk/>
            <pc:sldMk cId="1486575241" sldId="283"/>
            <ac:spMk id="3" creationId="{D54B2057-FCB6-409A-9F70-647A17562B02}"/>
          </ac:spMkLst>
        </pc:sp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604895245" sldId="438"/>
        </pc:sldMkLst>
        <pc:spChg chg="del">
          <ac:chgData name="Juhyuk Lee" userId="a7435a1eac05fea1" providerId="LiveId" clId="{D85CEDA5-194B-4944-B23E-0EBAD0151D14}" dt="2018-04-04T23:49:31.784" v="1236" actId="478"/>
          <ac:spMkLst>
            <pc:docMk/>
            <pc:sldMk cId="1604895245" sldId="438"/>
            <ac:spMk id="2" creationId="{CB180A43-04F9-44FE-8DC4-FFA95E53504D}"/>
          </ac:spMkLst>
        </pc:spChg>
        <pc:spChg chg="del">
          <ac:chgData name="Juhyuk Lee" userId="a7435a1eac05fea1" providerId="LiveId" clId="{D85CEDA5-194B-4944-B23E-0EBAD0151D14}" dt="2018-04-04T23:50:04.509" v="1268" actId="478"/>
          <ac:spMkLst>
            <pc:docMk/>
            <pc:sldMk cId="1604895245" sldId="438"/>
            <ac:spMk id="3" creationId="{3780383B-6A7B-48B4-A82B-78BB8F4BD094}"/>
          </ac:spMkLst>
        </pc:spChg>
        <pc:spChg chg="mod">
          <ac:chgData name="Juhyuk Lee" userId="a7435a1eac05fea1" providerId="LiveId" clId="{D85CEDA5-194B-4944-B23E-0EBAD0151D14}" dt="2018-04-04T23:54:35.785" v="1454" actId="20577"/>
          <ac:spMkLst>
            <pc:docMk/>
            <pc:sldMk cId="1604895245" sldId="438"/>
            <ac:spMk id="4" creationId="{428BB1CE-32D0-4F48-B5AC-035597F258E2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6" creationId="{5B30C3CE-2A36-4987-8273-6DACE0695405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7" creationId="{A3BAC3B3-9D18-442E-8198-B1BA6783B0CE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8" creationId="{E1F252CB-7984-4556-9498-4CE85003511B}"/>
          </ac:spMkLst>
        </pc:spChg>
        <pc:spChg chg="add del mod">
          <ac:chgData name="Juhyuk Lee" userId="a7435a1eac05fea1" providerId="LiveId" clId="{D85CEDA5-194B-4944-B23E-0EBAD0151D14}" dt="2018-04-04T23:49:32.893" v="1237" actId="478"/>
          <ac:spMkLst>
            <pc:docMk/>
            <pc:sldMk cId="1604895245" sldId="438"/>
            <ac:spMk id="9" creationId="{219644D4-E5F2-46C9-AEDE-E65FA19B1A43}"/>
          </ac:spMkLst>
        </pc:spChg>
        <pc:spChg chg="add del mod">
          <ac:chgData name="Juhyuk Lee" userId="a7435a1eac05fea1" providerId="LiveId" clId="{D85CEDA5-194B-4944-B23E-0EBAD0151D14}" dt="2018-04-05T02:57:44.593" v="2975" actId="478"/>
          <ac:spMkLst>
            <pc:docMk/>
            <pc:sldMk cId="1604895245" sldId="438"/>
            <ac:spMk id="10" creationId="{5940C426-C32A-4CDF-84C1-FA30891A8489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4" creationId="{AE1DDB65-7B3C-4AD5-9B45-E941E156CFE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5" creationId="{9D11ABE4-3E62-48E0-91BE-08D358A05CA2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9" creationId="{269DE994-91D4-4BE7-A016-73569E2AAE93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0" creationId="{0AC6B8BA-C263-4CD3-9739-D7D61E72EBF1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1" creationId="{81BE991F-DD25-4303-91E9-C1ED75FC8537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3" creationId="{E30449FC-4286-46CC-9D17-CB27B7B5AE6E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5" creationId="{E7FB7BE2-E324-4F6F-A19A-5A902FB6DA2A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6" creationId="{F2663194-A9AD-4085-A34F-74C409CAF142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7" creationId="{62C6E0A4-54DB-4E4F-94C0-13E63606BB0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9" creationId="{F6769488-E391-466A-A737-6B6DDAA9E86F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3" creationId="{60F26CD9-F229-406F-AE3F-AE13FE02EA2E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4" creationId="{55844FBB-E2B2-4B0C-B9FE-86903474730E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5" creationId="{8890E6CD-F8E7-4D23-A333-87B881DA791A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6" creationId="{162EFC2D-625D-4630-B7CE-13E2EA05329F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7" creationId="{5BB10842-4734-4E48-8CF0-3AAFB43E799A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8" creationId="{35572616-3772-427F-9E5B-15221E07AD8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9" creationId="{B5A3B533-DD49-4C57-9484-9C827491D215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0" creationId="{E0A5F309-41A2-4DC0-9871-582567A82F42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1" creationId="{225B127A-7280-4707-9AC5-547FBF8A625B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5" creationId="{62266172-1284-4EBF-AD30-C683F704CC2D}"/>
          </ac:spMkLst>
        </pc:spChg>
        <pc:spChg chg="del mod">
          <ac:chgData name="Juhyuk Lee" userId="a7435a1eac05fea1" providerId="LiveId" clId="{D85CEDA5-194B-4944-B23E-0EBAD0151D14}" dt="2018-04-04T23:52:54.595" v="1389" actId="478"/>
          <ac:spMkLst>
            <pc:docMk/>
            <pc:sldMk cId="1604895245" sldId="438"/>
            <ac:spMk id="46" creationId="{E7085551-CB98-48C6-AA81-2E4B3911D14C}"/>
          </ac:spMkLst>
        </pc:spChg>
        <pc:spChg chg="del mod">
          <ac:chgData name="Juhyuk Lee" userId="a7435a1eac05fea1" providerId="LiveId" clId="{D85CEDA5-194B-4944-B23E-0EBAD0151D14}" dt="2018-04-04T23:53:38.765" v="1409" actId="478"/>
          <ac:spMkLst>
            <pc:docMk/>
            <pc:sldMk cId="1604895245" sldId="438"/>
            <ac:spMk id="47" creationId="{BA39D918-A753-46F0-B42D-1E13012A742C}"/>
          </ac:spMkLst>
        </pc:spChg>
        <pc:spChg chg="del mod">
          <ac:chgData name="Juhyuk Lee" userId="a7435a1eac05fea1" providerId="LiveId" clId="{D85CEDA5-194B-4944-B23E-0EBAD0151D14}" dt="2018-04-04T23:53:59.957" v="1418" actId="478"/>
          <ac:spMkLst>
            <pc:docMk/>
            <pc:sldMk cId="1604895245" sldId="438"/>
            <ac:spMk id="48" creationId="{DC49627A-14A9-401B-8C68-A4A144909481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9" creationId="{8EEDC21C-C1DE-414E-A070-3BB865C12CA3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50" creationId="{70954C0D-D593-42AF-A595-BB9E2C7323AF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51" creationId="{05B990E4-B331-414F-ADA0-11B6C28CB850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52" creationId="{9CA4D053-503B-46F1-900D-A10641693CD1}"/>
          </ac:spMkLst>
        </pc:spChg>
      </pc:sldChg>
      <pc:sldChg chg="addSp delSp modSp add modTransition modAnim">
        <pc:chgData name="Juhyuk Lee" userId="a7435a1eac05fea1" providerId="LiveId" clId="{D85CEDA5-194B-4944-B23E-0EBAD0151D14}" dt="2018-04-05T03:45:50.172" v="3445"/>
        <pc:sldMkLst>
          <pc:docMk/>
          <pc:sldMk cId="3502724663" sldId="439"/>
        </pc:sldMkLst>
        <pc:spChg chg="mod">
          <ac:chgData name="Juhyuk Lee" userId="a7435a1eac05fea1" providerId="LiveId" clId="{D85CEDA5-194B-4944-B23E-0EBAD0151D14}" dt="2018-04-05T03:02:22.710" v="3029" actId="207"/>
          <ac:spMkLst>
            <pc:docMk/>
            <pc:sldMk cId="3502724663" sldId="439"/>
            <ac:spMk id="2" creationId="{CB180A43-04F9-44FE-8DC4-FFA95E53504D}"/>
          </ac:spMkLst>
        </pc:spChg>
        <pc:spChg chg="mod">
          <ac:chgData name="Juhyuk Lee" userId="a7435a1eac05fea1" providerId="LiveId" clId="{D85CEDA5-194B-4944-B23E-0EBAD0151D14}" dt="2018-04-05T03:01:32.190" v="3023" actId="1076"/>
          <ac:spMkLst>
            <pc:docMk/>
            <pc:sldMk cId="3502724663" sldId="439"/>
            <ac:spMk id="5" creationId="{25B65FEB-C7B4-475F-97AB-78C15A5C1AD7}"/>
          </ac:spMkLst>
        </pc:spChg>
        <pc:spChg chg="del">
          <ac:chgData name="Juhyuk Lee" userId="a7435a1eac05fea1" providerId="LiveId" clId="{D85CEDA5-194B-4944-B23E-0EBAD0151D14}" dt="2018-04-05T03:00:04.849" v="2984" actId="478"/>
          <ac:spMkLst>
            <pc:docMk/>
            <pc:sldMk cId="3502724663" sldId="439"/>
            <ac:spMk id="6" creationId="{B3471342-5B9F-4E18-BC66-E4E8BD64BB84}"/>
          </ac:spMkLst>
        </pc:spChg>
        <pc:spChg chg="add del mod">
          <ac:chgData name="Juhyuk Lee" userId="a7435a1eac05fea1" providerId="LiveId" clId="{D85CEDA5-194B-4944-B23E-0EBAD0151D14}" dt="2018-04-05T03:03:34.793" v="3043" actId="478"/>
          <ac:spMkLst>
            <pc:docMk/>
            <pc:sldMk cId="3502724663" sldId="439"/>
            <ac:spMk id="26" creationId="{B1D556D6-549A-44CC-9392-6903E7768E75}"/>
          </ac:spMkLst>
        </pc:spChg>
        <pc:cxnChg chg="del">
          <ac:chgData name="Juhyuk Lee" userId="a7435a1eac05fea1" providerId="LiveId" clId="{D85CEDA5-194B-4944-B23E-0EBAD0151D14}" dt="2018-04-05T02:59:57.407" v="2979" actId="478"/>
          <ac:cxnSpMkLst>
            <pc:docMk/>
            <pc:sldMk cId="3502724663" sldId="439"/>
            <ac:cxnSpMk id="7" creationId="{09A85F72-1AC5-46B4-8685-2F2DD64177FA}"/>
          </ac:cxnSpMkLst>
        </pc:cxnChg>
        <pc:cxnChg chg="add mod">
          <ac:chgData name="Juhyuk Lee" userId="a7435a1eac05fea1" providerId="LiveId" clId="{D85CEDA5-194B-4944-B23E-0EBAD0151D14}" dt="2018-04-05T03:02:08.722" v="3028" actId="1582"/>
          <ac:cxnSpMkLst>
            <pc:docMk/>
            <pc:sldMk cId="3502724663" sldId="439"/>
            <ac:cxnSpMk id="9" creationId="{078284DA-B47C-4D65-899B-F45554A3BDC6}"/>
          </ac:cxnSpMkLst>
        </pc:cxnChg>
        <pc:cxnChg chg="del mod">
          <ac:chgData name="Juhyuk Lee" userId="a7435a1eac05fea1" providerId="LiveId" clId="{D85CEDA5-194B-4944-B23E-0EBAD0151D14}" dt="2018-04-05T02:59:58.808" v="2980" actId="478"/>
          <ac:cxnSpMkLst>
            <pc:docMk/>
            <pc:sldMk cId="3502724663" sldId="439"/>
            <ac:cxnSpMk id="11" creationId="{B8BD6FE6-3871-4F96-989A-29EB0E39E8ED}"/>
          </ac:cxnSpMkLst>
        </pc:cxnChg>
        <pc:cxnChg chg="add del mod">
          <ac:chgData name="Juhyuk Lee" userId="a7435a1eac05fea1" providerId="LiveId" clId="{D85CEDA5-194B-4944-B23E-0EBAD0151D14}" dt="2018-04-05T03:02:31.160" v="3031" actId="478"/>
          <ac:cxnSpMkLst>
            <pc:docMk/>
            <pc:sldMk cId="3502724663" sldId="439"/>
            <ac:cxnSpMk id="12" creationId="{B3351BB5-48DB-4BF3-A8E7-EB074B59D9E0}"/>
          </ac:cxnSpMkLst>
        </pc:cxnChg>
        <pc:cxnChg chg="add del mod">
          <ac:chgData name="Juhyuk Lee" userId="a7435a1eac05fea1" providerId="LiveId" clId="{D85CEDA5-194B-4944-B23E-0EBAD0151D14}" dt="2018-04-05T03:03:10.752" v="3041" actId="478"/>
          <ac:cxnSpMkLst>
            <pc:docMk/>
            <pc:sldMk cId="3502724663" sldId="439"/>
            <ac:cxnSpMk id="14" creationId="{D62711B1-BC1D-4E46-A678-0B4AA7815D6E}"/>
          </ac:cxnSpMkLst>
        </pc:cxnChg>
        <pc:cxnChg chg="del">
          <ac:chgData name="Juhyuk Lee" userId="a7435a1eac05fea1" providerId="LiveId" clId="{D85CEDA5-194B-4944-B23E-0EBAD0151D14}" dt="2018-04-05T02:59:56.671" v="2978" actId="478"/>
          <ac:cxnSpMkLst>
            <pc:docMk/>
            <pc:sldMk cId="3502724663" sldId="439"/>
            <ac:cxnSpMk id="15" creationId="{F089DF58-0C46-4E9D-B8A4-40CDF4B8A28E}"/>
          </ac:cxnSpMkLst>
        </pc:cxnChg>
        <pc:cxnChg chg="del">
          <ac:chgData name="Juhyuk Lee" userId="a7435a1eac05fea1" providerId="LiveId" clId="{D85CEDA5-194B-4944-B23E-0EBAD0151D14}" dt="2018-04-05T02:59:59.784" v="2981" actId="478"/>
          <ac:cxnSpMkLst>
            <pc:docMk/>
            <pc:sldMk cId="3502724663" sldId="439"/>
            <ac:cxnSpMk id="20" creationId="{E97886FB-3AEA-4166-AC82-B96B636906A8}"/>
          </ac:cxnSpMkLst>
        </pc:cxnChg>
        <pc:cxnChg chg="del">
          <ac:chgData name="Juhyuk Lee" userId="a7435a1eac05fea1" providerId="LiveId" clId="{D85CEDA5-194B-4944-B23E-0EBAD0151D14}" dt="2018-04-05T03:00:00.576" v="2982" actId="478"/>
          <ac:cxnSpMkLst>
            <pc:docMk/>
            <pc:sldMk cId="3502724663" sldId="439"/>
            <ac:cxnSpMk id="23" creationId="{F31C900A-4ABD-4E42-9548-4AB2ED13F69D}"/>
          </ac:cxnSpMkLst>
        </pc:cxnChg>
        <pc:cxnChg chg="add del mod">
          <ac:chgData name="Juhyuk Lee" userId="a7435a1eac05fea1" providerId="LiveId" clId="{D85CEDA5-194B-4944-B23E-0EBAD0151D14}" dt="2018-04-05T03:04:04.543" v="3047" actId="478"/>
          <ac:cxnSpMkLst>
            <pc:docMk/>
            <pc:sldMk cId="3502724663" sldId="439"/>
            <ac:cxnSpMk id="28" creationId="{8FF3AFAD-DC0D-43D7-9996-2225C672BDEE}"/>
          </ac:cxnSpMkLst>
        </pc:cxnChg>
        <pc:cxnChg chg="add mod">
          <ac:chgData name="Juhyuk Lee" userId="a7435a1eac05fea1" providerId="LiveId" clId="{D85CEDA5-194B-4944-B23E-0EBAD0151D14}" dt="2018-04-05T03:04:17.414" v="3051" actId="14100"/>
          <ac:cxnSpMkLst>
            <pc:docMk/>
            <pc:sldMk cId="3502724663" sldId="439"/>
            <ac:cxnSpMk id="30" creationId="{DF989F8C-32ED-4FF8-AE63-7657D5B92374}"/>
          </ac:cxnSpMkLst>
        </pc:cxnChg>
        <pc:cxnChg chg="add mod">
          <ac:chgData name="Juhyuk Lee" userId="a7435a1eac05fea1" providerId="LiveId" clId="{D85CEDA5-194B-4944-B23E-0EBAD0151D14}" dt="2018-04-05T03:04:19.685" v="3053" actId="1076"/>
          <ac:cxnSpMkLst>
            <pc:docMk/>
            <pc:sldMk cId="3502724663" sldId="439"/>
            <ac:cxnSpMk id="33" creationId="{C7D8A096-230D-4241-9169-AF0437B57D3D}"/>
          </ac:cxnSpMkLst>
        </pc:cxnChg>
        <pc:cxnChg chg="add mod">
          <ac:chgData name="Juhyuk Lee" userId="a7435a1eac05fea1" providerId="LiveId" clId="{D85CEDA5-194B-4944-B23E-0EBAD0151D14}" dt="2018-04-05T03:04:23.765" v="3056" actId="14100"/>
          <ac:cxnSpMkLst>
            <pc:docMk/>
            <pc:sldMk cId="3502724663" sldId="439"/>
            <ac:cxnSpMk id="34" creationId="{904DA598-6992-43A2-8531-09568734B318}"/>
          </ac:cxnSpMkLst>
        </pc:cxnChg>
        <pc:cxnChg chg="add mod">
          <ac:chgData name="Juhyuk Lee" userId="a7435a1eac05fea1" providerId="LiveId" clId="{D85CEDA5-194B-4944-B23E-0EBAD0151D14}" dt="2018-04-05T03:04:27.093" v="3058" actId="1076"/>
          <ac:cxnSpMkLst>
            <pc:docMk/>
            <pc:sldMk cId="3502724663" sldId="439"/>
            <ac:cxnSpMk id="36" creationId="{C78BE176-BD16-4D36-A739-1DD1069C2CF5}"/>
          </ac:cxnSpMkLst>
        </pc:cxnChg>
        <pc:cxnChg chg="add mod">
          <ac:chgData name="Juhyuk Lee" userId="a7435a1eac05fea1" providerId="LiveId" clId="{D85CEDA5-194B-4944-B23E-0EBAD0151D14}" dt="2018-04-05T03:04:30.742" v="3061" actId="14100"/>
          <ac:cxnSpMkLst>
            <pc:docMk/>
            <pc:sldMk cId="3502724663" sldId="439"/>
            <ac:cxnSpMk id="37" creationId="{2BCBF332-8670-4018-B5F2-DB47E8B5FA02}"/>
          </ac:cxnSpMkLst>
        </pc:cxnChg>
      </pc:sldChg>
      <pc:sldChg chg="addSp delSp modSp add ord modTransition">
        <pc:chgData name="Juhyuk Lee" userId="a7435a1eac05fea1" providerId="LiveId" clId="{D85CEDA5-194B-4944-B23E-0EBAD0151D14}" dt="2018-04-05T03:45:50.172" v="3445"/>
        <pc:sldMkLst>
          <pc:docMk/>
          <pc:sldMk cId="209332516" sldId="440"/>
        </pc:sldMkLst>
        <pc:spChg chg="mod">
          <ac:chgData name="Juhyuk Lee" userId="a7435a1eac05fea1" providerId="LiveId" clId="{D85CEDA5-194B-4944-B23E-0EBAD0151D14}" dt="2018-04-05T02:30:41.026" v="2615" actId="20577"/>
          <ac:spMkLst>
            <pc:docMk/>
            <pc:sldMk cId="209332516" sldId="440"/>
            <ac:spMk id="3" creationId="{1D79ACC9-2AA3-44D5-94C5-F5D0D96C09D7}"/>
          </ac:spMkLst>
        </pc:spChg>
        <pc:spChg chg="mod">
          <ac:chgData name="Juhyuk Lee" userId="a7435a1eac05fea1" providerId="LiveId" clId="{D85CEDA5-194B-4944-B23E-0EBAD0151D14}" dt="2018-04-05T02:20:21.177" v="2168" actId="1076"/>
          <ac:spMkLst>
            <pc:docMk/>
            <pc:sldMk cId="209332516" sldId="440"/>
            <ac:spMk id="4" creationId="{A5B5CD93-940E-4210-91F2-C0F0B39F987E}"/>
          </ac:spMkLst>
        </pc:spChg>
        <pc:spChg chg="mod">
          <ac:chgData name="Juhyuk Lee" userId="a7435a1eac05fea1" providerId="LiveId" clId="{D85CEDA5-194B-4944-B23E-0EBAD0151D14}" dt="2018-04-05T02:20:16.936" v="2167" actId="1076"/>
          <ac:spMkLst>
            <pc:docMk/>
            <pc:sldMk cId="209332516" sldId="440"/>
            <ac:spMk id="5" creationId="{78234C5A-F17A-4EF5-87DB-CB9D1D8BE0D1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6" creationId="{1C7D2B34-6DA4-48E7-99D7-A66BCE9EAB2B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7" creationId="{D5008237-1CD7-4564-89AC-17C063019938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8" creationId="{9659A54E-7685-47C3-B57F-27C90BE73201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9" creationId="{D05801E0-C47A-488B-8D36-F5492CC2A6E3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10" creationId="{7FCCA9B2-ADF7-4CB1-872D-44ACED556D2E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11" creationId="{5CC74E81-44CA-4616-9E26-CCD94D560548}"/>
          </ac:spMkLst>
        </pc:spChg>
        <pc:spChg chg="del mod">
          <ac:chgData name="Juhyuk Lee" userId="a7435a1eac05fea1" providerId="LiveId" clId="{D85CEDA5-194B-4944-B23E-0EBAD0151D14}" dt="2018-04-05T02:29:58.627" v="2543" actId="478"/>
          <ac:spMkLst>
            <pc:docMk/>
            <pc:sldMk cId="209332516" sldId="440"/>
            <ac:spMk id="12" creationId="{B87A0A7E-9A7C-4971-B459-950C580466DA}"/>
          </ac:spMkLst>
        </pc:spChg>
        <pc:spChg chg="del mod">
          <ac:chgData name="Juhyuk Lee" userId="a7435a1eac05fea1" providerId="LiveId" clId="{D85CEDA5-194B-4944-B23E-0EBAD0151D14}" dt="2018-04-05T02:29:57.538" v="2542" actId="478"/>
          <ac:spMkLst>
            <pc:docMk/>
            <pc:sldMk cId="209332516" sldId="440"/>
            <ac:spMk id="13" creationId="{9C3DEE9A-4BAB-470B-B391-8F1490B71854}"/>
          </ac:spMkLst>
        </pc:spChg>
        <pc:graphicFrameChg chg="add del mod modGraphic">
          <ac:chgData name="Juhyuk Lee" userId="a7435a1eac05fea1" providerId="LiveId" clId="{D85CEDA5-194B-4944-B23E-0EBAD0151D14}" dt="2018-04-05T02:21:11.026" v="2188" actId="3680"/>
          <ac:graphicFrameMkLst>
            <pc:docMk/>
            <pc:sldMk cId="209332516" sldId="440"/>
            <ac:graphicFrameMk id="14" creationId="{8D028ED2-A714-4D3B-890B-8F415F5F0E52}"/>
          </ac:graphicFrameMkLst>
        </pc:graphicFrameChg>
        <pc:graphicFrameChg chg="add mod modGraphic">
          <ac:chgData name="Juhyuk Lee" userId="a7435a1eac05fea1" providerId="LiveId" clId="{D85CEDA5-194B-4944-B23E-0EBAD0151D14}" dt="2018-04-05T02:22:24.801" v="2243" actId="1076"/>
          <ac:graphicFrameMkLst>
            <pc:docMk/>
            <pc:sldMk cId="209332516" sldId="440"/>
            <ac:graphicFrameMk id="15" creationId="{5CED4D4E-BC2A-4597-BCDF-5E0E1CEA2F29}"/>
          </ac:graphicFrameMkLst>
        </pc:graphicFrame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2237376710" sldId="441"/>
        </pc:sldMkLst>
        <pc:spChg chg="mod">
          <ac:chgData name="Juhyuk Lee" userId="a7435a1eac05fea1" providerId="LiveId" clId="{D85CEDA5-194B-4944-B23E-0EBAD0151D14}" dt="2018-04-05T02:29:11.806" v="2539" actId="20577"/>
          <ac:spMkLst>
            <pc:docMk/>
            <pc:sldMk cId="2237376710" sldId="441"/>
            <ac:spMk id="3" creationId="{1D79ACC9-2AA3-44D5-94C5-F5D0D96C09D7}"/>
          </ac:spMkLst>
        </pc:spChg>
        <pc:spChg chg="del">
          <ac:chgData name="Juhyuk Lee" userId="a7435a1eac05fea1" providerId="LiveId" clId="{D85CEDA5-194B-4944-B23E-0EBAD0151D14}" dt="2018-04-05T02:23:07.033" v="2247" actId="478"/>
          <ac:spMkLst>
            <pc:docMk/>
            <pc:sldMk cId="2237376710" sldId="441"/>
            <ac:spMk id="4" creationId="{A5B5CD93-940E-4210-91F2-C0F0B39F987E}"/>
          </ac:spMkLst>
        </pc:spChg>
        <pc:spChg chg="del">
          <ac:chgData name="Juhyuk Lee" userId="a7435a1eac05fea1" providerId="LiveId" clId="{D85CEDA5-194B-4944-B23E-0EBAD0151D14}" dt="2018-04-05T02:23:08.018" v="2248" actId="478"/>
          <ac:spMkLst>
            <pc:docMk/>
            <pc:sldMk cId="2237376710" sldId="441"/>
            <ac:spMk id="5" creationId="{78234C5A-F17A-4EF5-87DB-CB9D1D8BE0D1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6" creationId="{1C7D2B34-6DA4-48E7-99D7-A66BCE9EAB2B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7" creationId="{D5008237-1CD7-4564-89AC-17C063019938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8" creationId="{9659A54E-7685-47C3-B57F-27C90BE73201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9" creationId="{D05801E0-C47A-488B-8D36-F5492CC2A6E3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10" creationId="{7FCCA9B2-ADF7-4CB1-872D-44ACED556D2E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11" creationId="{5CC74E81-44CA-4616-9E26-CCD94D560548}"/>
          </ac:spMkLst>
        </pc:spChg>
        <pc:spChg chg="del">
          <ac:chgData name="Juhyuk Lee" userId="a7435a1eac05fea1" providerId="LiveId" clId="{D85CEDA5-194B-4944-B23E-0EBAD0151D14}" dt="2018-04-05T02:23:08.696" v="2249" actId="478"/>
          <ac:spMkLst>
            <pc:docMk/>
            <pc:sldMk cId="2237376710" sldId="441"/>
            <ac:spMk id="12" creationId="{B87A0A7E-9A7C-4971-B459-950C580466DA}"/>
          </ac:spMkLst>
        </pc:spChg>
        <pc:spChg chg="del">
          <ac:chgData name="Juhyuk Lee" userId="a7435a1eac05fea1" providerId="LiveId" clId="{D85CEDA5-194B-4944-B23E-0EBAD0151D14}" dt="2018-04-05T02:23:10.217" v="2250" actId="478"/>
          <ac:spMkLst>
            <pc:docMk/>
            <pc:sldMk cId="2237376710" sldId="441"/>
            <ac:spMk id="13" creationId="{9C3DEE9A-4BAB-470B-B391-8F1490B71854}"/>
          </ac:spMkLst>
        </pc:spChg>
        <pc:spChg chg="add mod">
          <ac:chgData name="Juhyuk Lee" userId="a7435a1eac05fea1" providerId="LiveId" clId="{D85CEDA5-194B-4944-B23E-0EBAD0151D14}" dt="2018-04-05T02:41:38.649" v="2778" actId="1035"/>
          <ac:spMkLst>
            <pc:docMk/>
            <pc:sldMk cId="2237376710" sldId="441"/>
            <ac:spMk id="16" creationId="{3946F330-9507-4573-97A6-620956F07186}"/>
          </ac:spMkLst>
        </pc:spChg>
        <pc:spChg chg="add mod">
          <ac:chgData name="Juhyuk Lee" userId="a7435a1eac05fea1" providerId="LiveId" clId="{D85CEDA5-194B-4944-B23E-0EBAD0151D14}" dt="2018-04-05T02:41:37.247" v="2777" actId="1076"/>
          <ac:spMkLst>
            <pc:docMk/>
            <pc:sldMk cId="2237376710" sldId="441"/>
            <ac:spMk id="17" creationId="{D914147F-7384-4FEB-B731-A9D10B6D3814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18" creationId="{B481DBE7-0CE7-43D1-ADBD-A0B3332C7A3E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19" creationId="{D74FAC2D-7311-444B-9A04-F54DE4A82C14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20" creationId="{5BB718F3-9B28-4011-ADAD-967B380B9A02}"/>
          </ac:spMkLst>
        </pc:spChg>
        <pc:spChg chg="add del mod">
          <ac:chgData name="Juhyuk Lee" userId="a7435a1eac05fea1" providerId="LiveId" clId="{D85CEDA5-194B-4944-B23E-0EBAD0151D14}" dt="2018-04-05T02:42:21.323" v="2781" actId="478"/>
          <ac:spMkLst>
            <pc:docMk/>
            <pc:sldMk cId="2237376710" sldId="441"/>
            <ac:spMk id="21" creationId="{E38C1EDE-04D4-4443-9D31-B491D505DD29}"/>
          </ac:spMkLst>
        </pc:spChg>
        <pc:spChg chg="add del mod">
          <ac:chgData name="Juhyuk Lee" userId="a7435a1eac05fea1" providerId="LiveId" clId="{D85CEDA5-194B-4944-B23E-0EBAD0151D14}" dt="2018-04-05T02:42:22.530" v="2782" actId="478"/>
          <ac:spMkLst>
            <pc:docMk/>
            <pc:sldMk cId="2237376710" sldId="441"/>
            <ac:spMk id="22" creationId="{444B2907-5B0A-4134-8E61-1DF50EE7E1B3}"/>
          </ac:spMkLst>
        </pc:spChg>
        <pc:spChg chg="add del mod">
          <ac:chgData name="Juhyuk Lee" userId="a7435a1eac05fea1" providerId="LiveId" clId="{D85CEDA5-194B-4944-B23E-0EBAD0151D14}" dt="2018-04-05T02:42:23.497" v="2783" actId="478"/>
          <ac:spMkLst>
            <pc:docMk/>
            <pc:sldMk cId="2237376710" sldId="441"/>
            <ac:spMk id="23" creationId="{7E639780-2F9E-4181-B2D3-7BAC38AB269A}"/>
          </ac:spMkLst>
        </pc:spChg>
        <pc:spChg chg="mod topLvl">
          <ac:chgData name="Juhyuk Lee" userId="a7435a1eac05fea1" providerId="LiveId" clId="{D85CEDA5-194B-4944-B23E-0EBAD0151D14}" dt="2018-04-05T02:43:40.352" v="2805" actId="1076"/>
          <ac:spMkLst>
            <pc:docMk/>
            <pc:sldMk cId="2237376710" sldId="441"/>
            <ac:spMk id="25" creationId="{72B60A5A-B47F-42E6-A5D2-899B1BFA6D69}"/>
          </ac:spMkLst>
        </pc:spChg>
        <pc:spChg chg="del mod topLvl">
          <ac:chgData name="Juhyuk Lee" userId="a7435a1eac05fea1" providerId="LiveId" clId="{D85CEDA5-194B-4944-B23E-0EBAD0151D14}" dt="2018-04-05T02:43:24.377" v="2798" actId="478"/>
          <ac:spMkLst>
            <pc:docMk/>
            <pc:sldMk cId="2237376710" sldId="441"/>
            <ac:spMk id="26" creationId="{963B36BF-D237-416B-86E1-1DC4281F996E}"/>
          </ac:spMkLst>
        </pc:spChg>
        <pc:spChg chg="mod topLvl">
          <ac:chgData name="Juhyuk Lee" userId="a7435a1eac05fea1" providerId="LiveId" clId="{D85CEDA5-194B-4944-B23E-0EBAD0151D14}" dt="2018-04-05T02:43:59.496" v="2817" actId="1038"/>
          <ac:spMkLst>
            <pc:docMk/>
            <pc:sldMk cId="2237376710" sldId="441"/>
            <ac:spMk id="27" creationId="{BC18FA11-A19E-4882-9100-654156049503}"/>
          </ac:spMkLst>
        </pc:spChg>
        <pc:grpChg chg="add del mod">
          <ac:chgData name="Juhyuk Lee" userId="a7435a1eac05fea1" providerId="LiveId" clId="{D85CEDA5-194B-4944-B23E-0EBAD0151D14}" dt="2018-04-05T02:43:09.025" v="2793" actId="478"/>
          <ac:grpSpMkLst>
            <pc:docMk/>
            <pc:sldMk cId="2237376710" sldId="441"/>
            <ac:grpSpMk id="14" creationId="{75118A7E-4F79-4E0D-9500-EF66C8BFBEAF}"/>
          </ac:grpSpMkLst>
        </pc:grpChg>
        <pc:grpChg chg="add del mod">
          <ac:chgData name="Juhyuk Lee" userId="a7435a1eac05fea1" providerId="LiveId" clId="{D85CEDA5-194B-4944-B23E-0EBAD0151D14}" dt="2018-04-05T02:43:19.774" v="2797" actId="165"/>
          <ac:grpSpMkLst>
            <pc:docMk/>
            <pc:sldMk cId="2237376710" sldId="441"/>
            <ac:grpSpMk id="24" creationId="{ABCEAA73-000C-4C11-9886-2DCE0BA16EF9}"/>
          </ac:grpSpMkLst>
        </pc:grpChg>
        <pc:grpChg chg="add mod">
          <ac:chgData name="Juhyuk Lee" userId="a7435a1eac05fea1" providerId="LiveId" clId="{D85CEDA5-194B-4944-B23E-0EBAD0151D14}" dt="2018-04-05T02:43:16.112" v="2796" actId="1076"/>
          <ac:grpSpMkLst>
            <pc:docMk/>
            <pc:sldMk cId="2237376710" sldId="441"/>
            <ac:grpSpMk id="28" creationId="{69AA67B7-D19D-41E0-B896-19295DC4A078}"/>
          </ac:grpSpMkLst>
        </pc:grpChg>
        <pc:graphicFrameChg chg="del">
          <ac:chgData name="Juhyuk Lee" userId="a7435a1eac05fea1" providerId="LiveId" clId="{D85CEDA5-194B-4944-B23E-0EBAD0151D14}" dt="2018-04-05T02:41:25.778" v="2774" actId="478"/>
          <ac:graphicFrameMkLst>
            <pc:docMk/>
            <pc:sldMk cId="2237376710" sldId="441"/>
            <ac:graphicFrameMk id="15" creationId="{5CED4D4E-BC2A-4597-BCDF-5E0E1CEA2F29}"/>
          </ac:graphicFrameMkLst>
        </pc:graphicFrameChg>
      </pc:sldChg>
      <pc:sldChg chg="add modTransition">
        <pc:chgData name="Juhyuk Lee" userId="a7435a1eac05fea1" providerId="LiveId" clId="{D85CEDA5-194B-4944-B23E-0EBAD0151D14}" dt="2018-04-05T03:45:50.172" v="3445"/>
        <pc:sldMkLst>
          <pc:docMk/>
          <pc:sldMk cId="1121749082" sldId="442"/>
        </pc:sldMkLst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3391510047" sldId="443"/>
        </pc:sldMkLst>
        <pc:spChg chg="mod">
          <ac:chgData name="Juhyuk Lee" userId="a7435a1eac05fea1" providerId="LiveId" clId="{D85CEDA5-194B-4944-B23E-0EBAD0151D14}" dt="2018-04-05T02:57:26.320" v="2972"/>
          <ac:spMkLst>
            <pc:docMk/>
            <pc:sldMk cId="3391510047" sldId="443"/>
            <ac:spMk id="2" creationId="{C320A337-8742-4E86-B9E7-E84B2D7E2A0D}"/>
          </ac:spMkLst>
        </pc:spChg>
        <pc:spChg chg="mod">
          <ac:chgData name="Juhyuk Lee" userId="a7435a1eac05fea1" providerId="LiveId" clId="{D85CEDA5-194B-4944-B23E-0EBAD0151D14}" dt="2018-04-05T02:57:32.594" v="2973" actId="400"/>
          <ac:spMkLst>
            <pc:docMk/>
            <pc:sldMk cId="3391510047" sldId="443"/>
            <ac:spMk id="8" creationId="{44A9EE11-3606-4C9A-830F-8B5BE8728DE3}"/>
          </ac:spMkLst>
        </pc:spChg>
        <pc:spChg chg="mod">
          <ac:chgData name="Juhyuk Lee" userId="a7435a1eac05fea1" providerId="LiveId" clId="{D85CEDA5-194B-4944-B23E-0EBAD0151D14}" dt="2018-04-05T02:57:36.898" v="2974" actId="400"/>
          <ac:spMkLst>
            <pc:docMk/>
            <pc:sldMk cId="3391510047" sldId="443"/>
            <ac:spMk id="11" creationId="{B1C7AA72-C826-4CE5-A326-8DC710F72D0B}"/>
          </ac:spMkLst>
        </pc:sp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38156852" sldId="444"/>
        </pc:sldMkLst>
        <pc:spChg chg="mod">
          <ac:chgData name="Juhyuk Lee" userId="a7435a1eac05fea1" providerId="LiveId" clId="{D85CEDA5-194B-4944-B23E-0EBAD0151D14}" dt="2018-04-05T03:41:47.692" v="3424" actId="20577"/>
          <ac:spMkLst>
            <pc:docMk/>
            <pc:sldMk cId="38156852" sldId="444"/>
            <ac:spMk id="13" creationId="{00000000-0000-0000-0000-000000000000}"/>
          </ac:spMkLst>
        </pc:spChg>
        <pc:spChg chg="mod">
          <ac:chgData name="Juhyuk Lee" userId="a7435a1eac05fea1" providerId="LiveId" clId="{D85CEDA5-194B-4944-B23E-0EBAD0151D14}" dt="2018-04-05T03:14:28.054" v="3147" actId="1076"/>
          <ac:spMkLst>
            <pc:docMk/>
            <pc:sldMk cId="38156852" sldId="444"/>
            <ac:spMk id="35" creationId="{B80340ED-B9C7-488C-AEE2-0D373607E0B9}"/>
          </ac:spMkLst>
        </pc:sp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291979577" sldId="445"/>
        </pc:sldMkLst>
        <pc:spChg chg="mod">
          <ac:chgData name="Juhyuk Lee" userId="a7435a1eac05fea1" providerId="LiveId" clId="{D85CEDA5-194B-4944-B23E-0EBAD0151D14}" dt="2018-04-05T03:21:18.189" v="3324" actId="20577"/>
          <ac:spMkLst>
            <pc:docMk/>
            <pc:sldMk cId="291979577" sldId="445"/>
            <ac:spMk id="2" creationId="{652FAC3C-A833-4410-B039-5A09B13E1B03}"/>
          </ac:spMkLst>
        </pc:spChg>
        <pc:spChg chg="mod">
          <ac:chgData name="Juhyuk Lee" userId="a7435a1eac05fea1" providerId="LiveId" clId="{D85CEDA5-194B-4944-B23E-0EBAD0151D14}" dt="2018-04-05T03:24:31.926" v="3401" actId="20577"/>
          <ac:spMkLst>
            <pc:docMk/>
            <pc:sldMk cId="291979577" sldId="445"/>
            <ac:spMk id="3" creationId="{ED36096B-B674-47C0-B41D-518EF67AEA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AD1D5-17FE-4D46-9520-436812F00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70008-6207-47AE-B23A-9E514D6D039A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2000" dirty="0" err="1"/>
            <a:t>Logined</a:t>
          </a:r>
          <a:endParaRPr lang="en-US" altLang="ko-KR" sz="2000" dirty="0"/>
        </a:p>
        <a:p>
          <a:pPr latinLnBrk="1"/>
          <a:r>
            <a:rPr lang="en-US" altLang="ko-KR" sz="2000" dirty="0"/>
            <a:t>User data</a:t>
          </a:r>
          <a:endParaRPr lang="ko-KR" altLang="en-US" sz="2000" dirty="0"/>
        </a:p>
      </dgm:t>
    </dgm:pt>
    <dgm:pt modelId="{9AAD39C0-D1C1-4115-9320-0C9DF36D2B9C}" type="parTrans" cxnId="{DB50183B-20EC-4C0B-AA29-931FFED0A151}">
      <dgm:prSet/>
      <dgm:spPr/>
      <dgm:t>
        <a:bodyPr/>
        <a:lstStyle/>
        <a:p>
          <a:pPr latinLnBrk="1"/>
          <a:endParaRPr lang="ko-KR" altLang="en-US" sz="1200"/>
        </a:p>
      </dgm:t>
    </dgm:pt>
    <dgm:pt modelId="{B002C588-22CC-4E0B-95F9-567D22FE2282}" type="sibTrans" cxnId="{DB50183B-20EC-4C0B-AA29-931FFED0A151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3B0A8105-E4D6-4230-AE7E-6F9B1C70B3E4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/>
            <a:t>Model</a:t>
          </a:r>
          <a:endParaRPr lang="ko-KR" altLang="en-US" sz="2000" dirty="0"/>
        </a:p>
      </dgm:t>
    </dgm:pt>
    <dgm:pt modelId="{ED95C9C1-395A-4EF0-A2F6-B8AEECCA55A3}" type="parTrans" cxnId="{A73B21FA-8AFD-4343-8BF2-E8C84FD18844}">
      <dgm:prSet/>
      <dgm:spPr/>
      <dgm:t>
        <a:bodyPr/>
        <a:lstStyle/>
        <a:p>
          <a:pPr latinLnBrk="1"/>
          <a:endParaRPr lang="ko-KR" altLang="en-US" sz="1200"/>
        </a:p>
      </dgm:t>
    </dgm:pt>
    <dgm:pt modelId="{C9F26973-DD57-4D89-8A82-B092D28778E3}" type="sibTrans" cxnId="{A73B21FA-8AFD-4343-8BF2-E8C84FD18844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D9537A87-3D00-438F-A63E-47D4E2B24BE9}">
      <dgm:prSet phldrT="[텍스트]" custT="1"/>
      <dgm:spPr>
        <a:solidFill>
          <a:schemeClr val="tx2">
            <a:lumMod val="25000"/>
          </a:schemeClr>
        </a:solidFill>
      </dgm:spPr>
      <dgm:t>
        <a:bodyPr/>
        <a:lstStyle/>
        <a:p>
          <a:pPr latinLnBrk="1"/>
          <a:r>
            <a:rPr lang="en-US" altLang="ko-KR" sz="2000" dirty="0"/>
            <a:t>Prediction</a:t>
          </a:r>
          <a:endParaRPr lang="ko-KR" altLang="en-US" sz="2000" dirty="0"/>
        </a:p>
      </dgm:t>
    </dgm:pt>
    <dgm:pt modelId="{F05BF951-ACEC-435D-9F54-120A508BCEAD}" type="parTrans" cxnId="{91505F4A-DB80-48F2-B8EE-BEA3CFE638E6}">
      <dgm:prSet/>
      <dgm:spPr/>
      <dgm:t>
        <a:bodyPr/>
        <a:lstStyle/>
        <a:p>
          <a:pPr latinLnBrk="1"/>
          <a:endParaRPr lang="ko-KR" altLang="en-US" sz="1200"/>
        </a:p>
      </dgm:t>
    </dgm:pt>
    <dgm:pt modelId="{D50172DF-D3A6-4007-B7A5-1D233EFE2E3B}" type="sibTrans" cxnId="{91505F4A-DB80-48F2-B8EE-BEA3CFE638E6}">
      <dgm:prSet/>
      <dgm:spPr/>
      <dgm:t>
        <a:bodyPr/>
        <a:lstStyle/>
        <a:p>
          <a:pPr latinLnBrk="1"/>
          <a:endParaRPr lang="ko-KR" altLang="en-US" sz="1200"/>
        </a:p>
      </dgm:t>
    </dgm:pt>
    <dgm:pt modelId="{E3688E0B-B86F-435B-876E-D3EBC32B1143}" type="pres">
      <dgm:prSet presAssocID="{2E9AD1D5-17FE-4D46-9520-436812F003E4}" presName="Name0" presStyleCnt="0">
        <dgm:presLayoutVars>
          <dgm:dir/>
          <dgm:resizeHandles val="exact"/>
        </dgm:presLayoutVars>
      </dgm:prSet>
      <dgm:spPr/>
    </dgm:pt>
    <dgm:pt modelId="{60DB4493-5332-486A-9D82-9C780C61FA36}" type="pres">
      <dgm:prSet presAssocID="{E9270008-6207-47AE-B23A-9E514D6D039A}" presName="node" presStyleLbl="node1" presStyleIdx="0" presStyleCnt="3">
        <dgm:presLayoutVars>
          <dgm:bulletEnabled val="1"/>
        </dgm:presLayoutVars>
      </dgm:prSet>
      <dgm:spPr/>
    </dgm:pt>
    <dgm:pt modelId="{B0D45EF6-77A5-4AE7-9AA0-4A031863317E}" type="pres">
      <dgm:prSet presAssocID="{B002C588-22CC-4E0B-95F9-567D22FE2282}" presName="sibTrans" presStyleLbl="sibTrans2D1" presStyleIdx="0" presStyleCnt="2"/>
      <dgm:spPr/>
    </dgm:pt>
    <dgm:pt modelId="{CD235C7E-190C-408B-938B-4E59B68383FB}" type="pres">
      <dgm:prSet presAssocID="{B002C588-22CC-4E0B-95F9-567D22FE2282}" presName="connectorText" presStyleLbl="sibTrans2D1" presStyleIdx="0" presStyleCnt="2"/>
      <dgm:spPr/>
    </dgm:pt>
    <dgm:pt modelId="{760D2C7B-3F04-42D0-B574-C01E9F083D01}" type="pres">
      <dgm:prSet presAssocID="{3B0A8105-E4D6-4230-AE7E-6F9B1C70B3E4}" presName="node" presStyleLbl="node1" presStyleIdx="1" presStyleCnt="3">
        <dgm:presLayoutVars>
          <dgm:bulletEnabled val="1"/>
        </dgm:presLayoutVars>
      </dgm:prSet>
      <dgm:spPr/>
    </dgm:pt>
    <dgm:pt modelId="{6EF08303-670C-49FF-AF3B-FE20ACCDE3EC}" type="pres">
      <dgm:prSet presAssocID="{C9F26973-DD57-4D89-8A82-B092D28778E3}" presName="sibTrans" presStyleLbl="sibTrans2D1" presStyleIdx="1" presStyleCnt="2"/>
      <dgm:spPr/>
    </dgm:pt>
    <dgm:pt modelId="{572FD760-A28B-4409-92CD-A1253901D3F9}" type="pres">
      <dgm:prSet presAssocID="{C9F26973-DD57-4D89-8A82-B092D28778E3}" presName="connectorText" presStyleLbl="sibTrans2D1" presStyleIdx="1" presStyleCnt="2"/>
      <dgm:spPr/>
    </dgm:pt>
    <dgm:pt modelId="{985AFCAF-92BB-46BB-BA10-F76093A5D5E9}" type="pres">
      <dgm:prSet presAssocID="{D9537A87-3D00-438F-A63E-47D4E2B24BE9}" presName="node" presStyleLbl="node1" presStyleIdx="2" presStyleCnt="3">
        <dgm:presLayoutVars>
          <dgm:bulletEnabled val="1"/>
        </dgm:presLayoutVars>
      </dgm:prSet>
      <dgm:spPr/>
    </dgm:pt>
  </dgm:ptLst>
  <dgm:cxnLst>
    <dgm:cxn modelId="{A3C91B08-C39D-4127-8350-DA56BE83BBE7}" type="presOf" srcId="{D9537A87-3D00-438F-A63E-47D4E2B24BE9}" destId="{985AFCAF-92BB-46BB-BA10-F76093A5D5E9}" srcOrd="0" destOrd="0" presId="urn:microsoft.com/office/officeart/2005/8/layout/process1"/>
    <dgm:cxn modelId="{DB50183B-20EC-4C0B-AA29-931FFED0A151}" srcId="{2E9AD1D5-17FE-4D46-9520-436812F003E4}" destId="{E9270008-6207-47AE-B23A-9E514D6D039A}" srcOrd="0" destOrd="0" parTransId="{9AAD39C0-D1C1-4115-9320-0C9DF36D2B9C}" sibTransId="{B002C588-22CC-4E0B-95F9-567D22FE2282}"/>
    <dgm:cxn modelId="{E971E246-48C8-41BD-8814-D9967B268686}" type="presOf" srcId="{2E9AD1D5-17FE-4D46-9520-436812F003E4}" destId="{E3688E0B-B86F-435B-876E-D3EBC32B1143}" srcOrd="0" destOrd="0" presId="urn:microsoft.com/office/officeart/2005/8/layout/process1"/>
    <dgm:cxn modelId="{91505F4A-DB80-48F2-B8EE-BEA3CFE638E6}" srcId="{2E9AD1D5-17FE-4D46-9520-436812F003E4}" destId="{D9537A87-3D00-438F-A63E-47D4E2B24BE9}" srcOrd="2" destOrd="0" parTransId="{F05BF951-ACEC-435D-9F54-120A508BCEAD}" sibTransId="{D50172DF-D3A6-4007-B7A5-1D233EFE2E3B}"/>
    <dgm:cxn modelId="{F095D16F-3A72-4636-A5D3-478D88585F5D}" type="presOf" srcId="{3B0A8105-E4D6-4230-AE7E-6F9B1C70B3E4}" destId="{760D2C7B-3F04-42D0-B574-C01E9F083D01}" srcOrd="0" destOrd="0" presId="urn:microsoft.com/office/officeart/2005/8/layout/process1"/>
    <dgm:cxn modelId="{FB1C0E8C-1C9B-48A5-AA4E-90A4935AFE1A}" type="presOf" srcId="{B002C588-22CC-4E0B-95F9-567D22FE2282}" destId="{CD235C7E-190C-408B-938B-4E59B68383FB}" srcOrd="1" destOrd="0" presId="urn:microsoft.com/office/officeart/2005/8/layout/process1"/>
    <dgm:cxn modelId="{BF1651A6-B7F3-4992-A06F-E0C2D83A28DF}" type="presOf" srcId="{C9F26973-DD57-4D89-8A82-B092D28778E3}" destId="{572FD760-A28B-4409-92CD-A1253901D3F9}" srcOrd="1" destOrd="0" presId="urn:microsoft.com/office/officeart/2005/8/layout/process1"/>
    <dgm:cxn modelId="{DBC456D0-7C1F-48FB-BD3E-86B5FE3F7693}" type="presOf" srcId="{C9F26973-DD57-4D89-8A82-B092D28778E3}" destId="{6EF08303-670C-49FF-AF3B-FE20ACCDE3EC}" srcOrd="0" destOrd="0" presId="urn:microsoft.com/office/officeart/2005/8/layout/process1"/>
    <dgm:cxn modelId="{51033ED5-FC04-41D9-A900-BBA40BE9C85A}" type="presOf" srcId="{E9270008-6207-47AE-B23A-9E514D6D039A}" destId="{60DB4493-5332-486A-9D82-9C780C61FA36}" srcOrd="0" destOrd="0" presId="urn:microsoft.com/office/officeart/2005/8/layout/process1"/>
    <dgm:cxn modelId="{A4013EF4-3CB2-4932-A989-6B43A61FFAEF}" type="presOf" srcId="{B002C588-22CC-4E0B-95F9-567D22FE2282}" destId="{B0D45EF6-77A5-4AE7-9AA0-4A031863317E}" srcOrd="0" destOrd="0" presId="urn:microsoft.com/office/officeart/2005/8/layout/process1"/>
    <dgm:cxn modelId="{A73B21FA-8AFD-4343-8BF2-E8C84FD18844}" srcId="{2E9AD1D5-17FE-4D46-9520-436812F003E4}" destId="{3B0A8105-E4D6-4230-AE7E-6F9B1C70B3E4}" srcOrd="1" destOrd="0" parTransId="{ED95C9C1-395A-4EF0-A2F6-B8AEECCA55A3}" sibTransId="{C9F26973-DD57-4D89-8A82-B092D28778E3}"/>
    <dgm:cxn modelId="{CD57BE82-BE18-4DCE-B90F-17C636BFD9D8}" type="presParOf" srcId="{E3688E0B-B86F-435B-876E-D3EBC32B1143}" destId="{60DB4493-5332-486A-9D82-9C780C61FA36}" srcOrd="0" destOrd="0" presId="urn:microsoft.com/office/officeart/2005/8/layout/process1"/>
    <dgm:cxn modelId="{32572B5A-40A8-4011-AB61-3FC32CC87DEC}" type="presParOf" srcId="{E3688E0B-B86F-435B-876E-D3EBC32B1143}" destId="{B0D45EF6-77A5-4AE7-9AA0-4A031863317E}" srcOrd="1" destOrd="0" presId="urn:microsoft.com/office/officeart/2005/8/layout/process1"/>
    <dgm:cxn modelId="{CB817BC7-A319-411A-A619-BFD12865E248}" type="presParOf" srcId="{B0D45EF6-77A5-4AE7-9AA0-4A031863317E}" destId="{CD235C7E-190C-408B-938B-4E59B68383FB}" srcOrd="0" destOrd="0" presId="urn:microsoft.com/office/officeart/2005/8/layout/process1"/>
    <dgm:cxn modelId="{2EF87834-84F1-4924-AAEE-DF399AADB3C8}" type="presParOf" srcId="{E3688E0B-B86F-435B-876E-D3EBC32B1143}" destId="{760D2C7B-3F04-42D0-B574-C01E9F083D01}" srcOrd="2" destOrd="0" presId="urn:microsoft.com/office/officeart/2005/8/layout/process1"/>
    <dgm:cxn modelId="{2E39A39B-94D2-44EC-8B88-DEAA14E0F4DD}" type="presParOf" srcId="{E3688E0B-B86F-435B-876E-D3EBC32B1143}" destId="{6EF08303-670C-49FF-AF3B-FE20ACCDE3EC}" srcOrd="3" destOrd="0" presId="urn:microsoft.com/office/officeart/2005/8/layout/process1"/>
    <dgm:cxn modelId="{B8E5D6BD-F268-4B16-BF54-2BAF361A4764}" type="presParOf" srcId="{6EF08303-670C-49FF-AF3B-FE20ACCDE3EC}" destId="{572FD760-A28B-4409-92CD-A1253901D3F9}" srcOrd="0" destOrd="0" presId="urn:microsoft.com/office/officeart/2005/8/layout/process1"/>
    <dgm:cxn modelId="{3AFE9327-C3D8-4390-BE7A-0F973AFC7CA6}" type="presParOf" srcId="{E3688E0B-B86F-435B-876E-D3EBC32B1143}" destId="{985AFCAF-92BB-46BB-BA10-F76093A5D5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49616-0466-4D23-BAB3-B6E061E656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C9BDD4-704D-4B18-9DB6-950E6DDB88C4}">
      <dgm:prSet phldrT="[텍스트]"/>
      <dgm:spPr>
        <a:solidFill>
          <a:srgbClr val="70AD47"/>
        </a:solidFill>
      </dgm:spPr>
      <dgm:t>
        <a:bodyPr/>
        <a:lstStyle/>
        <a:p>
          <a:pPr latinLnBrk="1"/>
          <a:r>
            <a:rPr lang="en-US" altLang="ko-KR" dirty="0"/>
            <a:t>Raw session data</a:t>
          </a:r>
          <a:endParaRPr lang="ko-KR" altLang="en-US" dirty="0"/>
        </a:p>
      </dgm:t>
    </dgm:pt>
    <dgm:pt modelId="{BBDE57FD-61EC-40BF-9A4C-FD5F14B4C9D5}" type="parTrans" cxnId="{C19B0D69-045C-42AE-B13F-B8C58F71C1D2}">
      <dgm:prSet/>
      <dgm:spPr/>
      <dgm:t>
        <a:bodyPr/>
        <a:lstStyle/>
        <a:p>
          <a:pPr latinLnBrk="1"/>
          <a:endParaRPr lang="ko-KR" altLang="en-US"/>
        </a:p>
      </dgm:t>
    </dgm:pt>
    <dgm:pt modelId="{85FABACF-FCE5-41C5-88FA-FF2CD99EC0A8}" type="sibTrans" cxnId="{C19B0D69-045C-42AE-B13F-B8C58F71C1D2}">
      <dgm:prSet/>
      <dgm:spPr/>
      <dgm:t>
        <a:bodyPr/>
        <a:lstStyle/>
        <a:p>
          <a:pPr latinLnBrk="1"/>
          <a:endParaRPr lang="ko-KR" altLang="en-US"/>
        </a:p>
      </dgm:t>
    </dgm:pt>
    <dgm:pt modelId="{5B623FCC-C839-477C-AA91-B421E8190A9C}">
      <dgm:prSet phldrT="[텍스트]"/>
      <dgm:spPr>
        <a:solidFill>
          <a:srgbClr val="49702E"/>
        </a:solidFill>
      </dgm:spPr>
      <dgm:t>
        <a:bodyPr/>
        <a:lstStyle/>
        <a:p>
          <a:pPr latinLnBrk="1"/>
          <a:r>
            <a:rPr lang="en-US" altLang="ko-KR" dirty="0"/>
            <a:t>RNN</a:t>
          </a:r>
          <a:endParaRPr lang="ko-KR" altLang="en-US" dirty="0"/>
        </a:p>
      </dgm:t>
    </dgm:pt>
    <dgm:pt modelId="{5B03F792-27BA-4805-A27B-21E90BC4BB07}" type="parTrans" cxnId="{12FB2C54-22B7-4984-B21B-ED758038624C}">
      <dgm:prSet/>
      <dgm:spPr/>
      <dgm:t>
        <a:bodyPr/>
        <a:lstStyle/>
        <a:p>
          <a:pPr latinLnBrk="1"/>
          <a:endParaRPr lang="ko-KR" altLang="en-US"/>
        </a:p>
      </dgm:t>
    </dgm:pt>
    <dgm:pt modelId="{E1596EF7-8551-48BF-AC43-01E4614FCDB2}" type="sibTrans" cxnId="{12FB2C54-22B7-4984-B21B-ED758038624C}">
      <dgm:prSet/>
      <dgm:spPr/>
      <dgm:t>
        <a:bodyPr/>
        <a:lstStyle/>
        <a:p>
          <a:pPr latinLnBrk="1"/>
          <a:endParaRPr lang="ko-KR" altLang="en-US"/>
        </a:p>
      </dgm:t>
    </dgm:pt>
    <dgm:pt modelId="{E47380E7-A919-471A-B987-73B0C4223E7B}">
      <dgm:prSet phldrT="[텍스트]"/>
      <dgm:spPr>
        <a:solidFill>
          <a:srgbClr val="1A280E"/>
        </a:solidFill>
      </dgm:spPr>
      <dgm:t>
        <a:bodyPr/>
        <a:lstStyle/>
        <a:p>
          <a:pPr latinLnBrk="1"/>
          <a:r>
            <a:rPr lang="en-US" altLang="ko-KR" dirty="0"/>
            <a:t>Recommendation</a:t>
          </a:r>
          <a:endParaRPr lang="ko-KR" altLang="en-US" dirty="0"/>
        </a:p>
      </dgm:t>
    </dgm:pt>
    <dgm:pt modelId="{1261005C-6941-4244-906F-9E26D5BDEF99}" type="parTrans" cxnId="{AC03ECA6-5A5D-4311-AB9B-C3E391B85B61}">
      <dgm:prSet/>
      <dgm:spPr/>
      <dgm:t>
        <a:bodyPr/>
        <a:lstStyle/>
        <a:p>
          <a:pPr latinLnBrk="1"/>
          <a:endParaRPr lang="ko-KR" altLang="en-US"/>
        </a:p>
      </dgm:t>
    </dgm:pt>
    <dgm:pt modelId="{F89EDD4D-054E-46D8-9FFD-EECBAD21842E}" type="sibTrans" cxnId="{AC03ECA6-5A5D-4311-AB9B-C3E391B85B61}">
      <dgm:prSet/>
      <dgm:spPr/>
      <dgm:t>
        <a:bodyPr/>
        <a:lstStyle/>
        <a:p>
          <a:pPr latinLnBrk="1"/>
          <a:endParaRPr lang="ko-KR" altLang="en-US"/>
        </a:p>
      </dgm:t>
    </dgm:pt>
    <dgm:pt modelId="{D675B8B9-AAA1-49E5-AF8B-DCDAE86AC567}" type="pres">
      <dgm:prSet presAssocID="{22649616-0466-4D23-BAB3-B6E061E65666}" presName="Name0" presStyleCnt="0">
        <dgm:presLayoutVars>
          <dgm:dir/>
          <dgm:resizeHandles val="exact"/>
        </dgm:presLayoutVars>
      </dgm:prSet>
      <dgm:spPr/>
    </dgm:pt>
    <dgm:pt modelId="{D29F1B8F-11F7-41CF-9063-3F535BA8DB35}" type="pres">
      <dgm:prSet presAssocID="{35C9BDD4-704D-4B18-9DB6-950E6DDB88C4}" presName="node" presStyleLbl="node1" presStyleIdx="0" presStyleCnt="3" custLinFactNeighborX="-655" custLinFactNeighborY="-478">
        <dgm:presLayoutVars>
          <dgm:bulletEnabled val="1"/>
        </dgm:presLayoutVars>
      </dgm:prSet>
      <dgm:spPr/>
    </dgm:pt>
    <dgm:pt modelId="{8E89025C-BFC3-4E1E-B419-A555C4F5445E}" type="pres">
      <dgm:prSet presAssocID="{85FABACF-FCE5-41C5-88FA-FF2CD99EC0A8}" presName="sibTrans" presStyleLbl="sibTrans2D1" presStyleIdx="0" presStyleCnt="2"/>
      <dgm:spPr/>
    </dgm:pt>
    <dgm:pt modelId="{05CF0C53-F4E0-41CA-81A2-7B46AA8DDAC9}" type="pres">
      <dgm:prSet presAssocID="{85FABACF-FCE5-41C5-88FA-FF2CD99EC0A8}" presName="connectorText" presStyleLbl="sibTrans2D1" presStyleIdx="0" presStyleCnt="2"/>
      <dgm:spPr/>
    </dgm:pt>
    <dgm:pt modelId="{48374915-6B2D-499D-93AA-8D19C4C14CDF}" type="pres">
      <dgm:prSet presAssocID="{5B623FCC-C839-477C-AA91-B421E8190A9C}" presName="node" presStyleLbl="node1" presStyleIdx="1" presStyleCnt="3">
        <dgm:presLayoutVars>
          <dgm:bulletEnabled val="1"/>
        </dgm:presLayoutVars>
      </dgm:prSet>
      <dgm:spPr/>
    </dgm:pt>
    <dgm:pt modelId="{59E71768-C42B-4313-8F32-37C4B17F754E}" type="pres">
      <dgm:prSet presAssocID="{E1596EF7-8551-48BF-AC43-01E4614FCDB2}" presName="sibTrans" presStyleLbl="sibTrans2D1" presStyleIdx="1" presStyleCnt="2"/>
      <dgm:spPr/>
    </dgm:pt>
    <dgm:pt modelId="{4FD00DCD-9426-41AB-B405-24639AC45191}" type="pres">
      <dgm:prSet presAssocID="{E1596EF7-8551-48BF-AC43-01E4614FCDB2}" presName="connectorText" presStyleLbl="sibTrans2D1" presStyleIdx="1" presStyleCnt="2"/>
      <dgm:spPr/>
    </dgm:pt>
    <dgm:pt modelId="{98EA30B1-8A94-4547-BD21-17519FD2200A}" type="pres">
      <dgm:prSet presAssocID="{E47380E7-A919-471A-B987-73B0C4223E7B}" presName="node" presStyleLbl="node1" presStyleIdx="2" presStyleCnt="3" custLinFactNeighborY="-305">
        <dgm:presLayoutVars>
          <dgm:bulletEnabled val="1"/>
        </dgm:presLayoutVars>
      </dgm:prSet>
      <dgm:spPr/>
    </dgm:pt>
  </dgm:ptLst>
  <dgm:cxnLst>
    <dgm:cxn modelId="{83A5C220-EB7E-4A11-9D12-0AAF784098EC}" type="presOf" srcId="{22649616-0466-4D23-BAB3-B6E061E65666}" destId="{D675B8B9-AAA1-49E5-AF8B-DCDAE86AC567}" srcOrd="0" destOrd="0" presId="urn:microsoft.com/office/officeart/2005/8/layout/process1"/>
    <dgm:cxn modelId="{48AE7E3B-2ED1-47D2-8A1B-03DAE29B536D}" type="presOf" srcId="{85FABACF-FCE5-41C5-88FA-FF2CD99EC0A8}" destId="{05CF0C53-F4E0-41CA-81A2-7B46AA8DDAC9}" srcOrd="1" destOrd="0" presId="urn:microsoft.com/office/officeart/2005/8/layout/process1"/>
    <dgm:cxn modelId="{167ECE5C-D8E1-48CD-8304-E8E5CE49E4B0}" type="presOf" srcId="{35C9BDD4-704D-4B18-9DB6-950E6DDB88C4}" destId="{D29F1B8F-11F7-41CF-9063-3F535BA8DB35}" srcOrd="0" destOrd="0" presId="urn:microsoft.com/office/officeart/2005/8/layout/process1"/>
    <dgm:cxn modelId="{16464F66-F569-4846-BEDB-DE47CEA6CDE2}" type="presOf" srcId="{E1596EF7-8551-48BF-AC43-01E4614FCDB2}" destId="{4FD00DCD-9426-41AB-B405-24639AC45191}" srcOrd="1" destOrd="0" presId="urn:microsoft.com/office/officeart/2005/8/layout/process1"/>
    <dgm:cxn modelId="{C19B0D69-045C-42AE-B13F-B8C58F71C1D2}" srcId="{22649616-0466-4D23-BAB3-B6E061E65666}" destId="{35C9BDD4-704D-4B18-9DB6-950E6DDB88C4}" srcOrd="0" destOrd="0" parTransId="{BBDE57FD-61EC-40BF-9A4C-FD5F14B4C9D5}" sibTransId="{85FABACF-FCE5-41C5-88FA-FF2CD99EC0A8}"/>
    <dgm:cxn modelId="{8E0A5F4B-B9DA-415C-991A-36057519291E}" type="presOf" srcId="{5B623FCC-C839-477C-AA91-B421E8190A9C}" destId="{48374915-6B2D-499D-93AA-8D19C4C14CDF}" srcOrd="0" destOrd="0" presId="urn:microsoft.com/office/officeart/2005/8/layout/process1"/>
    <dgm:cxn modelId="{12FB2C54-22B7-4984-B21B-ED758038624C}" srcId="{22649616-0466-4D23-BAB3-B6E061E65666}" destId="{5B623FCC-C839-477C-AA91-B421E8190A9C}" srcOrd="1" destOrd="0" parTransId="{5B03F792-27BA-4805-A27B-21E90BC4BB07}" sibTransId="{E1596EF7-8551-48BF-AC43-01E4614FCDB2}"/>
    <dgm:cxn modelId="{A9E9E58C-7E12-4E16-BBF1-358F78B91FD3}" type="presOf" srcId="{E1596EF7-8551-48BF-AC43-01E4614FCDB2}" destId="{59E71768-C42B-4313-8F32-37C4B17F754E}" srcOrd="0" destOrd="0" presId="urn:microsoft.com/office/officeart/2005/8/layout/process1"/>
    <dgm:cxn modelId="{7B249493-A483-4D09-8BAE-7D9A6D70F776}" type="presOf" srcId="{85FABACF-FCE5-41C5-88FA-FF2CD99EC0A8}" destId="{8E89025C-BFC3-4E1E-B419-A555C4F5445E}" srcOrd="0" destOrd="0" presId="urn:microsoft.com/office/officeart/2005/8/layout/process1"/>
    <dgm:cxn modelId="{AC03ECA6-5A5D-4311-AB9B-C3E391B85B61}" srcId="{22649616-0466-4D23-BAB3-B6E061E65666}" destId="{E47380E7-A919-471A-B987-73B0C4223E7B}" srcOrd="2" destOrd="0" parTransId="{1261005C-6941-4244-906F-9E26D5BDEF99}" sibTransId="{F89EDD4D-054E-46D8-9FFD-EECBAD21842E}"/>
    <dgm:cxn modelId="{2FE6C6E8-0A90-40D4-985B-0599F34F69F0}" type="presOf" srcId="{E47380E7-A919-471A-B987-73B0C4223E7B}" destId="{98EA30B1-8A94-4547-BD21-17519FD2200A}" srcOrd="0" destOrd="0" presId="urn:microsoft.com/office/officeart/2005/8/layout/process1"/>
    <dgm:cxn modelId="{B54C0E65-F84B-4990-B48D-205758CBD844}" type="presParOf" srcId="{D675B8B9-AAA1-49E5-AF8B-DCDAE86AC567}" destId="{D29F1B8F-11F7-41CF-9063-3F535BA8DB35}" srcOrd="0" destOrd="0" presId="urn:microsoft.com/office/officeart/2005/8/layout/process1"/>
    <dgm:cxn modelId="{0979B11A-D942-4107-9B10-35161FA65240}" type="presParOf" srcId="{D675B8B9-AAA1-49E5-AF8B-DCDAE86AC567}" destId="{8E89025C-BFC3-4E1E-B419-A555C4F5445E}" srcOrd="1" destOrd="0" presId="urn:microsoft.com/office/officeart/2005/8/layout/process1"/>
    <dgm:cxn modelId="{086352A8-7CC9-4A5E-9190-848B205E2075}" type="presParOf" srcId="{8E89025C-BFC3-4E1E-B419-A555C4F5445E}" destId="{05CF0C53-F4E0-41CA-81A2-7B46AA8DDAC9}" srcOrd="0" destOrd="0" presId="urn:microsoft.com/office/officeart/2005/8/layout/process1"/>
    <dgm:cxn modelId="{AFC5CDBC-4EE9-4553-A7A6-D8690533C327}" type="presParOf" srcId="{D675B8B9-AAA1-49E5-AF8B-DCDAE86AC567}" destId="{48374915-6B2D-499D-93AA-8D19C4C14CDF}" srcOrd="2" destOrd="0" presId="urn:microsoft.com/office/officeart/2005/8/layout/process1"/>
    <dgm:cxn modelId="{ECD686D2-ED74-4423-9D62-C1A7AEDE7750}" type="presParOf" srcId="{D675B8B9-AAA1-49E5-AF8B-DCDAE86AC567}" destId="{59E71768-C42B-4313-8F32-37C4B17F754E}" srcOrd="3" destOrd="0" presId="urn:microsoft.com/office/officeart/2005/8/layout/process1"/>
    <dgm:cxn modelId="{5835F549-899D-470C-8C07-1A85CBBDA44B}" type="presParOf" srcId="{59E71768-C42B-4313-8F32-37C4B17F754E}" destId="{4FD00DCD-9426-41AB-B405-24639AC45191}" srcOrd="0" destOrd="0" presId="urn:microsoft.com/office/officeart/2005/8/layout/process1"/>
    <dgm:cxn modelId="{BBAAFC38-D830-43D8-B092-85903AF1E838}" type="presParOf" srcId="{D675B8B9-AAA1-49E5-AF8B-DCDAE86AC567}" destId="{98EA30B1-8A94-4547-BD21-17519FD220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8C8AF1-785A-464F-95A5-63262372511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ACE3DD-2555-4EF6-B149-82E2D160AE4C}">
      <dgm:prSet phldrT="[텍스트]"/>
      <dgm:spPr/>
      <dgm:t>
        <a:bodyPr/>
        <a:lstStyle/>
        <a:p>
          <a:pPr latinLnBrk="1"/>
          <a:r>
            <a:rPr lang="en-US" altLang="ko-KR" dirty="0"/>
            <a:t>Session ID</a:t>
          </a:r>
          <a:endParaRPr lang="ko-KR" altLang="en-US" dirty="0"/>
        </a:p>
      </dgm:t>
    </dgm:pt>
    <dgm:pt modelId="{9C6C0947-1FCA-40ED-82E9-3509C60AD595}" type="parTrans" cxnId="{50B9CEAB-D3C2-4696-B96A-E57758D8FC9F}">
      <dgm:prSet/>
      <dgm:spPr/>
      <dgm:t>
        <a:bodyPr/>
        <a:lstStyle/>
        <a:p>
          <a:pPr latinLnBrk="1"/>
          <a:endParaRPr lang="ko-KR" altLang="en-US"/>
        </a:p>
      </dgm:t>
    </dgm:pt>
    <dgm:pt modelId="{E47D3F4C-5EEF-4BA7-8692-57CC9F88B521}" type="sibTrans" cxnId="{50B9CEAB-D3C2-4696-B96A-E57758D8FC9F}">
      <dgm:prSet/>
      <dgm:spPr/>
      <dgm:t>
        <a:bodyPr/>
        <a:lstStyle/>
        <a:p>
          <a:pPr latinLnBrk="1"/>
          <a:endParaRPr lang="ko-KR" altLang="en-US"/>
        </a:p>
      </dgm:t>
    </dgm:pt>
    <dgm:pt modelId="{392F2FCF-50D3-4288-BA86-EBB29312CF26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1F1C5617-EB1C-4833-9D67-D565ABA74624}" type="parTrans" cxnId="{170FD7B2-10D7-404E-B8D4-FC9DADAE0479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62B4EAD-9DC3-4680-84DD-1C5087A73E2A}" type="sibTrans" cxnId="{170FD7B2-10D7-404E-B8D4-FC9DADAE0479}">
      <dgm:prSet/>
      <dgm:spPr/>
      <dgm:t>
        <a:bodyPr/>
        <a:lstStyle/>
        <a:p>
          <a:pPr latinLnBrk="1"/>
          <a:endParaRPr lang="ko-KR" altLang="en-US"/>
        </a:p>
      </dgm:t>
    </dgm:pt>
    <dgm:pt modelId="{E35F324C-59B7-4432-B421-4467CBA4D034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F948083B-1FB2-4CD7-A10D-7778E70040AF}" type="parTrans" cxnId="{87E82914-89A9-4AC4-8743-F8964918ADB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BB56490-D7D8-4E9C-9FCC-271DEB8749C2}" type="sibTrans" cxnId="{87E82914-89A9-4AC4-8743-F8964918ADB2}">
      <dgm:prSet/>
      <dgm:spPr/>
      <dgm:t>
        <a:bodyPr/>
        <a:lstStyle/>
        <a:p>
          <a:pPr latinLnBrk="1"/>
          <a:endParaRPr lang="ko-KR" altLang="en-US"/>
        </a:p>
      </dgm:t>
    </dgm:pt>
    <dgm:pt modelId="{ADA2324E-D025-4FD2-A3AC-6780271BC8E3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1EDB9FAD-4ED1-4D46-9AD1-ABD1DBB62F3A}" type="parTrans" cxnId="{65E7987E-9202-4EE2-A488-F10E5073E48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76442-FB6C-4E50-81CF-9F6FEFEA96C2}" type="sibTrans" cxnId="{65E7987E-9202-4EE2-A488-F10E5073E480}">
      <dgm:prSet/>
      <dgm:spPr/>
      <dgm:t>
        <a:bodyPr/>
        <a:lstStyle/>
        <a:p>
          <a:pPr latinLnBrk="1"/>
          <a:endParaRPr lang="ko-KR" altLang="en-US"/>
        </a:p>
      </dgm:t>
    </dgm:pt>
    <dgm:pt modelId="{D3FFFD61-E14D-4DA0-B202-BBD19ED0F540}" type="pres">
      <dgm:prSet presAssocID="{3E8C8AF1-785A-464F-95A5-6326237251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D7A86A-260A-4D7C-95DD-8781B5AC3EF3}" type="pres">
      <dgm:prSet presAssocID="{CEACE3DD-2555-4EF6-B149-82E2D160AE4C}" presName="root1" presStyleCnt="0"/>
      <dgm:spPr/>
    </dgm:pt>
    <dgm:pt modelId="{9DE21523-4EF7-4D96-BC6F-892535710A45}" type="pres">
      <dgm:prSet presAssocID="{CEACE3DD-2555-4EF6-B149-82E2D160AE4C}" presName="LevelOneTextNode" presStyleLbl="node0" presStyleIdx="0" presStyleCnt="1">
        <dgm:presLayoutVars>
          <dgm:chPref val="3"/>
        </dgm:presLayoutVars>
      </dgm:prSet>
      <dgm:spPr/>
    </dgm:pt>
    <dgm:pt modelId="{1DA8798F-91D0-4930-BE16-68D4DB5BC802}" type="pres">
      <dgm:prSet presAssocID="{CEACE3DD-2555-4EF6-B149-82E2D160AE4C}" presName="level2hierChild" presStyleCnt="0"/>
      <dgm:spPr/>
    </dgm:pt>
    <dgm:pt modelId="{92A72837-091B-4064-B684-98A4AD221A66}" type="pres">
      <dgm:prSet presAssocID="{1F1C5617-EB1C-4833-9D67-D565ABA74624}" presName="conn2-1" presStyleLbl="parChTrans1D2" presStyleIdx="0" presStyleCnt="3"/>
      <dgm:spPr/>
    </dgm:pt>
    <dgm:pt modelId="{14B27F51-7635-409F-8F6A-5CA3402E14E6}" type="pres">
      <dgm:prSet presAssocID="{1F1C5617-EB1C-4833-9D67-D565ABA74624}" presName="connTx" presStyleLbl="parChTrans1D2" presStyleIdx="0" presStyleCnt="3"/>
      <dgm:spPr/>
    </dgm:pt>
    <dgm:pt modelId="{EDEA051C-29A2-4D53-A77A-EA0CF159A876}" type="pres">
      <dgm:prSet presAssocID="{392F2FCF-50D3-4288-BA86-EBB29312CF26}" presName="root2" presStyleCnt="0"/>
      <dgm:spPr/>
    </dgm:pt>
    <dgm:pt modelId="{B11BA88B-B2D6-4201-B0AE-6F5223DBFF69}" type="pres">
      <dgm:prSet presAssocID="{392F2FCF-50D3-4288-BA86-EBB29312CF26}" presName="LevelTwoTextNode" presStyleLbl="node2" presStyleIdx="0" presStyleCnt="3" custScaleX="490880">
        <dgm:presLayoutVars>
          <dgm:chPref val="3"/>
        </dgm:presLayoutVars>
      </dgm:prSet>
      <dgm:spPr/>
    </dgm:pt>
    <dgm:pt modelId="{55A7198F-8EE8-401A-B169-1999F47F70DC}" type="pres">
      <dgm:prSet presAssocID="{392F2FCF-50D3-4288-BA86-EBB29312CF26}" presName="level3hierChild" presStyleCnt="0"/>
      <dgm:spPr/>
    </dgm:pt>
    <dgm:pt modelId="{D7875115-D852-4C65-B794-D1918B006D22}" type="pres">
      <dgm:prSet presAssocID="{F948083B-1FB2-4CD7-A10D-7778E70040AF}" presName="conn2-1" presStyleLbl="parChTrans1D2" presStyleIdx="1" presStyleCnt="3"/>
      <dgm:spPr/>
    </dgm:pt>
    <dgm:pt modelId="{EF8725F3-CE42-4C63-BA14-2FA54DCFD2D9}" type="pres">
      <dgm:prSet presAssocID="{F948083B-1FB2-4CD7-A10D-7778E70040AF}" presName="connTx" presStyleLbl="parChTrans1D2" presStyleIdx="1" presStyleCnt="3"/>
      <dgm:spPr/>
    </dgm:pt>
    <dgm:pt modelId="{FA09B82C-80FA-4D59-B0A7-2DB841666099}" type="pres">
      <dgm:prSet presAssocID="{E35F324C-59B7-4432-B421-4467CBA4D034}" presName="root2" presStyleCnt="0"/>
      <dgm:spPr/>
    </dgm:pt>
    <dgm:pt modelId="{DD7F5B14-88A0-4509-8BBD-D61E640086FB}" type="pres">
      <dgm:prSet presAssocID="{E35F324C-59B7-4432-B421-4467CBA4D034}" presName="LevelTwoTextNode" presStyleLbl="node2" presStyleIdx="1" presStyleCnt="3" custScaleX="490836">
        <dgm:presLayoutVars>
          <dgm:chPref val="3"/>
        </dgm:presLayoutVars>
      </dgm:prSet>
      <dgm:spPr/>
    </dgm:pt>
    <dgm:pt modelId="{5FA20CDF-445B-4DBF-B4B8-178E3A142199}" type="pres">
      <dgm:prSet presAssocID="{E35F324C-59B7-4432-B421-4467CBA4D034}" presName="level3hierChild" presStyleCnt="0"/>
      <dgm:spPr/>
    </dgm:pt>
    <dgm:pt modelId="{C14B1AAB-0568-452B-B5C1-B2047EE3211B}" type="pres">
      <dgm:prSet presAssocID="{1EDB9FAD-4ED1-4D46-9AD1-ABD1DBB62F3A}" presName="conn2-1" presStyleLbl="parChTrans1D2" presStyleIdx="2" presStyleCnt="3"/>
      <dgm:spPr/>
    </dgm:pt>
    <dgm:pt modelId="{2F5D90CB-3073-40EC-B8BE-1F3E646DC4CF}" type="pres">
      <dgm:prSet presAssocID="{1EDB9FAD-4ED1-4D46-9AD1-ABD1DBB62F3A}" presName="connTx" presStyleLbl="parChTrans1D2" presStyleIdx="2" presStyleCnt="3"/>
      <dgm:spPr/>
    </dgm:pt>
    <dgm:pt modelId="{265A068A-62C6-469B-BE7A-A902521FBDC4}" type="pres">
      <dgm:prSet presAssocID="{ADA2324E-D025-4FD2-A3AC-6780271BC8E3}" presName="root2" presStyleCnt="0"/>
      <dgm:spPr/>
    </dgm:pt>
    <dgm:pt modelId="{41A3867A-90E7-41D4-8F8F-E30E25F2F91E}" type="pres">
      <dgm:prSet presAssocID="{ADA2324E-D025-4FD2-A3AC-6780271BC8E3}" presName="LevelTwoTextNode" presStyleLbl="node2" presStyleIdx="2" presStyleCnt="3" custScaleX="490836">
        <dgm:presLayoutVars>
          <dgm:chPref val="3"/>
        </dgm:presLayoutVars>
      </dgm:prSet>
      <dgm:spPr/>
    </dgm:pt>
    <dgm:pt modelId="{8F9C7C3A-8E44-4254-B04C-216398C3A6D5}" type="pres">
      <dgm:prSet presAssocID="{ADA2324E-D025-4FD2-A3AC-6780271BC8E3}" presName="level3hierChild" presStyleCnt="0"/>
      <dgm:spPr/>
    </dgm:pt>
  </dgm:ptLst>
  <dgm:cxnLst>
    <dgm:cxn modelId="{87E82914-89A9-4AC4-8743-F8964918ADB2}" srcId="{CEACE3DD-2555-4EF6-B149-82E2D160AE4C}" destId="{E35F324C-59B7-4432-B421-4467CBA4D034}" srcOrd="1" destOrd="0" parTransId="{F948083B-1FB2-4CD7-A10D-7778E70040AF}" sibTransId="{5BB56490-D7D8-4E9C-9FCC-271DEB8749C2}"/>
    <dgm:cxn modelId="{5C87C21B-5F36-4BC9-90FF-2DBB50FC950D}" type="presOf" srcId="{1F1C5617-EB1C-4833-9D67-D565ABA74624}" destId="{14B27F51-7635-409F-8F6A-5CA3402E14E6}" srcOrd="1" destOrd="0" presId="urn:microsoft.com/office/officeart/2008/layout/HorizontalMultiLevelHierarchy"/>
    <dgm:cxn modelId="{4500E629-75C8-4A29-9FB9-0067DDEAE996}" type="presOf" srcId="{3E8C8AF1-785A-464F-95A5-632623725115}" destId="{D3FFFD61-E14D-4DA0-B202-BBD19ED0F540}" srcOrd="0" destOrd="0" presId="urn:microsoft.com/office/officeart/2008/layout/HorizontalMultiLevelHierarchy"/>
    <dgm:cxn modelId="{EE40B12E-8872-41A4-A7C8-D4A18C8A770C}" type="presOf" srcId="{392F2FCF-50D3-4288-BA86-EBB29312CF26}" destId="{B11BA88B-B2D6-4201-B0AE-6F5223DBFF69}" srcOrd="0" destOrd="0" presId="urn:microsoft.com/office/officeart/2008/layout/HorizontalMultiLevelHierarchy"/>
    <dgm:cxn modelId="{7E6B7A45-78EB-4BA4-AFF1-FBB735EB2944}" type="presOf" srcId="{ADA2324E-D025-4FD2-A3AC-6780271BC8E3}" destId="{41A3867A-90E7-41D4-8F8F-E30E25F2F91E}" srcOrd="0" destOrd="0" presId="urn:microsoft.com/office/officeart/2008/layout/HorizontalMultiLevelHierarchy"/>
    <dgm:cxn modelId="{0D5D6172-CADB-4A35-B552-526A5B3FF8B8}" type="presOf" srcId="{F948083B-1FB2-4CD7-A10D-7778E70040AF}" destId="{EF8725F3-CE42-4C63-BA14-2FA54DCFD2D9}" srcOrd="1" destOrd="0" presId="urn:microsoft.com/office/officeart/2008/layout/HorizontalMultiLevelHierarchy"/>
    <dgm:cxn modelId="{65E7987E-9202-4EE2-A488-F10E5073E480}" srcId="{CEACE3DD-2555-4EF6-B149-82E2D160AE4C}" destId="{ADA2324E-D025-4FD2-A3AC-6780271BC8E3}" srcOrd="2" destOrd="0" parTransId="{1EDB9FAD-4ED1-4D46-9AD1-ABD1DBB62F3A}" sibTransId="{00476442-FB6C-4E50-81CF-9F6FEFEA96C2}"/>
    <dgm:cxn modelId="{4CB59983-5414-4764-82FC-95540F8686EB}" type="presOf" srcId="{1EDB9FAD-4ED1-4D46-9AD1-ABD1DBB62F3A}" destId="{2F5D90CB-3073-40EC-B8BE-1F3E646DC4CF}" srcOrd="1" destOrd="0" presId="urn:microsoft.com/office/officeart/2008/layout/HorizontalMultiLevelHierarchy"/>
    <dgm:cxn modelId="{50B9CEAB-D3C2-4696-B96A-E57758D8FC9F}" srcId="{3E8C8AF1-785A-464F-95A5-632623725115}" destId="{CEACE3DD-2555-4EF6-B149-82E2D160AE4C}" srcOrd="0" destOrd="0" parTransId="{9C6C0947-1FCA-40ED-82E9-3509C60AD595}" sibTransId="{E47D3F4C-5EEF-4BA7-8692-57CC9F88B521}"/>
    <dgm:cxn modelId="{85FDAEAE-91B1-485E-8C58-3364755699D7}" type="presOf" srcId="{1EDB9FAD-4ED1-4D46-9AD1-ABD1DBB62F3A}" destId="{C14B1AAB-0568-452B-B5C1-B2047EE3211B}" srcOrd="0" destOrd="0" presId="urn:microsoft.com/office/officeart/2008/layout/HorizontalMultiLevelHierarchy"/>
    <dgm:cxn modelId="{170FD7B2-10D7-404E-B8D4-FC9DADAE0479}" srcId="{CEACE3DD-2555-4EF6-B149-82E2D160AE4C}" destId="{392F2FCF-50D3-4288-BA86-EBB29312CF26}" srcOrd="0" destOrd="0" parTransId="{1F1C5617-EB1C-4833-9D67-D565ABA74624}" sibTransId="{662B4EAD-9DC3-4680-84DD-1C5087A73E2A}"/>
    <dgm:cxn modelId="{A53023B4-99FD-4D93-881F-889E48241F88}" type="presOf" srcId="{1F1C5617-EB1C-4833-9D67-D565ABA74624}" destId="{92A72837-091B-4064-B684-98A4AD221A66}" srcOrd="0" destOrd="0" presId="urn:microsoft.com/office/officeart/2008/layout/HorizontalMultiLevelHierarchy"/>
    <dgm:cxn modelId="{C3B825C2-55D9-4F60-B724-A4E95A16BEDA}" type="presOf" srcId="{CEACE3DD-2555-4EF6-B149-82E2D160AE4C}" destId="{9DE21523-4EF7-4D96-BC6F-892535710A45}" srcOrd="0" destOrd="0" presId="urn:microsoft.com/office/officeart/2008/layout/HorizontalMultiLevelHierarchy"/>
    <dgm:cxn modelId="{D917B4E7-936E-4093-9AB7-D6322FAA1FFF}" type="presOf" srcId="{E35F324C-59B7-4432-B421-4467CBA4D034}" destId="{DD7F5B14-88A0-4509-8BBD-D61E640086FB}" srcOrd="0" destOrd="0" presId="urn:microsoft.com/office/officeart/2008/layout/HorizontalMultiLevelHierarchy"/>
    <dgm:cxn modelId="{375324F2-FC0E-4183-ABEA-20D60458C912}" type="presOf" srcId="{F948083B-1FB2-4CD7-A10D-7778E70040AF}" destId="{D7875115-D852-4C65-B794-D1918B006D22}" srcOrd="0" destOrd="0" presId="urn:microsoft.com/office/officeart/2008/layout/HorizontalMultiLevelHierarchy"/>
    <dgm:cxn modelId="{83C28E03-62C4-4703-8A82-EF07000AC97F}" type="presParOf" srcId="{D3FFFD61-E14D-4DA0-B202-BBD19ED0F540}" destId="{4CD7A86A-260A-4D7C-95DD-8781B5AC3EF3}" srcOrd="0" destOrd="0" presId="urn:microsoft.com/office/officeart/2008/layout/HorizontalMultiLevelHierarchy"/>
    <dgm:cxn modelId="{9CA6EE87-A38A-4C4A-8FAE-A4708D2EC3ED}" type="presParOf" srcId="{4CD7A86A-260A-4D7C-95DD-8781B5AC3EF3}" destId="{9DE21523-4EF7-4D96-BC6F-892535710A45}" srcOrd="0" destOrd="0" presId="urn:microsoft.com/office/officeart/2008/layout/HorizontalMultiLevelHierarchy"/>
    <dgm:cxn modelId="{6B340BE6-8FC0-4635-9678-4D9B525B63BC}" type="presParOf" srcId="{4CD7A86A-260A-4D7C-95DD-8781B5AC3EF3}" destId="{1DA8798F-91D0-4930-BE16-68D4DB5BC802}" srcOrd="1" destOrd="0" presId="urn:microsoft.com/office/officeart/2008/layout/HorizontalMultiLevelHierarchy"/>
    <dgm:cxn modelId="{C4B544AA-D6F2-4E51-9C92-4F054E8C8085}" type="presParOf" srcId="{1DA8798F-91D0-4930-BE16-68D4DB5BC802}" destId="{92A72837-091B-4064-B684-98A4AD221A66}" srcOrd="0" destOrd="0" presId="urn:microsoft.com/office/officeart/2008/layout/HorizontalMultiLevelHierarchy"/>
    <dgm:cxn modelId="{F7E0E545-C88E-46E9-8BD7-2349EAA9587C}" type="presParOf" srcId="{92A72837-091B-4064-B684-98A4AD221A66}" destId="{14B27F51-7635-409F-8F6A-5CA3402E14E6}" srcOrd="0" destOrd="0" presId="urn:microsoft.com/office/officeart/2008/layout/HorizontalMultiLevelHierarchy"/>
    <dgm:cxn modelId="{7C8F8791-C9A7-416A-B5EB-B28C542926A0}" type="presParOf" srcId="{1DA8798F-91D0-4930-BE16-68D4DB5BC802}" destId="{EDEA051C-29A2-4D53-A77A-EA0CF159A876}" srcOrd="1" destOrd="0" presId="urn:microsoft.com/office/officeart/2008/layout/HorizontalMultiLevelHierarchy"/>
    <dgm:cxn modelId="{9D8652E1-F8E4-4ECC-AD88-DEBD9D7B09F4}" type="presParOf" srcId="{EDEA051C-29A2-4D53-A77A-EA0CF159A876}" destId="{B11BA88B-B2D6-4201-B0AE-6F5223DBFF69}" srcOrd="0" destOrd="0" presId="urn:microsoft.com/office/officeart/2008/layout/HorizontalMultiLevelHierarchy"/>
    <dgm:cxn modelId="{3B36274C-F1BE-41F7-BC89-52BCC2406433}" type="presParOf" srcId="{EDEA051C-29A2-4D53-A77A-EA0CF159A876}" destId="{55A7198F-8EE8-401A-B169-1999F47F70DC}" srcOrd="1" destOrd="0" presId="urn:microsoft.com/office/officeart/2008/layout/HorizontalMultiLevelHierarchy"/>
    <dgm:cxn modelId="{4D71433D-CC3E-4F85-AEBF-C6968BCEB908}" type="presParOf" srcId="{1DA8798F-91D0-4930-BE16-68D4DB5BC802}" destId="{D7875115-D852-4C65-B794-D1918B006D22}" srcOrd="2" destOrd="0" presId="urn:microsoft.com/office/officeart/2008/layout/HorizontalMultiLevelHierarchy"/>
    <dgm:cxn modelId="{DAE6EF71-3682-4BD7-B4C5-2BE0B095BEA3}" type="presParOf" srcId="{D7875115-D852-4C65-B794-D1918B006D22}" destId="{EF8725F3-CE42-4C63-BA14-2FA54DCFD2D9}" srcOrd="0" destOrd="0" presId="urn:microsoft.com/office/officeart/2008/layout/HorizontalMultiLevelHierarchy"/>
    <dgm:cxn modelId="{20A550CC-E888-45A9-90D9-DA491563AC22}" type="presParOf" srcId="{1DA8798F-91D0-4930-BE16-68D4DB5BC802}" destId="{FA09B82C-80FA-4D59-B0A7-2DB841666099}" srcOrd="3" destOrd="0" presId="urn:microsoft.com/office/officeart/2008/layout/HorizontalMultiLevelHierarchy"/>
    <dgm:cxn modelId="{36C86D0B-7AC7-4E4C-9588-C42382DCED11}" type="presParOf" srcId="{FA09B82C-80FA-4D59-B0A7-2DB841666099}" destId="{DD7F5B14-88A0-4509-8BBD-D61E640086FB}" srcOrd="0" destOrd="0" presId="urn:microsoft.com/office/officeart/2008/layout/HorizontalMultiLevelHierarchy"/>
    <dgm:cxn modelId="{F6093B69-0976-451C-8509-E1C23A6D659F}" type="presParOf" srcId="{FA09B82C-80FA-4D59-B0A7-2DB841666099}" destId="{5FA20CDF-445B-4DBF-B4B8-178E3A142199}" srcOrd="1" destOrd="0" presId="urn:microsoft.com/office/officeart/2008/layout/HorizontalMultiLevelHierarchy"/>
    <dgm:cxn modelId="{2B73EEFB-6BF6-4F0F-90BD-CF06E57657EA}" type="presParOf" srcId="{1DA8798F-91D0-4930-BE16-68D4DB5BC802}" destId="{C14B1AAB-0568-452B-B5C1-B2047EE3211B}" srcOrd="4" destOrd="0" presId="urn:microsoft.com/office/officeart/2008/layout/HorizontalMultiLevelHierarchy"/>
    <dgm:cxn modelId="{022726D9-BAA5-4036-BD30-921910AC3A83}" type="presParOf" srcId="{C14B1AAB-0568-452B-B5C1-B2047EE3211B}" destId="{2F5D90CB-3073-40EC-B8BE-1F3E646DC4CF}" srcOrd="0" destOrd="0" presId="urn:microsoft.com/office/officeart/2008/layout/HorizontalMultiLevelHierarchy"/>
    <dgm:cxn modelId="{9920BBA8-FBF6-4095-AEFF-22958746D167}" type="presParOf" srcId="{1DA8798F-91D0-4930-BE16-68D4DB5BC802}" destId="{265A068A-62C6-469B-BE7A-A902521FBDC4}" srcOrd="5" destOrd="0" presId="urn:microsoft.com/office/officeart/2008/layout/HorizontalMultiLevelHierarchy"/>
    <dgm:cxn modelId="{CEEFBFDD-7323-4A94-8C9B-71A90A110EEB}" type="presParOf" srcId="{265A068A-62C6-469B-BE7A-A902521FBDC4}" destId="{41A3867A-90E7-41D4-8F8F-E30E25F2F91E}" srcOrd="0" destOrd="0" presId="urn:microsoft.com/office/officeart/2008/layout/HorizontalMultiLevelHierarchy"/>
    <dgm:cxn modelId="{8472F011-9056-4C35-8234-4A073F2BABB8}" type="presParOf" srcId="{265A068A-62C6-469B-BE7A-A902521FBDC4}" destId="{8F9C7C3A-8E44-4254-B04C-216398C3A6D5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7C0E50-95E6-4244-984F-808648BDF9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6D826AF-2C64-418B-9297-E2B5B5BCD7E5}">
      <dgm:prSet phldrT="[텍스트]"/>
      <dgm:spPr>
        <a:solidFill>
          <a:srgbClr val="ED833B"/>
        </a:solidFill>
      </dgm:spPr>
      <dgm:t>
        <a:bodyPr/>
        <a:lstStyle/>
        <a:p>
          <a:pPr latinLnBrk="1"/>
          <a:r>
            <a:rPr lang="en-US" altLang="ko-KR" dirty="0"/>
            <a:t>Session representation for GAN</a:t>
          </a:r>
          <a:endParaRPr lang="ko-KR" altLang="en-US" dirty="0"/>
        </a:p>
      </dgm:t>
    </dgm:pt>
    <dgm:pt modelId="{250D38F6-CD59-4DFB-92AE-5D48B8D09DA1}" type="parTrans" cxnId="{BF9D9AC7-E15C-4DFC-81CF-59CF1EAFA570}">
      <dgm:prSet/>
      <dgm:spPr/>
      <dgm:t>
        <a:bodyPr/>
        <a:lstStyle/>
        <a:p>
          <a:pPr latinLnBrk="1"/>
          <a:endParaRPr lang="ko-KR" altLang="en-US"/>
        </a:p>
      </dgm:t>
    </dgm:pt>
    <dgm:pt modelId="{8EE57C56-F110-4ABE-A859-59366D29FD58}" type="sibTrans" cxnId="{BF9D9AC7-E15C-4DFC-81CF-59CF1EAFA570}">
      <dgm:prSet/>
      <dgm:spPr/>
      <dgm:t>
        <a:bodyPr/>
        <a:lstStyle/>
        <a:p>
          <a:pPr latinLnBrk="1"/>
          <a:endParaRPr lang="ko-KR" altLang="en-US"/>
        </a:p>
      </dgm:t>
    </dgm:pt>
    <dgm:pt modelId="{B05143CE-08DB-482F-900B-2B921F09EF80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ACGAN</a:t>
          </a:r>
          <a:endParaRPr lang="ko-KR" altLang="en-US" dirty="0"/>
        </a:p>
      </dgm:t>
    </dgm:pt>
    <dgm:pt modelId="{D33D350F-EF1B-4784-AB2B-9E5C4BE7F3C5}" type="parTrans" cxnId="{63A05A73-C9A5-4D14-9E7D-A7F10E6FB2F9}">
      <dgm:prSet/>
      <dgm:spPr/>
      <dgm:t>
        <a:bodyPr/>
        <a:lstStyle/>
        <a:p>
          <a:pPr latinLnBrk="1"/>
          <a:endParaRPr lang="ko-KR" altLang="en-US"/>
        </a:p>
      </dgm:t>
    </dgm:pt>
    <dgm:pt modelId="{BB9CDE68-EB07-421B-9711-C8F8B09DA467}" type="sibTrans" cxnId="{63A05A73-C9A5-4D14-9E7D-A7F10E6FB2F9}">
      <dgm:prSet/>
      <dgm:spPr/>
      <dgm:t>
        <a:bodyPr/>
        <a:lstStyle/>
        <a:p>
          <a:pPr latinLnBrk="1"/>
          <a:endParaRPr lang="ko-KR" altLang="en-US"/>
        </a:p>
      </dgm:t>
    </dgm:pt>
    <dgm:pt modelId="{A7DE35E6-F435-41A0-A3A3-58C9AD39F74E}">
      <dgm:prSet phldrT="[텍스트]"/>
      <dgm:spPr/>
      <dgm:t>
        <a:bodyPr/>
        <a:lstStyle/>
        <a:p>
          <a:pPr latinLnBrk="1"/>
          <a:r>
            <a:rPr lang="en-US" altLang="ko-KR" dirty="0"/>
            <a:t>Generated data</a:t>
          </a:r>
          <a:endParaRPr lang="ko-KR" altLang="en-US" dirty="0"/>
        </a:p>
      </dgm:t>
    </dgm:pt>
    <dgm:pt modelId="{2D631F1C-25EE-4A0A-855B-98E78488CA64}" type="parTrans" cxnId="{DA1DBFCC-886E-4F81-BC4B-0ADC87F5C4A9}">
      <dgm:prSet/>
      <dgm:spPr/>
      <dgm:t>
        <a:bodyPr/>
        <a:lstStyle/>
        <a:p>
          <a:pPr latinLnBrk="1"/>
          <a:endParaRPr lang="ko-KR" altLang="en-US"/>
        </a:p>
      </dgm:t>
    </dgm:pt>
    <dgm:pt modelId="{D4F862C9-FC22-46F5-B47F-FB666EB6F246}" type="sibTrans" cxnId="{DA1DBFCC-886E-4F81-BC4B-0ADC87F5C4A9}">
      <dgm:prSet/>
      <dgm:spPr/>
      <dgm:t>
        <a:bodyPr/>
        <a:lstStyle/>
        <a:p>
          <a:pPr latinLnBrk="1"/>
          <a:endParaRPr lang="ko-KR" altLang="en-US"/>
        </a:p>
      </dgm:t>
    </dgm:pt>
    <dgm:pt modelId="{0F8CDEF5-1897-42F8-AF22-9A6609F96309}">
      <dgm:prSet phldrT="[텍스트]"/>
      <dgm:spPr>
        <a:solidFill>
          <a:srgbClr val="2E75B6"/>
        </a:solidFill>
      </dgm:spPr>
      <dgm:t>
        <a:bodyPr/>
        <a:lstStyle/>
        <a:p>
          <a:pPr latinLnBrk="1"/>
          <a:r>
            <a:rPr lang="en-US" altLang="ko-KR" dirty="0"/>
            <a:t>Neural Model</a:t>
          </a:r>
          <a:endParaRPr lang="ko-KR" altLang="en-US" dirty="0"/>
        </a:p>
      </dgm:t>
    </dgm:pt>
    <dgm:pt modelId="{76D096A2-4ABC-44F9-AF49-27786320F599}" type="parTrans" cxnId="{A850D522-4463-4F8E-8F40-4C29C17E8EEB}">
      <dgm:prSet/>
      <dgm:spPr/>
      <dgm:t>
        <a:bodyPr/>
        <a:lstStyle/>
        <a:p>
          <a:pPr latinLnBrk="1"/>
          <a:endParaRPr lang="ko-KR" altLang="en-US"/>
        </a:p>
      </dgm:t>
    </dgm:pt>
    <dgm:pt modelId="{AD600905-953F-46E0-A9A2-66F40DF2DB7B}" type="sibTrans" cxnId="{A850D522-4463-4F8E-8F40-4C29C17E8EEB}">
      <dgm:prSet/>
      <dgm:spPr/>
      <dgm:t>
        <a:bodyPr/>
        <a:lstStyle/>
        <a:p>
          <a:pPr latinLnBrk="1"/>
          <a:endParaRPr lang="ko-KR" altLang="en-US"/>
        </a:p>
      </dgm:t>
    </dgm:pt>
    <dgm:pt modelId="{025022FE-26E1-43EB-AABD-B995DF446C32}">
      <dgm:prSet phldrT="[텍스트]"/>
      <dgm:spPr>
        <a:solidFill>
          <a:srgbClr val="203864"/>
        </a:solidFill>
      </dgm:spPr>
      <dgm:t>
        <a:bodyPr/>
        <a:lstStyle/>
        <a:p>
          <a:pPr latinLnBrk="1"/>
          <a:r>
            <a:rPr lang="en-US" altLang="ko-KR" dirty="0"/>
            <a:t>Prediction</a:t>
          </a:r>
          <a:endParaRPr lang="ko-KR" altLang="en-US" dirty="0"/>
        </a:p>
      </dgm:t>
    </dgm:pt>
    <dgm:pt modelId="{64943557-F19E-4E39-ADAD-17548D73B33B}" type="parTrans" cxnId="{F43D51C1-2615-4F30-88ED-BD52E2C51377}">
      <dgm:prSet/>
      <dgm:spPr/>
      <dgm:t>
        <a:bodyPr/>
        <a:lstStyle/>
        <a:p>
          <a:pPr latinLnBrk="1"/>
          <a:endParaRPr lang="ko-KR" altLang="en-US"/>
        </a:p>
      </dgm:t>
    </dgm:pt>
    <dgm:pt modelId="{5D05FF45-18DB-4D71-BE21-CF18F69CFEF3}" type="sibTrans" cxnId="{F43D51C1-2615-4F30-88ED-BD52E2C51377}">
      <dgm:prSet/>
      <dgm:spPr/>
      <dgm:t>
        <a:bodyPr/>
        <a:lstStyle/>
        <a:p>
          <a:pPr latinLnBrk="1"/>
          <a:endParaRPr lang="ko-KR" altLang="en-US"/>
        </a:p>
      </dgm:t>
    </dgm:pt>
    <dgm:pt modelId="{ADA4D025-4902-48BB-B837-F7B956AA3981}" type="pres">
      <dgm:prSet presAssocID="{6B7C0E50-95E6-4244-984F-808648BDF957}" presName="Name0" presStyleCnt="0">
        <dgm:presLayoutVars>
          <dgm:dir/>
          <dgm:resizeHandles val="exact"/>
        </dgm:presLayoutVars>
      </dgm:prSet>
      <dgm:spPr/>
    </dgm:pt>
    <dgm:pt modelId="{21466E2D-C6D7-4BE7-AAEA-CAFE4B123E4C}" type="pres">
      <dgm:prSet presAssocID="{36D826AF-2C64-418B-9297-E2B5B5BCD7E5}" presName="node" presStyleLbl="node1" presStyleIdx="0" presStyleCnt="5">
        <dgm:presLayoutVars>
          <dgm:bulletEnabled val="1"/>
        </dgm:presLayoutVars>
      </dgm:prSet>
      <dgm:spPr/>
    </dgm:pt>
    <dgm:pt modelId="{8A869E98-B77C-4F60-8413-B3DB6773C331}" type="pres">
      <dgm:prSet presAssocID="{8EE57C56-F110-4ABE-A859-59366D29FD58}" presName="sibTrans" presStyleLbl="sibTrans2D1" presStyleIdx="0" presStyleCnt="4"/>
      <dgm:spPr/>
    </dgm:pt>
    <dgm:pt modelId="{B28C5C85-98FB-4AA4-A68E-A75EC96E17DE}" type="pres">
      <dgm:prSet presAssocID="{8EE57C56-F110-4ABE-A859-59366D29FD58}" presName="connectorText" presStyleLbl="sibTrans2D1" presStyleIdx="0" presStyleCnt="4"/>
      <dgm:spPr/>
    </dgm:pt>
    <dgm:pt modelId="{2534C7BB-E444-4C27-B445-64CBF6AF812D}" type="pres">
      <dgm:prSet presAssocID="{B05143CE-08DB-482F-900B-2B921F09EF80}" presName="node" presStyleLbl="node1" presStyleIdx="1" presStyleCnt="5">
        <dgm:presLayoutVars>
          <dgm:bulletEnabled val="1"/>
        </dgm:presLayoutVars>
      </dgm:prSet>
      <dgm:spPr/>
    </dgm:pt>
    <dgm:pt modelId="{227685FA-72D0-4B44-90BC-9A15BB88ECA1}" type="pres">
      <dgm:prSet presAssocID="{BB9CDE68-EB07-421B-9711-C8F8B09DA467}" presName="sibTrans" presStyleLbl="sibTrans2D1" presStyleIdx="1" presStyleCnt="4"/>
      <dgm:spPr/>
    </dgm:pt>
    <dgm:pt modelId="{48EBC7A2-7EDF-4FD4-8742-C341E2412A38}" type="pres">
      <dgm:prSet presAssocID="{BB9CDE68-EB07-421B-9711-C8F8B09DA467}" presName="connectorText" presStyleLbl="sibTrans2D1" presStyleIdx="1" presStyleCnt="4"/>
      <dgm:spPr/>
    </dgm:pt>
    <dgm:pt modelId="{345F178C-D8A0-41EF-B22C-653D42616263}" type="pres">
      <dgm:prSet presAssocID="{A7DE35E6-F435-41A0-A3A3-58C9AD39F74E}" presName="node" presStyleLbl="node1" presStyleIdx="2" presStyleCnt="5">
        <dgm:presLayoutVars>
          <dgm:bulletEnabled val="1"/>
        </dgm:presLayoutVars>
      </dgm:prSet>
      <dgm:spPr/>
    </dgm:pt>
    <dgm:pt modelId="{7C725708-DBD7-456B-B279-61398A823110}" type="pres">
      <dgm:prSet presAssocID="{D4F862C9-FC22-46F5-B47F-FB666EB6F246}" presName="sibTrans" presStyleLbl="sibTrans2D1" presStyleIdx="2" presStyleCnt="4"/>
      <dgm:spPr/>
    </dgm:pt>
    <dgm:pt modelId="{35FFD1A1-14CE-43B4-BBE9-370A4274274E}" type="pres">
      <dgm:prSet presAssocID="{D4F862C9-FC22-46F5-B47F-FB666EB6F246}" presName="connectorText" presStyleLbl="sibTrans2D1" presStyleIdx="2" presStyleCnt="4"/>
      <dgm:spPr/>
    </dgm:pt>
    <dgm:pt modelId="{3B5CDC51-8BAA-410E-83E1-572F5CE4B83C}" type="pres">
      <dgm:prSet presAssocID="{0F8CDEF5-1897-42F8-AF22-9A6609F96309}" presName="node" presStyleLbl="node1" presStyleIdx="3" presStyleCnt="5">
        <dgm:presLayoutVars>
          <dgm:bulletEnabled val="1"/>
        </dgm:presLayoutVars>
      </dgm:prSet>
      <dgm:spPr/>
    </dgm:pt>
    <dgm:pt modelId="{EE99052A-EA2A-418E-A58C-706913DEFC78}" type="pres">
      <dgm:prSet presAssocID="{AD600905-953F-46E0-A9A2-66F40DF2DB7B}" presName="sibTrans" presStyleLbl="sibTrans2D1" presStyleIdx="3" presStyleCnt="4"/>
      <dgm:spPr/>
    </dgm:pt>
    <dgm:pt modelId="{67FB2071-3938-460D-B26C-E41AEA9B0181}" type="pres">
      <dgm:prSet presAssocID="{AD600905-953F-46E0-A9A2-66F40DF2DB7B}" presName="connectorText" presStyleLbl="sibTrans2D1" presStyleIdx="3" presStyleCnt="4"/>
      <dgm:spPr/>
    </dgm:pt>
    <dgm:pt modelId="{193E0002-E016-41C9-8F13-FA6974925068}" type="pres">
      <dgm:prSet presAssocID="{025022FE-26E1-43EB-AABD-B995DF446C32}" presName="node" presStyleLbl="node1" presStyleIdx="4" presStyleCnt="5">
        <dgm:presLayoutVars>
          <dgm:bulletEnabled val="1"/>
        </dgm:presLayoutVars>
      </dgm:prSet>
      <dgm:spPr/>
    </dgm:pt>
  </dgm:ptLst>
  <dgm:cxnLst>
    <dgm:cxn modelId="{7048CE01-18CD-47B1-81C1-921A4B2EE724}" type="presOf" srcId="{B05143CE-08DB-482F-900B-2B921F09EF80}" destId="{2534C7BB-E444-4C27-B445-64CBF6AF812D}" srcOrd="0" destOrd="0" presId="urn:microsoft.com/office/officeart/2005/8/layout/process1"/>
    <dgm:cxn modelId="{B4EFD909-27C9-408E-AC98-35BD0ACB42A4}" type="presOf" srcId="{0F8CDEF5-1897-42F8-AF22-9A6609F96309}" destId="{3B5CDC51-8BAA-410E-83E1-572F5CE4B83C}" srcOrd="0" destOrd="0" presId="urn:microsoft.com/office/officeart/2005/8/layout/process1"/>
    <dgm:cxn modelId="{220CB41B-DF2C-4E8F-AC42-1BC4369B6C39}" type="presOf" srcId="{BB9CDE68-EB07-421B-9711-C8F8B09DA467}" destId="{48EBC7A2-7EDF-4FD4-8742-C341E2412A38}" srcOrd="1" destOrd="0" presId="urn:microsoft.com/office/officeart/2005/8/layout/process1"/>
    <dgm:cxn modelId="{A850D522-4463-4F8E-8F40-4C29C17E8EEB}" srcId="{6B7C0E50-95E6-4244-984F-808648BDF957}" destId="{0F8CDEF5-1897-42F8-AF22-9A6609F96309}" srcOrd="3" destOrd="0" parTransId="{76D096A2-4ABC-44F9-AF49-27786320F599}" sibTransId="{AD600905-953F-46E0-A9A2-66F40DF2DB7B}"/>
    <dgm:cxn modelId="{E1DBB139-09E1-4A36-970D-5C4A8512C9CF}" type="presOf" srcId="{6B7C0E50-95E6-4244-984F-808648BDF957}" destId="{ADA4D025-4902-48BB-B837-F7B956AA3981}" srcOrd="0" destOrd="0" presId="urn:microsoft.com/office/officeart/2005/8/layout/process1"/>
    <dgm:cxn modelId="{CB3B5D3C-F3A8-41E4-80C3-27E6CE0FA360}" type="presOf" srcId="{AD600905-953F-46E0-A9A2-66F40DF2DB7B}" destId="{EE99052A-EA2A-418E-A58C-706913DEFC78}" srcOrd="0" destOrd="0" presId="urn:microsoft.com/office/officeart/2005/8/layout/process1"/>
    <dgm:cxn modelId="{F6720E5D-2AC3-4CED-BA49-C433097D0211}" type="presOf" srcId="{A7DE35E6-F435-41A0-A3A3-58C9AD39F74E}" destId="{345F178C-D8A0-41EF-B22C-653D42616263}" srcOrd="0" destOrd="0" presId="urn:microsoft.com/office/officeart/2005/8/layout/process1"/>
    <dgm:cxn modelId="{63A05A73-C9A5-4D14-9E7D-A7F10E6FB2F9}" srcId="{6B7C0E50-95E6-4244-984F-808648BDF957}" destId="{B05143CE-08DB-482F-900B-2B921F09EF80}" srcOrd="1" destOrd="0" parTransId="{D33D350F-EF1B-4784-AB2B-9E5C4BE7F3C5}" sibTransId="{BB9CDE68-EB07-421B-9711-C8F8B09DA467}"/>
    <dgm:cxn modelId="{6EBEC275-EB54-4ED6-A871-D79757E5FC6D}" type="presOf" srcId="{8EE57C56-F110-4ABE-A859-59366D29FD58}" destId="{B28C5C85-98FB-4AA4-A68E-A75EC96E17DE}" srcOrd="1" destOrd="0" presId="urn:microsoft.com/office/officeart/2005/8/layout/process1"/>
    <dgm:cxn modelId="{5A07F65A-336A-4E8A-BFCC-DB2822D7EA5D}" type="presOf" srcId="{025022FE-26E1-43EB-AABD-B995DF446C32}" destId="{193E0002-E016-41C9-8F13-FA6974925068}" srcOrd="0" destOrd="0" presId="urn:microsoft.com/office/officeart/2005/8/layout/process1"/>
    <dgm:cxn modelId="{772C2B88-584C-4FE9-A1C5-62CB0BC0B15B}" type="presOf" srcId="{36D826AF-2C64-418B-9297-E2B5B5BCD7E5}" destId="{21466E2D-C6D7-4BE7-AAEA-CAFE4B123E4C}" srcOrd="0" destOrd="0" presId="urn:microsoft.com/office/officeart/2005/8/layout/process1"/>
    <dgm:cxn modelId="{A4757A8C-E970-4CEA-9256-D572A09B36F1}" type="presOf" srcId="{BB9CDE68-EB07-421B-9711-C8F8B09DA467}" destId="{227685FA-72D0-4B44-90BC-9A15BB88ECA1}" srcOrd="0" destOrd="0" presId="urn:microsoft.com/office/officeart/2005/8/layout/process1"/>
    <dgm:cxn modelId="{F43D51C1-2615-4F30-88ED-BD52E2C51377}" srcId="{6B7C0E50-95E6-4244-984F-808648BDF957}" destId="{025022FE-26E1-43EB-AABD-B995DF446C32}" srcOrd="4" destOrd="0" parTransId="{64943557-F19E-4E39-ADAD-17548D73B33B}" sibTransId="{5D05FF45-18DB-4D71-BE21-CF18F69CFEF3}"/>
    <dgm:cxn modelId="{FFCB57C4-93A3-4C80-AE39-521373B2A958}" type="presOf" srcId="{8EE57C56-F110-4ABE-A859-59366D29FD58}" destId="{8A869E98-B77C-4F60-8413-B3DB6773C331}" srcOrd="0" destOrd="0" presId="urn:microsoft.com/office/officeart/2005/8/layout/process1"/>
    <dgm:cxn modelId="{BF9D9AC7-E15C-4DFC-81CF-59CF1EAFA570}" srcId="{6B7C0E50-95E6-4244-984F-808648BDF957}" destId="{36D826AF-2C64-418B-9297-E2B5B5BCD7E5}" srcOrd="0" destOrd="0" parTransId="{250D38F6-CD59-4DFB-92AE-5D48B8D09DA1}" sibTransId="{8EE57C56-F110-4ABE-A859-59366D29FD58}"/>
    <dgm:cxn modelId="{DA1DBFCC-886E-4F81-BC4B-0ADC87F5C4A9}" srcId="{6B7C0E50-95E6-4244-984F-808648BDF957}" destId="{A7DE35E6-F435-41A0-A3A3-58C9AD39F74E}" srcOrd="2" destOrd="0" parTransId="{2D631F1C-25EE-4A0A-855B-98E78488CA64}" sibTransId="{D4F862C9-FC22-46F5-B47F-FB666EB6F246}"/>
    <dgm:cxn modelId="{75ADA2DD-652E-4914-A3AD-81F15AA2FCA8}" type="presOf" srcId="{D4F862C9-FC22-46F5-B47F-FB666EB6F246}" destId="{35FFD1A1-14CE-43B4-BBE9-370A4274274E}" srcOrd="1" destOrd="0" presId="urn:microsoft.com/office/officeart/2005/8/layout/process1"/>
    <dgm:cxn modelId="{C0B1C6EE-1605-4AD2-B0C0-237E999AAC71}" type="presOf" srcId="{D4F862C9-FC22-46F5-B47F-FB666EB6F246}" destId="{7C725708-DBD7-456B-B279-61398A823110}" srcOrd="0" destOrd="0" presId="urn:microsoft.com/office/officeart/2005/8/layout/process1"/>
    <dgm:cxn modelId="{5C3166FD-8581-486F-87A5-8A9CF9096A2E}" type="presOf" srcId="{AD600905-953F-46E0-A9A2-66F40DF2DB7B}" destId="{67FB2071-3938-460D-B26C-E41AEA9B0181}" srcOrd="1" destOrd="0" presId="urn:microsoft.com/office/officeart/2005/8/layout/process1"/>
    <dgm:cxn modelId="{81060557-2251-4E44-AD6D-B13A0B3784C6}" type="presParOf" srcId="{ADA4D025-4902-48BB-B837-F7B956AA3981}" destId="{21466E2D-C6D7-4BE7-AAEA-CAFE4B123E4C}" srcOrd="0" destOrd="0" presId="urn:microsoft.com/office/officeart/2005/8/layout/process1"/>
    <dgm:cxn modelId="{EB97018E-0281-453A-A237-FAF7E152E067}" type="presParOf" srcId="{ADA4D025-4902-48BB-B837-F7B956AA3981}" destId="{8A869E98-B77C-4F60-8413-B3DB6773C331}" srcOrd="1" destOrd="0" presId="urn:microsoft.com/office/officeart/2005/8/layout/process1"/>
    <dgm:cxn modelId="{88C6EF96-DB66-4401-A3CD-C2D59739A0A8}" type="presParOf" srcId="{8A869E98-B77C-4F60-8413-B3DB6773C331}" destId="{B28C5C85-98FB-4AA4-A68E-A75EC96E17DE}" srcOrd="0" destOrd="0" presId="urn:microsoft.com/office/officeart/2005/8/layout/process1"/>
    <dgm:cxn modelId="{6A09056F-DCE3-437F-9BD5-D9B4F7058431}" type="presParOf" srcId="{ADA4D025-4902-48BB-B837-F7B956AA3981}" destId="{2534C7BB-E444-4C27-B445-64CBF6AF812D}" srcOrd="2" destOrd="0" presId="urn:microsoft.com/office/officeart/2005/8/layout/process1"/>
    <dgm:cxn modelId="{1428FD3B-20F0-42E0-889C-11B4480DD0FC}" type="presParOf" srcId="{ADA4D025-4902-48BB-B837-F7B956AA3981}" destId="{227685FA-72D0-4B44-90BC-9A15BB88ECA1}" srcOrd="3" destOrd="0" presId="urn:microsoft.com/office/officeart/2005/8/layout/process1"/>
    <dgm:cxn modelId="{6145DF5D-C08E-4003-B07B-3CE3F35F84CC}" type="presParOf" srcId="{227685FA-72D0-4B44-90BC-9A15BB88ECA1}" destId="{48EBC7A2-7EDF-4FD4-8742-C341E2412A38}" srcOrd="0" destOrd="0" presId="urn:microsoft.com/office/officeart/2005/8/layout/process1"/>
    <dgm:cxn modelId="{564C8F6F-A66F-481A-8F76-38015B9BF1D1}" type="presParOf" srcId="{ADA4D025-4902-48BB-B837-F7B956AA3981}" destId="{345F178C-D8A0-41EF-B22C-653D42616263}" srcOrd="4" destOrd="0" presId="urn:microsoft.com/office/officeart/2005/8/layout/process1"/>
    <dgm:cxn modelId="{15B4A7C6-720C-4012-A1A4-D5A15B5F1325}" type="presParOf" srcId="{ADA4D025-4902-48BB-B837-F7B956AA3981}" destId="{7C725708-DBD7-456B-B279-61398A823110}" srcOrd="5" destOrd="0" presId="urn:microsoft.com/office/officeart/2005/8/layout/process1"/>
    <dgm:cxn modelId="{4035234E-BE0D-4809-B6A3-4B85845C8012}" type="presParOf" srcId="{7C725708-DBD7-456B-B279-61398A823110}" destId="{35FFD1A1-14CE-43B4-BBE9-370A4274274E}" srcOrd="0" destOrd="0" presId="urn:microsoft.com/office/officeart/2005/8/layout/process1"/>
    <dgm:cxn modelId="{21D755E2-120B-47DF-AEB9-2F9BAC32AA03}" type="presParOf" srcId="{ADA4D025-4902-48BB-B837-F7B956AA3981}" destId="{3B5CDC51-8BAA-410E-83E1-572F5CE4B83C}" srcOrd="6" destOrd="0" presId="urn:microsoft.com/office/officeart/2005/8/layout/process1"/>
    <dgm:cxn modelId="{265E6EF3-B55F-4E77-B322-4ED6536BE8E5}" type="presParOf" srcId="{ADA4D025-4902-48BB-B837-F7B956AA3981}" destId="{EE99052A-EA2A-418E-A58C-706913DEFC78}" srcOrd="7" destOrd="0" presId="urn:microsoft.com/office/officeart/2005/8/layout/process1"/>
    <dgm:cxn modelId="{CDB4F238-E9FB-4789-AC85-B8C9211D3FBD}" type="presParOf" srcId="{EE99052A-EA2A-418E-A58C-706913DEFC78}" destId="{67FB2071-3938-460D-B26C-E41AEA9B0181}" srcOrd="0" destOrd="0" presId="urn:microsoft.com/office/officeart/2005/8/layout/process1"/>
    <dgm:cxn modelId="{EF0B1044-F494-425D-AB7E-179FC3A810D9}" type="presParOf" srcId="{ADA4D025-4902-48BB-B837-F7B956AA3981}" destId="{193E0002-E016-41C9-8F13-FA697492506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00616-EC13-44F3-BEDE-75501F40CD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89430C-7F98-43B5-B614-3FB47740B77A}">
      <dgm:prSet phldrT="[텍스트]"/>
      <dgm:spPr>
        <a:solidFill>
          <a:srgbClr val="70AD47"/>
        </a:solidFill>
      </dgm:spPr>
      <dgm:t>
        <a:bodyPr/>
        <a:lstStyle/>
        <a:p>
          <a:pPr latinLnBrk="1"/>
          <a:r>
            <a:rPr lang="en-US" altLang="ko-KR" dirty="0"/>
            <a:t>Buyer</a:t>
          </a:r>
        </a:p>
        <a:p>
          <a:pPr latinLnBrk="1"/>
          <a:r>
            <a:rPr lang="en-US" altLang="ko-KR" dirty="0"/>
            <a:t>Decision</a:t>
          </a:r>
        </a:p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4A219788-8FFB-4AF4-80A2-FFA3B82A0305}" type="parTrans" cxnId="{42A49F6B-A25D-4BFB-8F84-339EBBD2511C}">
      <dgm:prSet/>
      <dgm:spPr/>
      <dgm:t>
        <a:bodyPr/>
        <a:lstStyle/>
        <a:p>
          <a:pPr latinLnBrk="1"/>
          <a:endParaRPr lang="ko-KR" altLang="en-US"/>
        </a:p>
      </dgm:t>
    </dgm:pt>
    <dgm:pt modelId="{2D14F60A-2A62-4B02-84A0-A15812C24566}" type="sibTrans" cxnId="{42A49F6B-A25D-4BFB-8F84-339EBBD2511C}">
      <dgm:prSet/>
      <dgm:spPr/>
      <dgm:t>
        <a:bodyPr/>
        <a:lstStyle/>
        <a:p>
          <a:pPr latinLnBrk="1"/>
          <a:endParaRPr lang="ko-KR" altLang="en-US"/>
        </a:p>
      </dgm:t>
    </dgm:pt>
    <dgm:pt modelId="{CAC09200-8AF5-466D-A7D1-767C7824CBA4}">
      <dgm:prSet phldrT="[텍스트]"/>
      <dgm:spPr>
        <a:solidFill>
          <a:srgbClr val="49702E"/>
        </a:solidFill>
      </dgm:spPr>
      <dgm:t>
        <a:bodyPr/>
        <a:lstStyle/>
        <a:p>
          <a:pPr latinLnBrk="1"/>
          <a:r>
            <a:rPr lang="en-US" altLang="ko-KR" dirty="0"/>
            <a:t>Explainable Model</a:t>
          </a:r>
          <a:endParaRPr lang="ko-KR" altLang="en-US" dirty="0"/>
        </a:p>
      </dgm:t>
    </dgm:pt>
    <dgm:pt modelId="{7072F03C-1D4D-4B68-AC94-14FA36C6A34B}" type="parTrans" cxnId="{E84427DA-834A-4D62-915B-54C2FA97EA0C}">
      <dgm:prSet/>
      <dgm:spPr/>
      <dgm:t>
        <a:bodyPr/>
        <a:lstStyle/>
        <a:p>
          <a:pPr latinLnBrk="1"/>
          <a:endParaRPr lang="ko-KR" altLang="en-US"/>
        </a:p>
      </dgm:t>
    </dgm:pt>
    <dgm:pt modelId="{FBA06FAE-262F-4171-9622-2755D3B7441D}" type="sibTrans" cxnId="{E84427DA-834A-4D62-915B-54C2FA97EA0C}">
      <dgm:prSet/>
      <dgm:spPr>
        <a:ln>
          <a:solidFill>
            <a:srgbClr val="B5CBE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E9F904B-6058-443F-9F0E-6A8A97AC953C}">
      <dgm:prSet phldrT="[텍스트]"/>
      <dgm:spPr>
        <a:solidFill>
          <a:srgbClr val="1A280E"/>
        </a:solidFill>
      </dgm:spPr>
      <dgm:t>
        <a:bodyPr/>
        <a:lstStyle/>
        <a:p>
          <a:pPr latinLnBrk="1"/>
          <a:r>
            <a:rPr lang="en-US" altLang="ko-KR" dirty="0"/>
            <a:t>Explanation</a:t>
          </a:r>
          <a:endParaRPr lang="ko-KR" altLang="en-US" dirty="0"/>
        </a:p>
      </dgm:t>
    </dgm:pt>
    <dgm:pt modelId="{FD109E04-145A-40CF-BAC2-C3A8A2626ADB}" type="parTrans" cxnId="{A60A9B90-FFA9-4712-AE3E-0CD0E69F6A0B}">
      <dgm:prSet/>
      <dgm:spPr/>
      <dgm:t>
        <a:bodyPr/>
        <a:lstStyle/>
        <a:p>
          <a:pPr latinLnBrk="1"/>
          <a:endParaRPr lang="ko-KR" altLang="en-US"/>
        </a:p>
      </dgm:t>
    </dgm:pt>
    <dgm:pt modelId="{EB471F20-8C6E-4A47-AA1B-F70562C1AC88}" type="sibTrans" cxnId="{A60A9B90-FFA9-4712-AE3E-0CD0E69F6A0B}">
      <dgm:prSet/>
      <dgm:spPr/>
      <dgm:t>
        <a:bodyPr/>
        <a:lstStyle/>
        <a:p>
          <a:pPr latinLnBrk="1"/>
          <a:endParaRPr lang="ko-KR" altLang="en-US"/>
        </a:p>
      </dgm:t>
    </dgm:pt>
    <dgm:pt modelId="{7283012A-F7BF-467C-AF31-33A635C4BE1F}" type="pres">
      <dgm:prSet presAssocID="{88C00616-EC13-44F3-BEDE-75501F40CDC9}" presName="Name0" presStyleCnt="0">
        <dgm:presLayoutVars>
          <dgm:dir/>
          <dgm:resizeHandles val="exact"/>
        </dgm:presLayoutVars>
      </dgm:prSet>
      <dgm:spPr/>
    </dgm:pt>
    <dgm:pt modelId="{A10AE34D-8AB1-4815-88F8-CF7E0C66A877}" type="pres">
      <dgm:prSet presAssocID="{D089430C-7F98-43B5-B614-3FB47740B77A}" presName="node" presStyleLbl="node1" presStyleIdx="0" presStyleCnt="3">
        <dgm:presLayoutVars>
          <dgm:bulletEnabled val="1"/>
        </dgm:presLayoutVars>
      </dgm:prSet>
      <dgm:spPr/>
    </dgm:pt>
    <dgm:pt modelId="{6FAF6AFE-9825-48F8-B8CB-DCAFCB8DF21A}" type="pres">
      <dgm:prSet presAssocID="{2D14F60A-2A62-4B02-84A0-A15812C24566}" presName="sibTrans" presStyleLbl="sibTrans2D1" presStyleIdx="0" presStyleCnt="2"/>
      <dgm:spPr/>
    </dgm:pt>
    <dgm:pt modelId="{52F3CE40-6C66-4EAB-87AD-B15B5909C1D0}" type="pres">
      <dgm:prSet presAssocID="{2D14F60A-2A62-4B02-84A0-A15812C24566}" presName="connectorText" presStyleLbl="sibTrans2D1" presStyleIdx="0" presStyleCnt="2"/>
      <dgm:spPr/>
    </dgm:pt>
    <dgm:pt modelId="{DD7F08AB-4F54-449B-898F-9CABBEB81CB5}" type="pres">
      <dgm:prSet presAssocID="{CAC09200-8AF5-466D-A7D1-767C7824CBA4}" presName="node" presStyleLbl="node1" presStyleIdx="1" presStyleCnt="3">
        <dgm:presLayoutVars>
          <dgm:bulletEnabled val="1"/>
        </dgm:presLayoutVars>
      </dgm:prSet>
      <dgm:spPr/>
    </dgm:pt>
    <dgm:pt modelId="{FDF974EE-6BD8-4849-BD4F-4FA4240C7798}" type="pres">
      <dgm:prSet presAssocID="{FBA06FAE-262F-4171-9622-2755D3B7441D}" presName="sibTrans" presStyleLbl="sibTrans2D1" presStyleIdx="1" presStyleCnt="2"/>
      <dgm:spPr/>
    </dgm:pt>
    <dgm:pt modelId="{53439BD9-0C9C-4810-B286-1F42BD15820C}" type="pres">
      <dgm:prSet presAssocID="{FBA06FAE-262F-4171-9622-2755D3B7441D}" presName="connectorText" presStyleLbl="sibTrans2D1" presStyleIdx="1" presStyleCnt="2"/>
      <dgm:spPr/>
    </dgm:pt>
    <dgm:pt modelId="{E1E1763F-17E1-45D3-8D15-22C64251B38E}" type="pres">
      <dgm:prSet presAssocID="{6E9F904B-6058-443F-9F0E-6A8A97AC953C}" presName="node" presStyleLbl="node1" presStyleIdx="2" presStyleCnt="3">
        <dgm:presLayoutVars>
          <dgm:bulletEnabled val="1"/>
        </dgm:presLayoutVars>
      </dgm:prSet>
      <dgm:spPr/>
    </dgm:pt>
  </dgm:ptLst>
  <dgm:cxnLst>
    <dgm:cxn modelId="{2D552B24-2FCF-485C-840F-EFF02D03C365}" type="presOf" srcId="{FBA06FAE-262F-4171-9622-2755D3B7441D}" destId="{53439BD9-0C9C-4810-B286-1F42BD15820C}" srcOrd="1" destOrd="0" presId="urn:microsoft.com/office/officeart/2005/8/layout/process1"/>
    <dgm:cxn modelId="{1EC86827-59A0-46FA-86DE-B17287AF81F6}" type="presOf" srcId="{2D14F60A-2A62-4B02-84A0-A15812C24566}" destId="{6FAF6AFE-9825-48F8-B8CB-DCAFCB8DF21A}" srcOrd="0" destOrd="0" presId="urn:microsoft.com/office/officeart/2005/8/layout/process1"/>
    <dgm:cxn modelId="{DD188729-20F2-4FB3-814C-ABBBD4BE8ED0}" type="presOf" srcId="{6E9F904B-6058-443F-9F0E-6A8A97AC953C}" destId="{E1E1763F-17E1-45D3-8D15-22C64251B38E}" srcOrd="0" destOrd="0" presId="urn:microsoft.com/office/officeart/2005/8/layout/process1"/>
    <dgm:cxn modelId="{42A49F6B-A25D-4BFB-8F84-339EBBD2511C}" srcId="{88C00616-EC13-44F3-BEDE-75501F40CDC9}" destId="{D089430C-7F98-43B5-B614-3FB47740B77A}" srcOrd="0" destOrd="0" parTransId="{4A219788-8FFB-4AF4-80A2-FFA3B82A0305}" sibTransId="{2D14F60A-2A62-4B02-84A0-A15812C24566}"/>
    <dgm:cxn modelId="{ED2FF87F-334D-4208-975D-3649EC872009}" type="presOf" srcId="{FBA06FAE-262F-4171-9622-2755D3B7441D}" destId="{FDF974EE-6BD8-4849-BD4F-4FA4240C7798}" srcOrd="0" destOrd="0" presId="urn:microsoft.com/office/officeart/2005/8/layout/process1"/>
    <dgm:cxn modelId="{33A1A28E-5C7D-4EED-9D5F-6CD8F5F14E93}" type="presOf" srcId="{2D14F60A-2A62-4B02-84A0-A15812C24566}" destId="{52F3CE40-6C66-4EAB-87AD-B15B5909C1D0}" srcOrd="1" destOrd="0" presId="urn:microsoft.com/office/officeart/2005/8/layout/process1"/>
    <dgm:cxn modelId="{A60A9B90-FFA9-4712-AE3E-0CD0E69F6A0B}" srcId="{88C00616-EC13-44F3-BEDE-75501F40CDC9}" destId="{6E9F904B-6058-443F-9F0E-6A8A97AC953C}" srcOrd="2" destOrd="0" parTransId="{FD109E04-145A-40CF-BAC2-C3A8A2626ADB}" sibTransId="{EB471F20-8C6E-4A47-AA1B-F70562C1AC88}"/>
    <dgm:cxn modelId="{440F8DA9-8A3D-40A2-9288-2C1499C3CE1D}" type="presOf" srcId="{88C00616-EC13-44F3-BEDE-75501F40CDC9}" destId="{7283012A-F7BF-467C-AF31-33A635C4BE1F}" srcOrd="0" destOrd="0" presId="urn:microsoft.com/office/officeart/2005/8/layout/process1"/>
    <dgm:cxn modelId="{8EC414D3-9E23-4D69-A3D6-0FB2ACD269A6}" type="presOf" srcId="{CAC09200-8AF5-466D-A7D1-767C7824CBA4}" destId="{DD7F08AB-4F54-449B-898F-9CABBEB81CB5}" srcOrd="0" destOrd="0" presId="urn:microsoft.com/office/officeart/2005/8/layout/process1"/>
    <dgm:cxn modelId="{E84427DA-834A-4D62-915B-54C2FA97EA0C}" srcId="{88C00616-EC13-44F3-BEDE-75501F40CDC9}" destId="{CAC09200-8AF5-466D-A7D1-767C7824CBA4}" srcOrd="1" destOrd="0" parTransId="{7072F03C-1D4D-4B68-AC94-14FA36C6A34B}" sibTransId="{FBA06FAE-262F-4171-9622-2755D3B7441D}"/>
    <dgm:cxn modelId="{CF29B8E1-3FFB-4BCD-B71E-D6EB48105438}" type="presOf" srcId="{D089430C-7F98-43B5-B614-3FB47740B77A}" destId="{A10AE34D-8AB1-4815-88F8-CF7E0C66A877}" srcOrd="0" destOrd="0" presId="urn:microsoft.com/office/officeart/2005/8/layout/process1"/>
    <dgm:cxn modelId="{1903266E-1A17-4BCC-A371-BD095BCBDD18}" type="presParOf" srcId="{7283012A-F7BF-467C-AF31-33A635C4BE1F}" destId="{A10AE34D-8AB1-4815-88F8-CF7E0C66A877}" srcOrd="0" destOrd="0" presId="urn:microsoft.com/office/officeart/2005/8/layout/process1"/>
    <dgm:cxn modelId="{DD724742-BB9F-4A3B-96BD-FF651EC9EE48}" type="presParOf" srcId="{7283012A-F7BF-467C-AF31-33A635C4BE1F}" destId="{6FAF6AFE-9825-48F8-B8CB-DCAFCB8DF21A}" srcOrd="1" destOrd="0" presId="urn:microsoft.com/office/officeart/2005/8/layout/process1"/>
    <dgm:cxn modelId="{2C9F858A-43D6-42EA-9D9B-98F08EC010B1}" type="presParOf" srcId="{6FAF6AFE-9825-48F8-B8CB-DCAFCB8DF21A}" destId="{52F3CE40-6C66-4EAB-87AD-B15B5909C1D0}" srcOrd="0" destOrd="0" presId="urn:microsoft.com/office/officeart/2005/8/layout/process1"/>
    <dgm:cxn modelId="{4ABCE4D1-7F09-4566-8676-13A91EF45E7E}" type="presParOf" srcId="{7283012A-F7BF-467C-AF31-33A635C4BE1F}" destId="{DD7F08AB-4F54-449B-898F-9CABBEB81CB5}" srcOrd="2" destOrd="0" presId="urn:microsoft.com/office/officeart/2005/8/layout/process1"/>
    <dgm:cxn modelId="{663A7606-0532-4742-B0C8-7A807E11BF63}" type="presParOf" srcId="{7283012A-F7BF-467C-AF31-33A635C4BE1F}" destId="{FDF974EE-6BD8-4849-BD4F-4FA4240C7798}" srcOrd="3" destOrd="0" presId="urn:microsoft.com/office/officeart/2005/8/layout/process1"/>
    <dgm:cxn modelId="{BCECCF47-C7B1-4781-8CE3-DB357D69F2A9}" type="presParOf" srcId="{FDF974EE-6BD8-4849-BD4F-4FA4240C7798}" destId="{53439BD9-0C9C-4810-B286-1F42BD15820C}" srcOrd="0" destOrd="0" presId="urn:microsoft.com/office/officeart/2005/8/layout/process1"/>
    <dgm:cxn modelId="{989EF874-C20A-4FA1-AA2B-A0A9FFC01710}" type="presParOf" srcId="{7283012A-F7BF-467C-AF31-33A635C4BE1F}" destId="{E1E1763F-17E1-45D3-8D15-22C64251B3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4493-5332-486A-9D82-9C780C61FA36}">
      <dsp:nvSpPr>
        <dsp:cNvPr id="0" name=""/>
        <dsp:cNvSpPr/>
      </dsp:nvSpPr>
      <dsp:spPr>
        <a:xfrm>
          <a:off x="7317" y="346865"/>
          <a:ext cx="2187027" cy="13122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/>
            <a:t>Logined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User data</a:t>
          </a:r>
          <a:endParaRPr lang="ko-KR" altLang="en-US" sz="2000" kern="1200" dirty="0"/>
        </a:p>
      </dsp:txBody>
      <dsp:txXfrm>
        <a:off x="45750" y="385298"/>
        <a:ext cx="2110161" cy="1235350"/>
      </dsp:txXfrm>
    </dsp:sp>
    <dsp:sp modelId="{B0D45EF6-77A5-4AE7-9AA0-4A031863317E}">
      <dsp:nvSpPr>
        <dsp:cNvPr id="0" name=""/>
        <dsp:cNvSpPr/>
      </dsp:nvSpPr>
      <dsp:spPr>
        <a:xfrm>
          <a:off x="2413047" y="731782"/>
          <a:ext cx="463649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2413047" y="840258"/>
        <a:ext cx="324554" cy="325430"/>
      </dsp:txXfrm>
    </dsp:sp>
    <dsp:sp modelId="{760D2C7B-3F04-42D0-B574-C01E9F083D01}">
      <dsp:nvSpPr>
        <dsp:cNvPr id="0" name=""/>
        <dsp:cNvSpPr/>
      </dsp:nvSpPr>
      <dsp:spPr>
        <a:xfrm>
          <a:off x="3069155" y="346865"/>
          <a:ext cx="2187027" cy="131221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Model</a:t>
          </a:r>
          <a:endParaRPr lang="ko-KR" altLang="en-US" sz="2000" kern="1200" dirty="0"/>
        </a:p>
      </dsp:txBody>
      <dsp:txXfrm>
        <a:off x="3107588" y="385298"/>
        <a:ext cx="2110161" cy="1235350"/>
      </dsp:txXfrm>
    </dsp:sp>
    <dsp:sp modelId="{6EF08303-670C-49FF-AF3B-FE20ACCDE3EC}">
      <dsp:nvSpPr>
        <dsp:cNvPr id="0" name=""/>
        <dsp:cNvSpPr/>
      </dsp:nvSpPr>
      <dsp:spPr>
        <a:xfrm>
          <a:off x="5474885" y="731782"/>
          <a:ext cx="463649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5474885" y="840258"/>
        <a:ext cx="324554" cy="325430"/>
      </dsp:txXfrm>
    </dsp:sp>
    <dsp:sp modelId="{985AFCAF-92BB-46BB-BA10-F76093A5D5E9}">
      <dsp:nvSpPr>
        <dsp:cNvPr id="0" name=""/>
        <dsp:cNvSpPr/>
      </dsp:nvSpPr>
      <dsp:spPr>
        <a:xfrm>
          <a:off x="6130993" y="346865"/>
          <a:ext cx="2187027" cy="1312216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Prediction</a:t>
          </a:r>
          <a:endParaRPr lang="ko-KR" altLang="en-US" sz="2000" kern="1200" dirty="0"/>
        </a:p>
      </dsp:txBody>
      <dsp:txXfrm>
        <a:off x="6169426" y="385298"/>
        <a:ext cx="2110161" cy="123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1B8F-11F7-41CF-9063-3F535BA8DB35}">
      <dsp:nvSpPr>
        <dsp:cNvPr id="0" name=""/>
        <dsp:cNvSpPr/>
      </dsp:nvSpPr>
      <dsp:spPr>
        <a:xfrm>
          <a:off x="1587" y="340593"/>
          <a:ext cx="2187027" cy="1312216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Raw session data</a:t>
          </a:r>
          <a:endParaRPr lang="ko-KR" altLang="en-US" sz="1700" kern="1200" dirty="0"/>
        </a:p>
      </dsp:txBody>
      <dsp:txXfrm>
        <a:off x="40020" y="379026"/>
        <a:ext cx="2110161" cy="1235350"/>
      </dsp:txXfrm>
    </dsp:sp>
    <dsp:sp modelId="{8E89025C-BFC3-4E1E-B419-A555C4F5445E}">
      <dsp:nvSpPr>
        <dsp:cNvPr id="0" name=""/>
        <dsp:cNvSpPr/>
      </dsp:nvSpPr>
      <dsp:spPr>
        <a:xfrm rot="7029">
          <a:off x="2408749" y="728673"/>
          <a:ext cx="466687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08749" y="837006"/>
        <a:ext cx="326681" cy="325430"/>
      </dsp:txXfrm>
    </dsp:sp>
    <dsp:sp modelId="{48374915-6B2D-499D-93AA-8D19C4C14CDF}">
      <dsp:nvSpPr>
        <dsp:cNvPr id="0" name=""/>
        <dsp:cNvSpPr/>
      </dsp:nvSpPr>
      <dsp:spPr>
        <a:xfrm>
          <a:off x="3069155" y="346865"/>
          <a:ext cx="2187027" cy="1312216"/>
        </a:xfrm>
        <a:prstGeom prst="roundRect">
          <a:avLst>
            <a:gd name="adj" fmla="val 10000"/>
          </a:avLst>
        </a:prstGeom>
        <a:solidFill>
          <a:srgbClr val="4970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RNN</a:t>
          </a:r>
          <a:endParaRPr lang="ko-KR" altLang="en-US" sz="1700" kern="1200" dirty="0"/>
        </a:p>
      </dsp:txBody>
      <dsp:txXfrm>
        <a:off x="3107588" y="385298"/>
        <a:ext cx="2110161" cy="1235350"/>
      </dsp:txXfrm>
    </dsp:sp>
    <dsp:sp modelId="{59E71768-C42B-4313-8F32-37C4B17F754E}">
      <dsp:nvSpPr>
        <dsp:cNvPr id="0" name=""/>
        <dsp:cNvSpPr/>
      </dsp:nvSpPr>
      <dsp:spPr>
        <a:xfrm rot="21595506">
          <a:off x="5474885" y="729764"/>
          <a:ext cx="463650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474885" y="838331"/>
        <a:ext cx="324555" cy="325430"/>
      </dsp:txXfrm>
    </dsp:sp>
    <dsp:sp modelId="{98EA30B1-8A94-4547-BD21-17519FD2200A}">
      <dsp:nvSpPr>
        <dsp:cNvPr id="0" name=""/>
        <dsp:cNvSpPr/>
      </dsp:nvSpPr>
      <dsp:spPr>
        <a:xfrm>
          <a:off x="6130993" y="342863"/>
          <a:ext cx="2187027" cy="1312216"/>
        </a:xfrm>
        <a:prstGeom prst="roundRect">
          <a:avLst>
            <a:gd name="adj" fmla="val 10000"/>
          </a:avLst>
        </a:prstGeom>
        <a:solidFill>
          <a:srgbClr val="1A28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Recommendation</a:t>
          </a:r>
          <a:endParaRPr lang="ko-KR" altLang="en-US" sz="1700" kern="1200" dirty="0"/>
        </a:p>
      </dsp:txBody>
      <dsp:txXfrm>
        <a:off x="6169426" y="381296"/>
        <a:ext cx="2110161" cy="1235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B1AAB-0568-452B-B5C1-B2047EE3211B}">
      <dsp:nvSpPr>
        <dsp:cNvPr id="0" name=""/>
        <dsp:cNvSpPr/>
      </dsp:nvSpPr>
      <dsp:spPr>
        <a:xfrm>
          <a:off x="432724" y="1174293"/>
          <a:ext cx="279876" cy="533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38" y="0"/>
              </a:lnTo>
              <a:lnTo>
                <a:pt x="139938" y="533300"/>
              </a:lnTo>
              <a:lnTo>
                <a:pt x="279876" y="53330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605" y="1425887"/>
        <a:ext cx="30113" cy="30113"/>
      </dsp:txXfrm>
    </dsp:sp>
    <dsp:sp modelId="{D7875115-D852-4C65-B794-D1918B006D22}">
      <dsp:nvSpPr>
        <dsp:cNvPr id="0" name=""/>
        <dsp:cNvSpPr/>
      </dsp:nvSpPr>
      <dsp:spPr>
        <a:xfrm>
          <a:off x="432724" y="1128574"/>
          <a:ext cx="279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876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5665" y="1167297"/>
        <a:ext cx="13993" cy="13993"/>
      </dsp:txXfrm>
    </dsp:sp>
    <dsp:sp modelId="{92A72837-091B-4064-B684-98A4AD221A66}">
      <dsp:nvSpPr>
        <dsp:cNvPr id="0" name=""/>
        <dsp:cNvSpPr/>
      </dsp:nvSpPr>
      <dsp:spPr>
        <a:xfrm>
          <a:off x="432724" y="640993"/>
          <a:ext cx="279876" cy="533300"/>
        </a:xfrm>
        <a:custGeom>
          <a:avLst/>
          <a:gdLst/>
          <a:ahLst/>
          <a:cxnLst/>
          <a:rect l="0" t="0" r="0" b="0"/>
          <a:pathLst>
            <a:path>
              <a:moveTo>
                <a:pt x="0" y="533300"/>
              </a:moveTo>
              <a:lnTo>
                <a:pt x="139938" y="533300"/>
              </a:lnTo>
              <a:lnTo>
                <a:pt x="139938" y="0"/>
              </a:lnTo>
              <a:lnTo>
                <a:pt x="27987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605" y="892586"/>
        <a:ext cx="30113" cy="30113"/>
      </dsp:txXfrm>
    </dsp:sp>
    <dsp:sp modelId="{9DE21523-4EF7-4D96-BC6F-892535710A45}">
      <dsp:nvSpPr>
        <dsp:cNvPr id="0" name=""/>
        <dsp:cNvSpPr/>
      </dsp:nvSpPr>
      <dsp:spPr>
        <a:xfrm rot="16200000">
          <a:off x="-903334" y="960973"/>
          <a:ext cx="224547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Session ID</a:t>
          </a:r>
          <a:endParaRPr lang="ko-KR" altLang="en-US" sz="2700" kern="1200" dirty="0"/>
        </a:p>
      </dsp:txBody>
      <dsp:txXfrm>
        <a:off x="-903334" y="960973"/>
        <a:ext cx="2245477" cy="426640"/>
      </dsp:txXfrm>
    </dsp:sp>
    <dsp:sp modelId="{B11BA88B-B2D6-4201-B0AE-6F5223DBFF69}">
      <dsp:nvSpPr>
        <dsp:cNvPr id="0" name=""/>
        <dsp:cNvSpPr/>
      </dsp:nvSpPr>
      <dsp:spPr>
        <a:xfrm>
          <a:off x="712600" y="427672"/>
          <a:ext cx="6869283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427672"/>
        <a:ext cx="6869283" cy="426640"/>
      </dsp:txXfrm>
    </dsp:sp>
    <dsp:sp modelId="{DD7F5B14-88A0-4509-8BBD-D61E640086FB}">
      <dsp:nvSpPr>
        <dsp:cNvPr id="0" name=""/>
        <dsp:cNvSpPr/>
      </dsp:nvSpPr>
      <dsp:spPr>
        <a:xfrm>
          <a:off x="712600" y="960973"/>
          <a:ext cx="686866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960973"/>
        <a:ext cx="6868667" cy="426640"/>
      </dsp:txXfrm>
    </dsp:sp>
    <dsp:sp modelId="{41A3867A-90E7-41D4-8F8F-E30E25F2F91E}">
      <dsp:nvSpPr>
        <dsp:cNvPr id="0" name=""/>
        <dsp:cNvSpPr/>
      </dsp:nvSpPr>
      <dsp:spPr>
        <a:xfrm>
          <a:off x="712600" y="1494274"/>
          <a:ext cx="686866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1494274"/>
        <a:ext cx="6868667" cy="426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66E2D-C6D7-4BE7-AAEA-CAFE4B123E4C}">
      <dsp:nvSpPr>
        <dsp:cNvPr id="0" name=""/>
        <dsp:cNvSpPr/>
      </dsp:nvSpPr>
      <dsp:spPr>
        <a:xfrm>
          <a:off x="4100" y="395538"/>
          <a:ext cx="1271118" cy="762670"/>
        </a:xfrm>
        <a:prstGeom prst="roundRect">
          <a:avLst>
            <a:gd name="adj" fmla="val 10000"/>
          </a:avLst>
        </a:prstGeom>
        <a:solidFill>
          <a:srgbClr val="ED83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Session representation for GAN</a:t>
          </a:r>
          <a:endParaRPr lang="ko-KR" altLang="en-US" sz="1200" kern="1200" dirty="0"/>
        </a:p>
      </dsp:txBody>
      <dsp:txXfrm>
        <a:off x="26438" y="417876"/>
        <a:ext cx="1226442" cy="717994"/>
      </dsp:txXfrm>
    </dsp:sp>
    <dsp:sp modelId="{8A869E98-B77C-4F60-8413-B3DB6773C331}">
      <dsp:nvSpPr>
        <dsp:cNvPr id="0" name=""/>
        <dsp:cNvSpPr/>
      </dsp:nvSpPr>
      <dsp:spPr>
        <a:xfrm>
          <a:off x="1402330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402330" y="682302"/>
        <a:ext cx="188634" cy="189143"/>
      </dsp:txXfrm>
    </dsp:sp>
    <dsp:sp modelId="{2534C7BB-E444-4C27-B445-64CBF6AF812D}">
      <dsp:nvSpPr>
        <dsp:cNvPr id="0" name=""/>
        <dsp:cNvSpPr/>
      </dsp:nvSpPr>
      <dsp:spPr>
        <a:xfrm>
          <a:off x="1783665" y="395538"/>
          <a:ext cx="1271118" cy="76267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ACGAN</a:t>
          </a:r>
          <a:endParaRPr lang="ko-KR" altLang="en-US" sz="1200" kern="1200" dirty="0"/>
        </a:p>
      </dsp:txBody>
      <dsp:txXfrm>
        <a:off x="1806003" y="417876"/>
        <a:ext cx="1226442" cy="717994"/>
      </dsp:txXfrm>
    </dsp:sp>
    <dsp:sp modelId="{227685FA-72D0-4B44-90BC-9A15BB88ECA1}">
      <dsp:nvSpPr>
        <dsp:cNvPr id="0" name=""/>
        <dsp:cNvSpPr/>
      </dsp:nvSpPr>
      <dsp:spPr>
        <a:xfrm>
          <a:off x="3181895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181895" y="682302"/>
        <a:ext cx="188634" cy="189143"/>
      </dsp:txXfrm>
    </dsp:sp>
    <dsp:sp modelId="{345F178C-D8A0-41EF-B22C-653D42616263}">
      <dsp:nvSpPr>
        <dsp:cNvPr id="0" name=""/>
        <dsp:cNvSpPr/>
      </dsp:nvSpPr>
      <dsp:spPr>
        <a:xfrm>
          <a:off x="3563231" y="395538"/>
          <a:ext cx="1271118" cy="762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Generated data</a:t>
          </a:r>
          <a:endParaRPr lang="ko-KR" altLang="en-US" sz="1200" kern="1200" dirty="0"/>
        </a:p>
      </dsp:txBody>
      <dsp:txXfrm>
        <a:off x="3585569" y="417876"/>
        <a:ext cx="1226442" cy="717994"/>
      </dsp:txXfrm>
    </dsp:sp>
    <dsp:sp modelId="{7C725708-DBD7-456B-B279-61398A823110}">
      <dsp:nvSpPr>
        <dsp:cNvPr id="0" name=""/>
        <dsp:cNvSpPr/>
      </dsp:nvSpPr>
      <dsp:spPr>
        <a:xfrm>
          <a:off x="4961461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961461" y="682302"/>
        <a:ext cx="188634" cy="189143"/>
      </dsp:txXfrm>
    </dsp:sp>
    <dsp:sp modelId="{3B5CDC51-8BAA-410E-83E1-572F5CE4B83C}">
      <dsp:nvSpPr>
        <dsp:cNvPr id="0" name=""/>
        <dsp:cNvSpPr/>
      </dsp:nvSpPr>
      <dsp:spPr>
        <a:xfrm>
          <a:off x="5342796" y="395538"/>
          <a:ext cx="1271118" cy="762670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Neural Model</a:t>
          </a:r>
          <a:endParaRPr lang="ko-KR" altLang="en-US" sz="1200" kern="1200" dirty="0"/>
        </a:p>
      </dsp:txBody>
      <dsp:txXfrm>
        <a:off x="5365134" y="417876"/>
        <a:ext cx="1226442" cy="717994"/>
      </dsp:txXfrm>
    </dsp:sp>
    <dsp:sp modelId="{EE99052A-EA2A-418E-A58C-706913DEFC78}">
      <dsp:nvSpPr>
        <dsp:cNvPr id="0" name=""/>
        <dsp:cNvSpPr/>
      </dsp:nvSpPr>
      <dsp:spPr>
        <a:xfrm>
          <a:off x="6741026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741026" y="682302"/>
        <a:ext cx="188634" cy="189143"/>
      </dsp:txXfrm>
    </dsp:sp>
    <dsp:sp modelId="{193E0002-E016-41C9-8F13-FA6974925068}">
      <dsp:nvSpPr>
        <dsp:cNvPr id="0" name=""/>
        <dsp:cNvSpPr/>
      </dsp:nvSpPr>
      <dsp:spPr>
        <a:xfrm>
          <a:off x="7122362" y="395538"/>
          <a:ext cx="1271118" cy="762670"/>
        </a:xfrm>
        <a:prstGeom prst="roundRect">
          <a:avLst>
            <a:gd name="adj" fmla="val 10000"/>
          </a:avLst>
        </a:prstGeom>
        <a:solidFill>
          <a:srgbClr val="2038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Prediction</a:t>
          </a:r>
          <a:endParaRPr lang="ko-KR" altLang="en-US" sz="1200" kern="1200" dirty="0"/>
        </a:p>
      </dsp:txBody>
      <dsp:txXfrm>
        <a:off x="7144700" y="417876"/>
        <a:ext cx="1226442" cy="717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AE34D-8AB1-4815-88F8-CF7E0C66A877}">
      <dsp:nvSpPr>
        <dsp:cNvPr id="0" name=""/>
        <dsp:cNvSpPr/>
      </dsp:nvSpPr>
      <dsp:spPr>
        <a:xfrm>
          <a:off x="7380" y="0"/>
          <a:ext cx="2206005" cy="1145813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Buyer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Decision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Process</a:t>
          </a:r>
          <a:endParaRPr lang="ko-KR" altLang="en-US" sz="1700" kern="1200" dirty="0"/>
        </a:p>
      </dsp:txBody>
      <dsp:txXfrm>
        <a:off x="40940" y="33560"/>
        <a:ext cx="2138885" cy="1078693"/>
      </dsp:txXfrm>
    </dsp:sp>
    <dsp:sp modelId="{6FAF6AFE-9825-48F8-B8CB-DCAFCB8DF21A}">
      <dsp:nvSpPr>
        <dsp:cNvPr id="0" name=""/>
        <dsp:cNvSpPr/>
      </dsp:nvSpPr>
      <dsp:spPr>
        <a:xfrm>
          <a:off x="2433986" y="299361"/>
          <a:ext cx="467673" cy="547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33986" y="408779"/>
        <a:ext cx="327371" cy="328253"/>
      </dsp:txXfrm>
    </dsp:sp>
    <dsp:sp modelId="{DD7F08AB-4F54-449B-898F-9CABBEB81CB5}">
      <dsp:nvSpPr>
        <dsp:cNvPr id="0" name=""/>
        <dsp:cNvSpPr/>
      </dsp:nvSpPr>
      <dsp:spPr>
        <a:xfrm>
          <a:off x="3095787" y="0"/>
          <a:ext cx="2206005" cy="1145813"/>
        </a:xfrm>
        <a:prstGeom prst="roundRect">
          <a:avLst>
            <a:gd name="adj" fmla="val 10000"/>
          </a:avLst>
        </a:prstGeom>
        <a:solidFill>
          <a:srgbClr val="4970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Explainable Model</a:t>
          </a:r>
          <a:endParaRPr lang="ko-KR" altLang="en-US" sz="1700" kern="1200" dirty="0"/>
        </a:p>
      </dsp:txBody>
      <dsp:txXfrm>
        <a:off x="3129347" y="33560"/>
        <a:ext cx="2138885" cy="1078693"/>
      </dsp:txXfrm>
    </dsp:sp>
    <dsp:sp modelId="{FDF974EE-6BD8-4849-BD4F-4FA4240C7798}">
      <dsp:nvSpPr>
        <dsp:cNvPr id="0" name=""/>
        <dsp:cNvSpPr/>
      </dsp:nvSpPr>
      <dsp:spPr>
        <a:xfrm>
          <a:off x="5522393" y="299361"/>
          <a:ext cx="467673" cy="547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B5CBE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522393" y="408779"/>
        <a:ext cx="327371" cy="328253"/>
      </dsp:txXfrm>
    </dsp:sp>
    <dsp:sp modelId="{E1E1763F-17E1-45D3-8D15-22C64251B38E}">
      <dsp:nvSpPr>
        <dsp:cNvPr id="0" name=""/>
        <dsp:cNvSpPr/>
      </dsp:nvSpPr>
      <dsp:spPr>
        <a:xfrm>
          <a:off x="6184195" y="0"/>
          <a:ext cx="2206005" cy="1145813"/>
        </a:xfrm>
        <a:prstGeom prst="roundRect">
          <a:avLst>
            <a:gd name="adj" fmla="val 10000"/>
          </a:avLst>
        </a:prstGeom>
        <a:solidFill>
          <a:srgbClr val="1A28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Explanation</a:t>
          </a:r>
          <a:endParaRPr lang="ko-KR" altLang="en-US" sz="1700" kern="1200" dirty="0"/>
        </a:p>
      </dsp:txBody>
      <dsp:txXfrm>
        <a:off x="6217755" y="33560"/>
        <a:ext cx="2138885" cy="107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D0C27E-396A-49BE-8BC4-76012DE6A6DA}" type="datetime4">
              <a:rPr lang="ko-KR" altLang="en-US" smtClean="0">
                <a:latin typeface="맑은 고딕" panose="020B0503020000020004" pitchFamily="50" charset="-127"/>
              </a:rPr>
              <a:t>2018년 4월 26일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232C4A22-548F-441B-9754-26D888EEF8BF}" type="datetime4">
              <a:rPr lang="ko-KR" altLang="en-US" smtClean="0"/>
              <a:pPr/>
              <a:t>2018년 4월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3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55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08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8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86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3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8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1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11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60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CF4C6EB-8126-4DA0-99B2-8DC0B6217B4B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10F9-95CE-4524-AA96-251522961CC2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24E6E-E8C7-4DA0-BF7E-E7F9A058E454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DA123-42DE-4E33-93D0-AAF4A94F860F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09055B3-FDD4-4F33-AB55-D2D0899A81F3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88DFD-D383-4A4F-9D54-57630E6EC51C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7C19DD-2328-464E-9F65-A09A73E3C126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5AB2D-8D19-436C-95EB-D4769675B2D4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833875E-4FA0-44EB-B021-FA5626385FF2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BFC38-B305-4756-90A7-D04ACFBE4CAB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EAFF66-8386-430E-98BD-4F073371C77B}" type="datetime4">
              <a:rPr lang="ko-KR" altLang="en-US" smtClean="0"/>
              <a:t>2018년 4월 26일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직사각형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자유형(F)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자유형(F)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9" name="자유형(F)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" name="자유형(F)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자유형(F)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자유형(F)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자유형(F)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자유형(F)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" name="자유형(F)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자유형(F)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자유형(F)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자유형(F)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9" name="자유형(F)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자유형(F)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49" y="6356351"/>
            <a:ext cx="12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BD67E8FB-59AE-419E-ADDC-661A39B4DF85}" type="datetime4">
              <a:rPr lang="ko-KR" altLang="en-US" smtClean="0"/>
              <a:pPr/>
              <a:t>2018년 4월 26일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citation.cfm?id=2813517" TargetMode="External"/><Relationship Id="rId3" Type="http://schemas.openxmlformats.org/officeDocument/2006/relationships/hyperlink" Target="https://arxiv.org/pdf/1511.06939.pdf" TargetMode="External"/><Relationship Id="rId7" Type="http://schemas.openxmlformats.org/officeDocument/2006/relationships/hyperlink" Target="https://dl.acm.org/citation.cfm?id=3018715" TargetMode="External"/><Relationship Id="rId2" Type="http://schemas.openxmlformats.org/officeDocument/2006/relationships/hyperlink" Target="http://www.kdd.org/kdd2016/papers/files/rfp0573-ribeiro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1.03244" TargetMode="External"/><Relationship Id="rId11" Type="http://schemas.openxmlformats.org/officeDocument/2006/relationships/hyperlink" Target="https://static.googleusercontent.com/media/research.google.com/ko/pubs/archive/45530.pdf" TargetMode="External"/><Relationship Id="rId5" Type="http://schemas.openxmlformats.org/officeDocument/2006/relationships/hyperlink" Target="https://arxiv.org/pdf/1610.09585.pdf" TargetMode="External"/><Relationship Id="rId10" Type="http://schemas.openxmlformats.org/officeDocument/2006/relationships/hyperlink" Target="https://arxiv.org/vc/arxiv/papers/1603/1603.04259v2.pdf" TargetMode="External"/><Relationship Id="rId4" Type="http://schemas.openxmlformats.org/officeDocument/2006/relationships/hyperlink" Target="https://www.youtube.com/watch?v=odpjk7_tGY0" TargetMode="External"/><Relationship Id="rId9" Type="http://schemas.openxmlformats.org/officeDocument/2006/relationships/hyperlink" Target="http://2015.recsyschallenge.com/challeng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Session-based</a:t>
            </a:r>
            <a:br>
              <a:rPr lang="en-US" altLang="ko-KR" dirty="0"/>
            </a:br>
            <a:r>
              <a:rPr lang="en-US" altLang="ko-KR" dirty="0"/>
              <a:t>Purchase Prediction and Explanation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061964" y="4653136"/>
            <a:ext cx="9676682" cy="2016224"/>
          </a:xfrm>
        </p:spPr>
        <p:txBody>
          <a:bodyPr rtlCol="0">
            <a:normAutofit/>
          </a:bodyPr>
          <a:lstStyle/>
          <a:p>
            <a:pPr algn="r"/>
            <a:r>
              <a:rPr lang="en-US" altLang="ko-KR" dirty="0"/>
              <a:t>Data Intelligence </a:t>
            </a:r>
            <a:r>
              <a:rPr lang="en-US" altLang="ko-KR" dirty="0" err="1"/>
              <a:t>Lab@Yonsei</a:t>
            </a:r>
            <a:endParaRPr lang="en-US" altLang="ko-KR" dirty="0"/>
          </a:p>
          <a:p>
            <a:pPr algn="r"/>
            <a:r>
              <a:rPr lang="en-US" altLang="ko-KR" dirty="0"/>
              <a:t>Professor: Seung-won Hwang</a:t>
            </a:r>
          </a:p>
          <a:p>
            <a:pPr algn="r"/>
            <a:r>
              <a:rPr lang="en-US" altLang="ko-KR" dirty="0"/>
              <a:t>Leader: </a:t>
            </a:r>
            <a:r>
              <a:rPr lang="en-US" altLang="ko-KR" dirty="0" err="1"/>
              <a:t>Jin</a:t>
            </a:r>
            <a:r>
              <a:rPr lang="en-US" altLang="ko-KR" dirty="0"/>
              <a:t>-young Yeo</a:t>
            </a:r>
          </a:p>
          <a:p>
            <a:pPr algn="r"/>
            <a:r>
              <a:rPr lang="en-US" altLang="ko-KR" dirty="0"/>
              <a:t>Team GAZUA: Ju-hyuk Lee, </a:t>
            </a:r>
            <a:r>
              <a:rPr lang="en-US" altLang="ko-KR" dirty="0" err="1"/>
              <a:t>Yoo-jin</a:t>
            </a:r>
            <a:r>
              <a:rPr lang="en-US" altLang="ko-KR" dirty="0"/>
              <a:t> Kim, In-ho Choi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A337-8742-4E86-B9E7-E84B2D7E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p:pic>
        <p:nvPicPr>
          <p:cNvPr id="4" name="Picture 2" descr="Image result for buyer decision process">
            <a:extLst>
              <a:ext uri="{FF2B5EF4-FFF2-40B4-BE49-F238E27FC236}">
                <a16:creationId xmlns:a16="http://schemas.microsoft.com/office/drawing/2014/main" id="{30B99ABD-0601-469D-AAD9-D3EC66B6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5977" r="79000" b="25315"/>
          <a:stretch/>
        </p:blipFill>
        <p:spPr bwMode="auto">
          <a:xfrm>
            <a:off x="1233396" y="2640411"/>
            <a:ext cx="14401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uyer decision process">
            <a:extLst>
              <a:ext uri="{FF2B5EF4-FFF2-40B4-BE49-F238E27FC236}">
                <a16:creationId xmlns:a16="http://schemas.microsoft.com/office/drawing/2014/main" id="{D800A963-256D-444F-BAEB-49DBF0CB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25645" r="59826" b="25646"/>
          <a:stretch/>
        </p:blipFill>
        <p:spPr bwMode="auto">
          <a:xfrm>
            <a:off x="2782044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uyer decision process">
            <a:extLst>
              <a:ext uri="{FF2B5EF4-FFF2-40B4-BE49-F238E27FC236}">
                <a16:creationId xmlns:a16="http://schemas.microsoft.com/office/drawing/2014/main" id="{1257F657-016E-43C1-8AFA-859346D9D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25646" r="40651" b="25645"/>
          <a:stretch/>
        </p:blipFill>
        <p:spPr bwMode="auto">
          <a:xfrm>
            <a:off x="5280247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yer decision process">
            <a:extLst>
              <a:ext uri="{FF2B5EF4-FFF2-40B4-BE49-F238E27FC236}">
                <a16:creationId xmlns:a16="http://schemas.microsoft.com/office/drawing/2014/main" id="{825B5504-CEC6-4077-B88B-F40A374CB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0"/>
          <a:stretch/>
        </p:blipFill>
        <p:spPr bwMode="auto">
          <a:xfrm>
            <a:off x="8830716" y="2348880"/>
            <a:ext cx="2077998" cy="28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9EE11-3606-4C9A-830F-8B5BE8728DE3}"/>
              </a:ext>
            </a:extLst>
          </p:cNvPr>
          <p:cNvSpPr txBox="1"/>
          <p:nvPr/>
        </p:nvSpPr>
        <p:spPr>
          <a:xfrm>
            <a:off x="1197868" y="4880399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trike="sngStrike" dirty="0"/>
              <a:t>Category coverage </a:t>
            </a:r>
            <a:r>
              <a:rPr lang="ko-KR" altLang="en-US" sz="2400" strike="sngStrike" dirty="0"/>
              <a:t>↑</a:t>
            </a:r>
            <a:endParaRPr lang="en-US" altLang="ko-KR" sz="2400" strike="sngStrike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 </a:t>
            </a:r>
            <a:r>
              <a:rPr lang="ko-KR" altLang="en-US" sz="2400" dirty="0"/>
              <a:t>↑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↓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7F5968C-B8D1-40F8-89BC-783DD8861C1D}"/>
              </a:ext>
            </a:extLst>
          </p:cNvPr>
          <p:cNvSpPr/>
          <p:nvPr/>
        </p:nvSpPr>
        <p:spPr>
          <a:xfrm>
            <a:off x="981844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FFAE879-3B03-45A6-BC66-8A6C303FEE96}"/>
              </a:ext>
            </a:extLst>
          </p:cNvPr>
          <p:cNvSpPr/>
          <p:nvPr/>
        </p:nvSpPr>
        <p:spPr>
          <a:xfrm>
            <a:off x="4870276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7AA72-C826-4CE5-A326-8DC710F72D0B}"/>
              </a:ext>
            </a:extLst>
          </p:cNvPr>
          <p:cNvSpPr txBox="1"/>
          <p:nvPr/>
        </p:nvSpPr>
        <p:spPr>
          <a:xfrm>
            <a:off x="5097880" y="4878740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trike="sngStrike" dirty="0"/>
              <a:t>Category coverage </a:t>
            </a:r>
            <a:r>
              <a:rPr lang="ko-KR" altLang="en-US" sz="2400" strike="sngStrike" dirty="0"/>
              <a:t>↓</a:t>
            </a:r>
            <a:endParaRPr lang="en-US" altLang="ko-KR" sz="2400" strike="sngStrike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</a:t>
            </a:r>
            <a:r>
              <a:rPr lang="ko-KR" altLang="en-US" sz="2400" dirty="0"/>
              <a:t> ↓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32B0E-71E5-47C2-A6E0-5CD09EFF9EF3}"/>
              </a:ext>
            </a:extLst>
          </p:cNvPr>
          <p:cNvSpPr txBox="1"/>
          <p:nvPr/>
        </p:nvSpPr>
        <p:spPr>
          <a:xfrm>
            <a:off x="1534450" y="223120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[Non-buyer session]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0951E-81EE-478C-8E52-A7E9134571B0}"/>
              </a:ext>
            </a:extLst>
          </p:cNvPr>
          <p:cNvSpPr txBox="1"/>
          <p:nvPr/>
        </p:nvSpPr>
        <p:spPr>
          <a:xfrm>
            <a:off x="5096486" y="222254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[Buyer session]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151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8BB1CE-32D0-4F48-B5AC-035597F2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A3B533-DD49-4C57-9484-9C827491D215}"/>
              </a:ext>
            </a:extLst>
          </p:cNvPr>
          <p:cNvSpPr/>
          <p:nvPr/>
        </p:nvSpPr>
        <p:spPr>
          <a:xfrm>
            <a:off x="3614357" y="3500609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69488-E391-466A-A737-6B6DDAA9E86F}"/>
              </a:ext>
            </a:extLst>
          </p:cNvPr>
          <p:cNvSpPr/>
          <p:nvPr/>
        </p:nvSpPr>
        <p:spPr>
          <a:xfrm>
            <a:off x="3200079" y="3501194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F26CD9-F229-406F-AE3F-AE13FE02EA2E}"/>
              </a:ext>
            </a:extLst>
          </p:cNvPr>
          <p:cNvSpPr/>
          <p:nvPr/>
        </p:nvSpPr>
        <p:spPr>
          <a:xfrm>
            <a:off x="4810415" y="3501208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F309-41A2-4DC0-9871-582567A82F42}"/>
              </a:ext>
            </a:extLst>
          </p:cNvPr>
          <p:cNvSpPr/>
          <p:nvPr/>
        </p:nvSpPr>
        <p:spPr>
          <a:xfrm>
            <a:off x="4013165" y="3500608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5B127A-7280-4707-9AC5-547FBF8A625B}"/>
              </a:ext>
            </a:extLst>
          </p:cNvPr>
          <p:cNvSpPr/>
          <p:nvPr/>
        </p:nvSpPr>
        <p:spPr>
          <a:xfrm>
            <a:off x="4412143" y="3500607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1DDB65-7B3C-4AD5-9B45-E941E156CFE6}"/>
              </a:ext>
            </a:extLst>
          </p:cNvPr>
          <p:cNvSpPr/>
          <p:nvPr/>
        </p:nvSpPr>
        <p:spPr>
          <a:xfrm>
            <a:off x="7779197" y="1701208"/>
            <a:ext cx="328280" cy="3600000"/>
          </a:xfrm>
          <a:prstGeom prst="rect">
            <a:avLst/>
          </a:prstGeom>
          <a:solidFill>
            <a:srgbClr val="30A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11ABE4-3E62-48E0-91BE-08D358A05CA2}"/>
              </a:ext>
            </a:extLst>
          </p:cNvPr>
          <p:cNvSpPr/>
          <p:nvPr/>
        </p:nvSpPr>
        <p:spPr>
          <a:xfrm>
            <a:off x="8172449" y="1701208"/>
            <a:ext cx="328280" cy="3600000"/>
          </a:xfrm>
          <a:prstGeom prst="rect">
            <a:avLst/>
          </a:prstGeom>
          <a:solidFill>
            <a:srgbClr val="30A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DE994-91D4-4BE7-A016-73569E2AAE93}"/>
              </a:ext>
            </a:extLst>
          </p:cNvPr>
          <p:cNvSpPr txBox="1"/>
          <p:nvPr/>
        </p:nvSpPr>
        <p:spPr>
          <a:xfrm>
            <a:off x="7208538" y="4845539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6B8BA-C263-4CD3-9739-D7D61E72EBF1}"/>
              </a:ext>
            </a:extLst>
          </p:cNvPr>
          <p:cNvSpPr txBox="1"/>
          <p:nvPr/>
        </p:nvSpPr>
        <p:spPr>
          <a:xfrm>
            <a:off x="7772504" y="3347796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4</a:t>
            </a:r>
            <a:endParaRPr lang="ko-KR" altLang="en-US" sz="179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E991F-DD25-4303-91E9-C1ED75FC8537}"/>
              </a:ext>
            </a:extLst>
          </p:cNvPr>
          <p:cNvSpPr txBox="1"/>
          <p:nvPr/>
        </p:nvSpPr>
        <p:spPr>
          <a:xfrm>
            <a:off x="8162232" y="3347796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4</a:t>
            </a:r>
            <a:endParaRPr lang="ko-KR" altLang="en-US" sz="179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449FC-4286-46CC-9D17-CB27B7B5AE6E}"/>
              </a:ext>
            </a:extLst>
          </p:cNvPr>
          <p:cNvSpPr txBox="1"/>
          <p:nvPr/>
        </p:nvSpPr>
        <p:spPr>
          <a:xfrm>
            <a:off x="8553603" y="4849102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4FBB-E2B2-4B0C-B9FE-86903474730E}"/>
              </a:ext>
            </a:extLst>
          </p:cNvPr>
          <p:cNvSpPr txBox="1"/>
          <p:nvPr/>
        </p:nvSpPr>
        <p:spPr>
          <a:xfrm>
            <a:off x="3202606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0E6CD-F8E7-4D23-A333-87B881DA791A}"/>
              </a:ext>
            </a:extLst>
          </p:cNvPr>
          <p:cNvSpPr txBox="1"/>
          <p:nvPr/>
        </p:nvSpPr>
        <p:spPr>
          <a:xfrm>
            <a:off x="3627342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EFC2D-625D-4630-B7CE-13E2EA05329F}"/>
              </a:ext>
            </a:extLst>
          </p:cNvPr>
          <p:cNvSpPr txBox="1"/>
          <p:nvPr/>
        </p:nvSpPr>
        <p:spPr>
          <a:xfrm>
            <a:off x="4017071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10842-4734-4E48-8CF0-3AAFB43E799A}"/>
              </a:ext>
            </a:extLst>
          </p:cNvPr>
          <p:cNvSpPr txBox="1"/>
          <p:nvPr/>
        </p:nvSpPr>
        <p:spPr>
          <a:xfrm>
            <a:off x="4414690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72616-3772-427F-9E5B-15221E07AD86}"/>
              </a:ext>
            </a:extLst>
          </p:cNvPr>
          <p:cNvSpPr txBox="1"/>
          <p:nvPr/>
        </p:nvSpPr>
        <p:spPr>
          <a:xfrm>
            <a:off x="4810270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266172-1284-4EBF-AD30-C683F704CC2D}"/>
              </a:ext>
            </a:extLst>
          </p:cNvPr>
          <p:cNvSpPr txBox="1"/>
          <p:nvPr/>
        </p:nvSpPr>
        <p:spPr>
          <a:xfrm>
            <a:off x="9106299" y="4851208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EDC21C-C1DE-414E-A070-3BB865C12CA3}"/>
              </a:ext>
            </a:extLst>
          </p:cNvPr>
          <p:cNvSpPr txBox="1"/>
          <p:nvPr/>
        </p:nvSpPr>
        <p:spPr>
          <a:xfrm>
            <a:off x="2854052" y="5343470"/>
            <a:ext cx="2637260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Product coverage = 5</a:t>
            </a:r>
          </a:p>
          <a:p>
            <a:r>
              <a:rPr lang="en-US" altLang="ko-KR" sz="1799" dirty="0"/>
              <a:t>Average duration = 2</a:t>
            </a:r>
          </a:p>
          <a:p>
            <a:r>
              <a:rPr lang="en-US" altLang="ko-KR" sz="1799" dirty="0"/>
              <a:t>Entropy = log 5</a:t>
            </a:r>
            <a:endParaRPr lang="ko-KR" altLang="en-US" sz="17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54C0D-D593-42AF-A595-BB9E2C7323AF}"/>
              </a:ext>
            </a:extLst>
          </p:cNvPr>
          <p:cNvSpPr txBox="1"/>
          <p:nvPr/>
        </p:nvSpPr>
        <p:spPr>
          <a:xfrm>
            <a:off x="6601590" y="5352668"/>
            <a:ext cx="2964273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Product coverage = 6</a:t>
            </a:r>
          </a:p>
          <a:p>
            <a:r>
              <a:rPr lang="en-US" altLang="ko-KR" sz="1799" dirty="0"/>
              <a:t>Average duration = 1.6</a:t>
            </a:r>
          </a:p>
          <a:p>
            <a:r>
              <a:rPr lang="en-US" altLang="ko-KR" sz="1799" dirty="0"/>
              <a:t>Entropy = log 5 – (log4)/5</a:t>
            </a:r>
            <a:endParaRPr lang="ko-KR" altLang="en-US" sz="17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A4D053-503B-46F1-900D-A10641693CD1}"/>
              </a:ext>
            </a:extLst>
          </p:cNvPr>
          <p:cNvSpPr txBox="1"/>
          <p:nvPr/>
        </p:nvSpPr>
        <p:spPr>
          <a:xfrm>
            <a:off x="6654458" y="4845539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60489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BB1C-3A9B-4F78-AB65-5135B30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0C289-E6A8-470D-B72D-475B0960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747933-140E-437E-8F39-2FDA197D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9159"/>
              </p:ext>
            </p:extLst>
          </p:nvPr>
        </p:nvGraphicFramePr>
        <p:xfrm>
          <a:off x="7199773" y="3713480"/>
          <a:ext cx="417646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4646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dimensional features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5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duration of items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1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duration of categories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duration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 count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item count per category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18412"/>
                  </a:ext>
                </a:extLst>
              </a:tr>
            </a:tbl>
          </a:graphicData>
        </a:graphic>
      </p:graphicFrame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93234C55-14A2-4EF4-8197-F34DE95D398E}"/>
              </a:ext>
            </a:extLst>
          </p:cNvPr>
          <p:cNvSpPr/>
          <p:nvPr/>
        </p:nvSpPr>
        <p:spPr>
          <a:xfrm rot="10800000" flipH="1">
            <a:off x="3286100" y="2204864"/>
            <a:ext cx="4285270" cy="3872177"/>
          </a:xfrm>
          <a:prstGeom prst="circularArrow">
            <a:avLst>
              <a:gd name="adj1" fmla="val 6461"/>
              <a:gd name="adj2" fmla="val 706840"/>
              <a:gd name="adj3" fmla="val 17462226"/>
              <a:gd name="adj4" fmla="val 10638433"/>
              <a:gd name="adj5" fmla="val 10763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BB1C-3A9B-4F78-AB65-5135B30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0C289-E6A8-470D-B72D-475B0960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  <a:endParaRPr lang="ko-KR" altLang="ko-KR" sz="2400" dirty="0"/>
          </a:p>
          <a:p>
            <a:r>
              <a:rPr lang="en-US" altLang="ko-KR" sz="2400" dirty="0"/>
              <a:t>12 , Timestamp , Item ID , Purchase , Price , Quantity , Category</a:t>
            </a:r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93234C55-14A2-4EF4-8197-F34DE95D398E}"/>
              </a:ext>
            </a:extLst>
          </p:cNvPr>
          <p:cNvSpPr/>
          <p:nvPr/>
        </p:nvSpPr>
        <p:spPr>
          <a:xfrm rot="10800000" flipH="1">
            <a:off x="1593436" y="2024260"/>
            <a:ext cx="3204832" cy="3872177"/>
          </a:xfrm>
          <a:prstGeom prst="circularArrow">
            <a:avLst>
              <a:gd name="adj1" fmla="val 6828"/>
              <a:gd name="adj2" fmla="val 706840"/>
              <a:gd name="adj3" fmla="val 15351490"/>
              <a:gd name="adj4" fmla="val 10557906"/>
              <a:gd name="adj5" fmla="val 10763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5AC936-9E1F-47CC-939D-B803C34E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61688"/>
              </p:ext>
            </p:extLst>
          </p:nvPr>
        </p:nvGraphicFramePr>
        <p:xfrm>
          <a:off x="3286099" y="4797152"/>
          <a:ext cx="812588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62690905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68458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dimensional 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 representation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2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Category(13-d)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(0, 0, 1, 0, 1, 1, 0, 0, 0, 0, 1, 0, 0)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Time(24-d)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0, …, 0.5, 1, 0.5, …, 0, 0,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35955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7A851F-554C-4CE3-B400-B594041BD5C1}"/>
              </a:ext>
            </a:extLst>
          </p:cNvPr>
          <p:cNvCxnSpPr/>
          <p:nvPr/>
        </p:nvCxnSpPr>
        <p:spPr>
          <a:xfrm flipH="1">
            <a:off x="8110636" y="4365104"/>
            <a:ext cx="360040" cy="8640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14F4A5-1D49-43F1-B1E8-719C0CEE545D}"/>
              </a:ext>
            </a:extLst>
          </p:cNvPr>
          <p:cNvCxnSpPr/>
          <p:nvPr/>
        </p:nvCxnSpPr>
        <p:spPr>
          <a:xfrm flipH="1">
            <a:off x="8902724" y="4437112"/>
            <a:ext cx="864096" cy="8206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EDA580-D14B-4987-919D-86ED27E07325}"/>
              </a:ext>
            </a:extLst>
          </p:cNvPr>
          <p:cNvCxnSpPr/>
          <p:nvPr/>
        </p:nvCxnSpPr>
        <p:spPr>
          <a:xfrm flipV="1">
            <a:off x="8758708" y="5896438"/>
            <a:ext cx="360040" cy="4848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9B397A-66EB-49DA-98AD-03FA221A93C4}"/>
              </a:ext>
            </a:extLst>
          </p:cNvPr>
          <p:cNvSpPr txBox="1"/>
          <p:nvPr/>
        </p:nvSpPr>
        <p:spPr>
          <a:xfrm>
            <a:off x="7942911" y="3999010"/>
            <a:ext cx="10246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B2DD0-DB6D-463D-A3B0-5E50EFC24ECF}"/>
              </a:ext>
            </a:extLst>
          </p:cNvPr>
          <p:cNvSpPr txBox="1"/>
          <p:nvPr/>
        </p:nvSpPr>
        <p:spPr>
          <a:xfrm>
            <a:off x="9492546" y="4097583"/>
            <a:ext cx="59503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46342-1615-4CB5-BC57-3E4D7D2868B8}"/>
              </a:ext>
            </a:extLst>
          </p:cNvPr>
          <p:cNvSpPr txBox="1"/>
          <p:nvPr/>
        </p:nvSpPr>
        <p:spPr>
          <a:xfrm>
            <a:off x="8346189" y="63792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15:00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18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F8CF-96D5-4E2C-ACC6-CC77E0D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Item2vec &amp; 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4B1F0-43ED-4261-B6E0-54E54AC0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sentence1: The first method is automatic</a:t>
            </a:r>
          </a:p>
          <a:p>
            <a:r>
              <a:rPr lang="en-US" altLang="ko-KR" dirty="0"/>
              <a:t>sentence2: It allows for a far method</a:t>
            </a:r>
          </a:p>
          <a:p>
            <a:r>
              <a:rPr lang="en-US" altLang="ko-KR" dirty="0"/>
              <a:t>sentence3: It is not automatic</a:t>
            </a:r>
          </a:p>
          <a:p>
            <a:endParaRPr lang="en-US" altLang="ko-KR" dirty="0"/>
          </a:p>
          <a:p>
            <a:r>
              <a:rPr lang="en-US" altLang="ko-KR" dirty="0"/>
              <a:t>session1: pen pencil laptop keyboard clock</a:t>
            </a:r>
          </a:p>
          <a:p>
            <a:r>
              <a:rPr lang="en-US" altLang="ko-KR" dirty="0"/>
              <a:t>session2: shoe jacket laptop cell-phone</a:t>
            </a:r>
          </a:p>
          <a:p>
            <a:r>
              <a:rPr lang="en-US" altLang="ko-KR" dirty="0"/>
              <a:t>session3: keyboard mouse laptop cell-phone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1966FF-E2AC-42F0-B635-18B58F1D25A5}"/>
              </a:ext>
            </a:extLst>
          </p:cNvPr>
          <p:cNvSpPr/>
          <p:nvPr/>
        </p:nvSpPr>
        <p:spPr>
          <a:xfrm>
            <a:off x="1593888" y="598753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[9] </a:t>
            </a:r>
            <a:r>
              <a:rPr lang="ko-KR" altLang="en-US" dirty="0"/>
              <a:t>Item2Vec: </a:t>
            </a:r>
            <a:r>
              <a:rPr lang="ko-KR" altLang="en-US" dirty="0" err="1"/>
              <a:t>Neural</a:t>
            </a:r>
            <a:r>
              <a:rPr lang="ko-KR" altLang="en-US" dirty="0"/>
              <a:t> </a:t>
            </a:r>
            <a:r>
              <a:rPr lang="ko-KR" altLang="en-US" dirty="0" err="1"/>
              <a:t>Item</a:t>
            </a:r>
            <a:r>
              <a:rPr lang="ko-KR" altLang="en-US" dirty="0"/>
              <a:t> </a:t>
            </a:r>
            <a:r>
              <a:rPr lang="ko-KR" altLang="en-US" dirty="0" err="1"/>
              <a:t>Embedding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Collaborative</a:t>
            </a:r>
            <a:r>
              <a:rPr lang="ko-KR" altLang="en-US" dirty="0"/>
              <a:t> </a:t>
            </a:r>
            <a:r>
              <a:rPr lang="ko-KR" altLang="en-US" dirty="0" err="1"/>
              <a:t>Filtering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D180D3E7-3199-4AD6-97A8-BA782DB8C9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396432"/>
                  </p:ext>
                </p:extLst>
              </p:nvPr>
            </p:nvGraphicFramePr>
            <p:xfrm>
              <a:off x="9118748" y="3284984"/>
              <a:ext cx="2586684" cy="1475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617">
                      <a:extLst>
                        <a:ext uri="{9D8B030D-6E8A-4147-A177-3AD203B41FA5}">
                          <a16:colId xmlns:a16="http://schemas.microsoft.com/office/drawing/2014/main" val="1932782118"/>
                        </a:ext>
                      </a:extLst>
                    </a:gridCol>
                    <a:gridCol w="1541067">
                      <a:extLst>
                        <a:ext uri="{9D8B030D-6E8A-4147-A177-3AD203B41FA5}">
                          <a16:colId xmlns:a16="http://schemas.microsoft.com/office/drawing/2014/main" val="1284629185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Item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Embedding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9357391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Pen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3940000820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Pencil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8288280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Laptop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1971260894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Keyboard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3287515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D180D3E7-3199-4AD6-97A8-BA782DB8C9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396432"/>
                  </p:ext>
                </p:extLst>
              </p:nvPr>
            </p:nvGraphicFramePr>
            <p:xfrm>
              <a:off x="9118748" y="3284984"/>
              <a:ext cx="2586684" cy="1475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617">
                      <a:extLst>
                        <a:ext uri="{9D8B030D-6E8A-4147-A177-3AD203B41FA5}">
                          <a16:colId xmlns:a16="http://schemas.microsoft.com/office/drawing/2014/main" val="1932782118"/>
                        </a:ext>
                      </a:extLst>
                    </a:gridCol>
                    <a:gridCol w="1541067">
                      <a:extLst>
                        <a:ext uri="{9D8B030D-6E8A-4147-A177-3AD203B41FA5}">
                          <a16:colId xmlns:a16="http://schemas.microsoft.com/office/drawing/2014/main" val="1284629185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Item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Embedding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9357391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Pen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68110" t="-106250" r="-1575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000820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Pencil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68110" t="-202041" r="-1575" b="-2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8280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Laptop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68110" t="-308333" r="-1575" b="-1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260894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Keyboard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68110" t="-400000" r="-1575" b="-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515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805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A2BA-E5B8-42C2-AB45-B54DF8DD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2F72CC-065A-403C-97E1-F324EBEB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16694"/>
              </p:ext>
            </p:extLst>
          </p:nvPr>
        </p:nvGraphicFramePr>
        <p:xfrm>
          <a:off x="5014292" y="3363542"/>
          <a:ext cx="6342182" cy="310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091">
                  <a:extLst>
                    <a:ext uri="{9D8B030D-6E8A-4147-A177-3AD203B41FA5}">
                      <a16:colId xmlns:a16="http://schemas.microsoft.com/office/drawing/2014/main" val="22864372"/>
                    </a:ext>
                  </a:extLst>
                </a:gridCol>
                <a:gridCol w="3171091">
                  <a:extLst>
                    <a:ext uri="{9D8B030D-6E8A-4147-A177-3AD203B41FA5}">
                      <a16:colId xmlns:a16="http://schemas.microsoft.com/office/drawing/2014/main" val="4089288416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17179276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Embedding (128-d)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-0.0616 , 0.1547,...,-0.1428 , -0.0648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586189939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Category (13-d)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0,…,1,…,0</a:t>
                      </a:r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1201226791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Hour (24-d)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0,…,0.5,1,0.5,…,0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41061496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Average duration of items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117.0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271044868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Average duration of categories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351.0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259840173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 duration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351.0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2455620401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Item entropy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0.9472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241392228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Category entropy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913679777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Item count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1565469587"/>
                  </a:ext>
                </a:extLst>
              </a:tr>
              <a:tr h="27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Average Item count per category 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</a:t>
                      </a:r>
                      <a:endParaRPr lang="ko-KR" altLang="en-US" sz="14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688686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9C72E32-3815-41B2-9ED8-25D3911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289484"/>
                  </p:ext>
                </p:extLst>
              </p:nvPr>
            </p:nvGraphicFramePr>
            <p:xfrm>
              <a:off x="1593436" y="1668148"/>
              <a:ext cx="3082134" cy="1475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1067">
                      <a:extLst>
                        <a:ext uri="{9D8B030D-6E8A-4147-A177-3AD203B41FA5}">
                          <a16:colId xmlns:a16="http://schemas.microsoft.com/office/drawing/2014/main" val="1932782118"/>
                        </a:ext>
                      </a:extLst>
                    </a:gridCol>
                    <a:gridCol w="1541067">
                      <a:extLst>
                        <a:ext uri="{9D8B030D-6E8A-4147-A177-3AD203B41FA5}">
                          <a16:colId xmlns:a16="http://schemas.microsoft.com/office/drawing/2014/main" val="1284629185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Item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Embedding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9357391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3940000820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B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8288280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1971260894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3287515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9C72E32-3815-41B2-9ED8-25D3911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289484"/>
                  </p:ext>
                </p:extLst>
              </p:nvPr>
            </p:nvGraphicFramePr>
            <p:xfrm>
              <a:off x="1593436" y="1668148"/>
              <a:ext cx="3082134" cy="1475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1067">
                      <a:extLst>
                        <a:ext uri="{9D8B030D-6E8A-4147-A177-3AD203B41FA5}">
                          <a16:colId xmlns:a16="http://schemas.microsoft.com/office/drawing/2014/main" val="1932782118"/>
                        </a:ext>
                      </a:extLst>
                    </a:gridCol>
                    <a:gridCol w="1541067">
                      <a:extLst>
                        <a:ext uri="{9D8B030D-6E8A-4147-A177-3AD203B41FA5}">
                          <a16:colId xmlns:a16="http://schemas.microsoft.com/office/drawing/2014/main" val="1284629185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Item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Embedding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extLst>
                      <a:ext uri="{0D108BD9-81ED-4DB2-BD59-A6C34878D82A}">
                        <a16:rowId xmlns:a16="http://schemas.microsoft.com/office/drawing/2014/main" val="9357391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100395" t="-108333" r="-197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000820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B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100395" t="-204082" r="-1976" b="-2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828007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100395" t="-310417" r="-1976" b="-1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260894"/>
                      </a:ext>
                    </a:extLst>
                  </a:tr>
                  <a:tr h="295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</a:t>
                          </a:r>
                          <a:endParaRPr lang="ko-KR" altLang="en-US" sz="1400" dirty="0"/>
                        </a:p>
                      </a:txBody>
                      <a:tcPr marL="72752" marR="72752" marT="36376" marB="36376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752" marR="72752" marT="36376" marB="36376">
                        <a:blipFill>
                          <a:blip r:embed="rId2"/>
                          <a:stretch>
                            <a:fillRect l="-100395" t="-402041" r="-1976" b="-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5158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B1E044-A515-4E06-9E3B-71A03EFFB002}"/>
              </a:ext>
            </a:extLst>
          </p:cNvPr>
          <p:cNvCxnSpPr>
            <a:cxnSpLocks/>
          </p:cNvCxnSpPr>
          <p:nvPr/>
        </p:nvCxnSpPr>
        <p:spPr>
          <a:xfrm>
            <a:off x="4765089" y="2129420"/>
            <a:ext cx="781587" cy="26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D6B2DE-0064-4464-A196-E136CC40F9E1}"/>
              </a:ext>
            </a:extLst>
          </p:cNvPr>
          <p:cNvCxnSpPr>
            <a:cxnSpLocks/>
          </p:cNvCxnSpPr>
          <p:nvPr/>
        </p:nvCxnSpPr>
        <p:spPr>
          <a:xfrm>
            <a:off x="4816575" y="2419855"/>
            <a:ext cx="704934" cy="13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EC5376-9CE5-41D2-B403-3173D2CA565F}"/>
              </a:ext>
            </a:extLst>
          </p:cNvPr>
          <p:cNvCxnSpPr>
            <a:cxnSpLocks/>
          </p:cNvCxnSpPr>
          <p:nvPr/>
        </p:nvCxnSpPr>
        <p:spPr>
          <a:xfrm flipV="1">
            <a:off x="4765089" y="2653419"/>
            <a:ext cx="697697" cy="5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46D850-2EAF-416E-AAEF-42CA00104676}"/>
              </a:ext>
            </a:extLst>
          </p:cNvPr>
          <p:cNvCxnSpPr>
            <a:cxnSpLocks/>
          </p:cNvCxnSpPr>
          <p:nvPr/>
        </p:nvCxnSpPr>
        <p:spPr>
          <a:xfrm flipV="1">
            <a:off x="4777672" y="2757434"/>
            <a:ext cx="743837" cy="20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EB8FC-A31D-40E0-B8C3-4BFC51B21FD3}"/>
              </a:ext>
            </a:extLst>
          </p:cNvPr>
          <p:cNvSpPr txBox="1"/>
          <p:nvPr/>
        </p:nvSpPr>
        <p:spPr>
          <a:xfrm>
            <a:off x="5603791" y="2405773"/>
            <a:ext cx="40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Component-wise average of</a:t>
            </a:r>
            <a:r>
              <a:rPr lang="ko-KR" altLang="en-US" dirty="0"/>
              <a:t> </a:t>
            </a:r>
            <a:r>
              <a:rPr lang="en-US" altLang="ko-KR" dirty="0"/>
              <a:t>items</a:t>
            </a:r>
            <a:endParaRPr lang="ko-KR" altLang="en-US" dirty="0"/>
          </a:p>
        </p:txBody>
      </p: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165C184-9C43-4538-8644-291B98AB1097}"/>
              </a:ext>
            </a:extLst>
          </p:cNvPr>
          <p:cNvSpPr/>
          <p:nvPr/>
        </p:nvSpPr>
        <p:spPr>
          <a:xfrm rot="10800000" flipH="1">
            <a:off x="1575809" y="1668148"/>
            <a:ext cx="4285270" cy="3872177"/>
          </a:xfrm>
          <a:prstGeom prst="circularArrow">
            <a:avLst>
              <a:gd name="adj1" fmla="val 6461"/>
              <a:gd name="adj2" fmla="val 706840"/>
              <a:gd name="adj3" fmla="val 17462226"/>
              <a:gd name="adj4" fmla="val 10638433"/>
              <a:gd name="adj5" fmla="val 10763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3D08AC-1FFC-4735-B600-DC95B60136D7}"/>
              </a:ext>
            </a:extLst>
          </p:cNvPr>
          <p:cNvSpPr/>
          <p:nvPr/>
        </p:nvSpPr>
        <p:spPr>
          <a:xfrm>
            <a:off x="4791349" y="158845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[10] </a:t>
            </a:r>
            <a:r>
              <a:rPr lang="ko-KR" altLang="en-US" dirty="0" err="1"/>
              <a:t>Deep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Networks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YouTube</a:t>
            </a:r>
            <a:r>
              <a:rPr lang="ko-KR" altLang="en-US" dirty="0"/>
              <a:t> </a:t>
            </a:r>
            <a:r>
              <a:rPr lang="ko-KR" altLang="en-US" dirty="0" err="1"/>
              <a:t>Recommendations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09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BB1C-3A9B-4F78-AB65-5135B30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5B5D85E-92F0-4539-ACEF-D7BAFC693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627739"/>
                  </p:ext>
                </p:extLst>
              </p:nvPr>
            </p:nvGraphicFramePr>
            <p:xfrm>
              <a:off x="1773932" y="4384584"/>
              <a:ext cx="8125884" cy="11125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3014428820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2919064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05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Item entropy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6496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Category entropy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918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5B5D85E-92F0-4539-ACEF-D7BAFC693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627739"/>
                  </p:ext>
                </p:extLst>
              </p:nvPr>
            </p:nvGraphicFramePr>
            <p:xfrm>
              <a:off x="1773932" y="4384584"/>
              <a:ext cx="8125884" cy="11125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3014428820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2919064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05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Item entropy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4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6496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Category entropy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45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5918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E52556CC-3E49-4477-AB9D-0DCEC1BE4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935848"/>
                  </p:ext>
                </p:extLst>
              </p:nvPr>
            </p:nvGraphicFramePr>
            <p:xfrm>
              <a:off x="1773932" y="1772816"/>
              <a:ext cx="8125884" cy="2225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689330290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2692247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4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44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duration of items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48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duration of categories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84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Total duration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43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Item count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66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item count per category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696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E52556CC-3E49-4477-AB9D-0DCEC1BE4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935848"/>
                  </p:ext>
                </p:extLst>
              </p:nvPr>
            </p:nvGraphicFramePr>
            <p:xfrm>
              <a:off x="1773932" y="1772816"/>
              <a:ext cx="8125884" cy="2225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689330290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2692247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4 dimensional features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44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duration of items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8197" r="-45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48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duration of categories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8197" r="-45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84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Total duration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8197" r="-45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43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Item count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408197" r="-4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66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Average item count per category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508197" r="-45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696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26C61-F52C-4C8F-9538-BA77194E2746}"/>
              </a:ext>
            </a:extLst>
          </p:cNvPr>
          <p:cNvSpPr/>
          <p:nvPr/>
        </p:nvSpPr>
        <p:spPr>
          <a:xfrm>
            <a:off x="1701924" y="609329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[10] </a:t>
            </a:r>
            <a:r>
              <a:rPr lang="ko-KR" altLang="en-US" dirty="0" err="1"/>
              <a:t>Deep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Networks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YouTube</a:t>
            </a:r>
            <a:r>
              <a:rPr lang="ko-KR" altLang="en-US" dirty="0"/>
              <a:t> </a:t>
            </a:r>
            <a:r>
              <a:rPr lang="ko-KR" altLang="en-US" dirty="0" err="1"/>
              <a:t>Recommendations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F0F846-8B6A-4A20-84BA-60CC46D3AD81}"/>
              </a:ext>
            </a:extLst>
          </p:cNvPr>
          <p:cNvSpPr/>
          <p:nvPr/>
        </p:nvSpPr>
        <p:spPr>
          <a:xfrm>
            <a:off x="1701924" y="572396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[5] </a:t>
            </a:r>
            <a:r>
              <a:rPr lang="en-US" altLang="ko-KR" dirty="0" err="1"/>
              <a:t>eCommerceGAN</a:t>
            </a:r>
            <a:r>
              <a:rPr lang="en-US" altLang="ko-KR" dirty="0"/>
              <a:t> : A Generative Adversarial Network for E-commerce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39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A2BA-E5B8-42C2-AB45-B54DF8DD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2F72CC-065A-403C-97E1-F324EBEB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90036"/>
              </p:ext>
            </p:extLst>
          </p:nvPr>
        </p:nvGraphicFramePr>
        <p:xfrm>
          <a:off x="1676683" y="2682106"/>
          <a:ext cx="4104456" cy="343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2864372"/>
                    </a:ext>
                  </a:extLst>
                </a:gridCol>
              </a:tblGrid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Features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17179276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Embedding (128-d)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586189939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Category (13-d)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1201226791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Hour (24-d)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41061496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Average duration of items (4-d)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271044868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Average duration of categories (4-d)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259840173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duration (4-d)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2455620401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Item entropy (3-d)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4241392228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Category entropy (3-d)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913679777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Item count (4-d)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1565469587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Average Item count per category (4-d)</a:t>
                      </a:r>
                      <a:endParaRPr lang="ko-KR" altLang="en-US" sz="1600" dirty="0"/>
                    </a:p>
                  </a:txBody>
                  <a:tcPr marL="68757" marR="68757" marT="34379" marB="34379"/>
                </a:tc>
                <a:extLst>
                  <a:ext uri="{0D108BD9-81ED-4DB2-BD59-A6C34878D82A}">
                    <a16:rowId xmlns:a16="http://schemas.microsoft.com/office/drawing/2014/main" val="3688686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73A8532-88AB-45D5-B514-2854D08E9A87}"/>
                  </a:ext>
                </a:extLst>
              </p:cNvPr>
              <p:cNvSpPr/>
              <p:nvPr/>
            </p:nvSpPr>
            <p:spPr>
              <a:xfrm>
                <a:off x="6166420" y="3911872"/>
                <a:ext cx="4824536" cy="896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−1≤</m:t>
                      </m:r>
                      <m:f>
                        <m:f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×2−1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73A8532-88AB-45D5-B514-2854D08E9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20" y="3911872"/>
                <a:ext cx="4824536" cy="896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2B6C257D-6A33-4C1F-8DDB-1520C4D29B34}"/>
              </a:ext>
            </a:extLst>
          </p:cNvPr>
          <p:cNvSpPr/>
          <p:nvPr/>
        </p:nvSpPr>
        <p:spPr>
          <a:xfrm rot="4018214">
            <a:off x="5350251" y="2337959"/>
            <a:ext cx="2160240" cy="2736304"/>
          </a:xfrm>
          <a:prstGeom prst="circularArrow">
            <a:avLst>
              <a:gd name="adj1" fmla="val 9159"/>
              <a:gd name="adj2" fmla="val 1142319"/>
              <a:gd name="adj3" fmla="val 16919186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F841876F-423E-45ED-BA12-A6961B14B771}"/>
              </a:ext>
            </a:extLst>
          </p:cNvPr>
          <p:cNvSpPr/>
          <p:nvPr/>
        </p:nvSpPr>
        <p:spPr>
          <a:xfrm rot="198288" flipH="1" flipV="1">
            <a:off x="5329267" y="3979226"/>
            <a:ext cx="2398619" cy="2145408"/>
          </a:xfrm>
          <a:prstGeom prst="circularArrow">
            <a:avLst>
              <a:gd name="adj1" fmla="val 9159"/>
              <a:gd name="adj2" fmla="val 1142319"/>
              <a:gd name="adj3" fmla="val 16919186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35EB6B-ACFF-4300-9B2A-43CE3CF52E36}"/>
                  </a:ext>
                </a:extLst>
              </p:cNvPr>
              <p:cNvSpPr txBox="1"/>
              <p:nvPr/>
            </p:nvSpPr>
            <p:spPr>
              <a:xfrm>
                <a:off x="8091502" y="2197089"/>
                <a:ext cx="2659510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35EB6B-ACFF-4300-9B2A-43CE3CF52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02" y="2197089"/>
                <a:ext cx="2659510" cy="387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0C7F24-467B-4153-94B1-A308728C204B}"/>
              </a:ext>
            </a:extLst>
          </p:cNvPr>
          <p:cNvSpPr txBox="1"/>
          <p:nvPr/>
        </p:nvSpPr>
        <p:spPr>
          <a:xfrm>
            <a:off x="6767725" y="1716958"/>
            <a:ext cx="326243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Generator output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308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Current Progress - Training ACGAN</a:t>
            </a:r>
            <a:endParaRPr lang="ko-KR" altLang="en-US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85AA4A4-DD30-4DD2-8348-D0D553321A24}"/>
              </a:ext>
            </a:extLst>
          </p:cNvPr>
          <p:cNvSpPr/>
          <p:nvPr/>
        </p:nvSpPr>
        <p:spPr>
          <a:xfrm>
            <a:off x="3100622" y="3840505"/>
            <a:ext cx="1728812" cy="13585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91424CA8-F7C7-4669-9929-029991210457}"/>
              </a:ext>
            </a:extLst>
          </p:cNvPr>
          <p:cNvSpPr/>
          <p:nvPr/>
        </p:nvSpPr>
        <p:spPr>
          <a:xfrm>
            <a:off x="6916972" y="3816391"/>
            <a:ext cx="1748927" cy="1358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52F0-98F1-4D8C-BF9C-E54C64B01EE0}"/>
              </a:ext>
            </a:extLst>
          </p:cNvPr>
          <p:cNvSpPr txBox="1"/>
          <p:nvPr/>
        </p:nvSpPr>
        <p:spPr>
          <a:xfrm>
            <a:off x="4998817" y="474263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Fake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buyer session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7B3B8-E068-4734-B6C4-4FF04853BE0F}"/>
              </a:ext>
            </a:extLst>
          </p:cNvPr>
          <p:cNvSpPr txBox="1"/>
          <p:nvPr/>
        </p:nvSpPr>
        <p:spPr>
          <a:xfrm>
            <a:off x="3646140" y="2132856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Session representation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for GAN</a:t>
            </a:r>
            <a:endParaRPr lang="ko-KR" altLang="en-US" sz="20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2C3818-E2BF-42C3-BAC5-2CABD6CA09E7}"/>
              </a:ext>
            </a:extLst>
          </p:cNvPr>
          <p:cNvSpPr/>
          <p:nvPr/>
        </p:nvSpPr>
        <p:spPr>
          <a:xfrm>
            <a:off x="5113501" y="4303743"/>
            <a:ext cx="158417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3DB2DE6-C39F-4F16-B4A4-029F46678DFC}"/>
              </a:ext>
            </a:extLst>
          </p:cNvPr>
          <p:cNvSpPr/>
          <p:nvPr/>
        </p:nvSpPr>
        <p:spPr>
          <a:xfrm rot="2199975">
            <a:off x="5202282" y="3045730"/>
            <a:ext cx="175979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183A4B0-5B20-41A1-8478-DDD6BCD50E0B}"/>
              </a:ext>
            </a:extLst>
          </p:cNvPr>
          <p:cNvSpPr/>
          <p:nvPr/>
        </p:nvSpPr>
        <p:spPr>
          <a:xfrm rot="19694142">
            <a:off x="8877343" y="3947071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05A61-E9D7-48EA-952C-8F26EAC855CC}"/>
              </a:ext>
            </a:extLst>
          </p:cNvPr>
          <p:cNvSpPr txBox="1"/>
          <p:nvPr/>
        </p:nvSpPr>
        <p:spPr>
          <a:xfrm>
            <a:off x="9622804" y="348019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or Fake</a:t>
            </a:r>
            <a:endParaRPr lang="ko-KR" altLang="en-US" sz="20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6F716C-0D7E-4584-BDE4-1A15E366118F}"/>
              </a:ext>
            </a:extLst>
          </p:cNvPr>
          <p:cNvSpPr/>
          <p:nvPr/>
        </p:nvSpPr>
        <p:spPr>
          <a:xfrm rot="2037970">
            <a:off x="8896785" y="4885995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19AFD-20BD-4230-9988-D34DF5BDA22F}"/>
              </a:ext>
            </a:extLst>
          </p:cNvPr>
          <p:cNvSpPr txBox="1"/>
          <p:nvPr/>
        </p:nvSpPr>
        <p:spPr>
          <a:xfrm>
            <a:off x="9025533" y="532497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Buyer or Non-buyer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B7692-4C4E-45C5-89C7-640FBA99E550}"/>
              </a:ext>
            </a:extLst>
          </p:cNvPr>
          <p:cNvSpPr txBox="1"/>
          <p:nvPr/>
        </p:nvSpPr>
        <p:spPr>
          <a:xfrm>
            <a:off x="477788" y="31553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Latent vector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17933-3AD3-48CD-A7D6-8A234BB0A922}"/>
              </a:ext>
            </a:extLst>
          </p:cNvPr>
          <p:cNvSpPr txBox="1"/>
          <p:nvPr/>
        </p:nvSpPr>
        <p:spPr>
          <a:xfrm>
            <a:off x="477788" y="5455127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One-hot vector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(Buyer)</a:t>
            </a:r>
            <a:endParaRPr lang="ko-KR" altLang="en-US" sz="20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23636DD-CF08-4B07-85C7-C31110F1BF0C}"/>
              </a:ext>
            </a:extLst>
          </p:cNvPr>
          <p:cNvSpPr/>
          <p:nvPr/>
        </p:nvSpPr>
        <p:spPr>
          <a:xfrm rot="1867922">
            <a:off x="2001915" y="3789889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25AE21-9FA8-4C13-BCC8-BD8E4765A77A}"/>
              </a:ext>
            </a:extLst>
          </p:cNvPr>
          <p:cNvSpPr/>
          <p:nvPr/>
        </p:nvSpPr>
        <p:spPr>
          <a:xfrm rot="19964857">
            <a:off x="2009797" y="5053253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0340ED-B9C7-488C-AEE2-0D373607E0B9}"/>
              </a:ext>
            </a:extLst>
          </p:cNvPr>
          <p:cNvSpPr/>
          <p:nvPr/>
        </p:nvSpPr>
        <p:spPr>
          <a:xfrm>
            <a:off x="2455237" y="3030896"/>
            <a:ext cx="6920089" cy="3034592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FAC3C-A833-4410-B039-5A09B13E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Choose ACGAN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6096B-B674-47C0-B41D-518EF67A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pPr lvl="1"/>
            <a:r>
              <a:rPr lang="en-US" altLang="ko-KR" dirty="0" err="1"/>
              <a:t>adam_lr</a:t>
            </a:r>
            <a:r>
              <a:rPr lang="en-US" altLang="ko-KR" dirty="0"/>
              <a:t> = 0.0002</a:t>
            </a:r>
            <a:endParaRPr lang="ko-KR" altLang="ko-KR" dirty="0"/>
          </a:p>
          <a:p>
            <a:pPr lvl="1"/>
            <a:r>
              <a:rPr lang="en-US" altLang="ko-KR" dirty="0"/>
              <a:t>adam_beta_1: 0.6</a:t>
            </a:r>
          </a:p>
          <a:p>
            <a:r>
              <a:rPr lang="en-US" altLang="ko-KR" dirty="0"/>
              <a:t>Latent vector: 96-d</a:t>
            </a:r>
          </a:p>
          <a:p>
            <a:endParaRPr lang="en-US" altLang="ko-KR" dirty="0"/>
          </a:p>
          <a:p>
            <a:r>
              <a:rPr lang="en-US" altLang="ko-KR" dirty="0"/>
              <a:t>Training process</a:t>
            </a:r>
            <a:endParaRPr lang="ko-KR" altLang="ko-KR" dirty="0"/>
          </a:p>
          <a:p>
            <a:pPr lvl="1"/>
            <a:r>
              <a:rPr lang="en-US" altLang="ko-KR" dirty="0"/>
              <a:t>Discriminator : generator = 1:1</a:t>
            </a:r>
          </a:p>
          <a:p>
            <a:pPr lvl="1"/>
            <a:r>
              <a:rPr lang="en-US" altLang="ko-KR" dirty="0"/>
              <a:t>mini-batch (batch size = 128)</a:t>
            </a:r>
            <a:endParaRPr lang="ko-KR" altLang="ko-KR" dirty="0"/>
          </a:p>
          <a:p>
            <a:pPr lvl="1"/>
            <a:r>
              <a:rPr lang="en-US" altLang="ko-KR" dirty="0"/>
              <a:t>Epoch: 15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197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Purchase Prediction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3D84C-CB23-49E7-A745-ED22CB02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63" y="1988840"/>
            <a:ext cx="81154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7B1737-6765-4926-9172-10C77825E899}"/>
              </a:ext>
            </a:extLst>
          </p:cNvPr>
          <p:cNvSpPr txBox="1"/>
          <p:nvPr/>
        </p:nvSpPr>
        <p:spPr>
          <a:xfrm>
            <a:off x="3403619" y="4957181"/>
            <a:ext cx="2412840" cy="1199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Latent vector (96-d)</a:t>
            </a:r>
          </a:p>
          <a:p>
            <a:r>
              <a:rPr lang="en-US" altLang="ko-KR" sz="1799" dirty="0"/>
              <a:t>(batch size*2 = 256)</a:t>
            </a:r>
          </a:p>
          <a:p>
            <a:endParaRPr lang="en-US" altLang="ko-KR" sz="1799" dirty="0"/>
          </a:p>
          <a:p>
            <a:r>
              <a:rPr lang="en-US" altLang="ko-KR" sz="1799" dirty="0"/>
              <a:t>Class label (int32)</a:t>
            </a:r>
            <a:endParaRPr lang="ko-KR" altLang="en-US" sz="179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849DE-D603-47A1-BD7F-D3F2410A5D9F}"/>
                  </a:ext>
                </a:extLst>
              </p:cNvPr>
              <p:cNvSpPr txBox="1"/>
              <p:nvPr/>
            </p:nvSpPr>
            <p:spPr>
              <a:xfrm>
                <a:off x="10879250" y="4961944"/>
                <a:ext cx="266286" cy="27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799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849DE-D603-47A1-BD7F-D3F2410A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50" y="4961944"/>
                <a:ext cx="266286" cy="276799"/>
              </a:xfrm>
              <a:prstGeom prst="rect">
                <a:avLst/>
              </a:prstGeom>
              <a:blipFill>
                <a:blip r:embed="rId2"/>
                <a:stretch>
                  <a:fillRect l="-1860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E053C3-E49C-481E-A7F7-A1036721BC08}"/>
                  </a:ext>
                </a:extLst>
              </p:cNvPr>
              <p:cNvSpPr txBox="1"/>
              <p:nvPr/>
            </p:nvSpPr>
            <p:spPr>
              <a:xfrm>
                <a:off x="9889787" y="1535602"/>
                <a:ext cx="266286" cy="27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799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E053C3-E49C-481E-A7F7-A1036721B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87" y="1535602"/>
                <a:ext cx="266286" cy="276799"/>
              </a:xfrm>
              <a:prstGeom prst="rect">
                <a:avLst/>
              </a:prstGeom>
              <a:blipFill>
                <a:blip r:embed="rId3"/>
                <a:stretch>
                  <a:fillRect l="-1818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8FC322-66B1-4154-ACC5-F611DB8B4C30}"/>
              </a:ext>
            </a:extLst>
          </p:cNvPr>
          <p:cNvSpPr txBox="1"/>
          <p:nvPr/>
        </p:nvSpPr>
        <p:spPr>
          <a:xfrm>
            <a:off x="765820" y="404664"/>
            <a:ext cx="179201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For Epoch(15):</a:t>
            </a:r>
            <a:endParaRPr lang="ko-KR" altLang="en-US" sz="1799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B324-0D0A-47F5-B1D3-983A0151B6A3}"/>
              </a:ext>
            </a:extLst>
          </p:cNvPr>
          <p:cNvSpPr txBox="1"/>
          <p:nvPr/>
        </p:nvSpPr>
        <p:spPr>
          <a:xfrm>
            <a:off x="1217292" y="773900"/>
            <a:ext cx="208528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For # of batches:</a:t>
            </a:r>
            <a:endParaRPr lang="ko-KR" altLang="en-US" sz="179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E4FD6-C58C-4B97-BE71-A8AAC9646E35}"/>
              </a:ext>
            </a:extLst>
          </p:cNvPr>
          <p:cNvSpPr txBox="1"/>
          <p:nvPr/>
        </p:nvSpPr>
        <p:spPr>
          <a:xfrm>
            <a:off x="3236047" y="1985495"/>
            <a:ext cx="2598111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Real (batch size: 128)</a:t>
            </a:r>
          </a:p>
          <a:p>
            <a:r>
              <a:rPr lang="en-US" altLang="ko-KR" sz="1799" dirty="0"/>
              <a:t>Fake (batch size: 128)</a:t>
            </a:r>
            <a:endParaRPr lang="ko-KR" altLang="en-US" sz="1799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9975203-BB8E-4324-A4C8-B6BDD6896B40}"/>
              </a:ext>
            </a:extLst>
          </p:cNvPr>
          <p:cNvSpPr/>
          <p:nvPr/>
        </p:nvSpPr>
        <p:spPr>
          <a:xfrm>
            <a:off x="5865290" y="2195276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903A91-FACE-4B70-AF39-81B55F14AA71}"/>
              </a:ext>
            </a:extLst>
          </p:cNvPr>
          <p:cNvSpPr/>
          <p:nvPr/>
        </p:nvSpPr>
        <p:spPr>
          <a:xfrm>
            <a:off x="9024047" y="1555375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5F68BE5-6291-4792-9C5D-41BE57B82031}"/>
              </a:ext>
            </a:extLst>
          </p:cNvPr>
          <p:cNvSpPr/>
          <p:nvPr/>
        </p:nvSpPr>
        <p:spPr>
          <a:xfrm>
            <a:off x="5797369" y="5404296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A0E831-C048-48A0-BAAF-2DFB1C82DA12}"/>
              </a:ext>
            </a:extLst>
          </p:cNvPr>
          <p:cNvSpPr/>
          <p:nvPr/>
        </p:nvSpPr>
        <p:spPr>
          <a:xfrm>
            <a:off x="8048407" y="5404295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F3D8003-2AD9-46CE-A68A-ECAFEB900F78}"/>
              </a:ext>
            </a:extLst>
          </p:cNvPr>
          <p:cNvSpPr/>
          <p:nvPr/>
        </p:nvSpPr>
        <p:spPr>
          <a:xfrm rot="20321399">
            <a:off x="10109468" y="5210518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9A7C586D-4FA1-48BD-8C15-B072983E652A}"/>
              </a:ext>
            </a:extLst>
          </p:cNvPr>
          <p:cNvSpPr/>
          <p:nvPr/>
        </p:nvSpPr>
        <p:spPr>
          <a:xfrm>
            <a:off x="2846083" y="1746005"/>
            <a:ext cx="389964" cy="1243249"/>
          </a:xfrm>
          <a:prstGeom prst="lef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42777C22-38F2-4A16-BEAD-BE37A0D92FE1}"/>
              </a:ext>
            </a:extLst>
          </p:cNvPr>
          <p:cNvSpPr/>
          <p:nvPr/>
        </p:nvSpPr>
        <p:spPr>
          <a:xfrm>
            <a:off x="2841140" y="4913749"/>
            <a:ext cx="389964" cy="1243249"/>
          </a:xfrm>
          <a:prstGeom prst="lef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2C38F-BECB-4246-BA12-D94EF1BA89DC}"/>
              </a:ext>
            </a:extLst>
          </p:cNvPr>
          <p:cNvSpPr txBox="1"/>
          <p:nvPr/>
        </p:nvSpPr>
        <p:spPr>
          <a:xfrm>
            <a:off x="1217292" y="2044548"/>
            <a:ext cx="1615727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Train</a:t>
            </a:r>
          </a:p>
          <a:p>
            <a:r>
              <a:rPr lang="en-US" altLang="ko-KR" sz="1799" dirty="0"/>
              <a:t>Discriminator</a:t>
            </a:r>
            <a:endParaRPr lang="ko-KR" alt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43122-EB22-4A89-BF22-37B81BD6DDC2}"/>
              </a:ext>
            </a:extLst>
          </p:cNvPr>
          <p:cNvSpPr txBox="1"/>
          <p:nvPr/>
        </p:nvSpPr>
        <p:spPr>
          <a:xfrm>
            <a:off x="1222580" y="5191355"/>
            <a:ext cx="1352904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Train</a:t>
            </a:r>
          </a:p>
          <a:p>
            <a:r>
              <a:rPr lang="en-US" altLang="ko-KR" sz="1799" dirty="0"/>
              <a:t>Generator</a:t>
            </a:r>
            <a:endParaRPr lang="ko-KR" altLang="en-US" sz="1799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A704F4-BFBA-4004-9E5B-BC2E31D217A3}"/>
              </a:ext>
            </a:extLst>
          </p:cNvPr>
          <p:cNvSpPr/>
          <p:nvPr/>
        </p:nvSpPr>
        <p:spPr>
          <a:xfrm>
            <a:off x="6642104" y="1408930"/>
            <a:ext cx="266286" cy="216608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191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24A9B2-C322-4D9D-B921-F797F1BC14B4}"/>
              </a:ext>
            </a:extLst>
          </p:cNvPr>
          <p:cNvSpPr/>
          <p:nvPr/>
        </p:nvSpPr>
        <p:spPr>
          <a:xfrm>
            <a:off x="6974166" y="1408931"/>
            <a:ext cx="266286" cy="21660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156B4E-19B5-4963-8E30-D1D0BA0DC306}"/>
              </a:ext>
            </a:extLst>
          </p:cNvPr>
          <p:cNvSpPr/>
          <p:nvPr/>
        </p:nvSpPr>
        <p:spPr>
          <a:xfrm>
            <a:off x="7298905" y="1408931"/>
            <a:ext cx="266286" cy="21660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1708F0-F00E-4D82-8176-E512D56B71D0}"/>
              </a:ext>
            </a:extLst>
          </p:cNvPr>
          <p:cNvSpPr/>
          <p:nvPr/>
        </p:nvSpPr>
        <p:spPr>
          <a:xfrm>
            <a:off x="8480953" y="975279"/>
            <a:ext cx="335778" cy="1442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 (Sigmoid)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A32DCC-7C75-4934-9B58-BCDBB43E3CCF}"/>
              </a:ext>
            </a:extLst>
          </p:cNvPr>
          <p:cNvSpPr/>
          <p:nvPr/>
        </p:nvSpPr>
        <p:spPr>
          <a:xfrm>
            <a:off x="8492958" y="2534035"/>
            <a:ext cx="324081" cy="1442818"/>
          </a:xfrm>
          <a:prstGeom prst="rect">
            <a:avLst/>
          </a:prstGeom>
          <a:solidFill>
            <a:srgbClr val="00B05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 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0B47F06-DB64-4C6C-B776-576E1BCBEBB6}"/>
              </a:ext>
            </a:extLst>
          </p:cNvPr>
          <p:cNvSpPr/>
          <p:nvPr/>
        </p:nvSpPr>
        <p:spPr>
          <a:xfrm rot="19712140">
            <a:off x="7695327" y="1759030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D2C6708-E83C-4A34-B6DC-39FA2D9E245A}"/>
              </a:ext>
            </a:extLst>
          </p:cNvPr>
          <p:cNvSpPr/>
          <p:nvPr/>
        </p:nvSpPr>
        <p:spPr>
          <a:xfrm rot="1788383">
            <a:off x="7693920" y="2911905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ECCACF-F17A-4C5C-8872-E21F98EC5EA3}"/>
                  </a:ext>
                </a:extLst>
              </p:cNvPr>
              <p:cNvSpPr txBox="1"/>
              <p:nvPr/>
            </p:nvSpPr>
            <p:spPr>
              <a:xfrm>
                <a:off x="10879250" y="6018562"/>
                <a:ext cx="26154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799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799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ECCACF-F17A-4C5C-8872-E21F98EC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50" y="6018562"/>
                <a:ext cx="261545" cy="276871"/>
              </a:xfrm>
              <a:prstGeom prst="rect">
                <a:avLst/>
              </a:prstGeom>
              <a:blipFill>
                <a:blip r:embed="rId4"/>
                <a:stretch>
                  <a:fillRect l="-18605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3EA2BAF-57D9-4CCD-91B7-8FE475262F0E}"/>
              </a:ext>
            </a:extLst>
          </p:cNvPr>
          <p:cNvSpPr/>
          <p:nvPr/>
        </p:nvSpPr>
        <p:spPr>
          <a:xfrm rot="1682849">
            <a:off x="10098752" y="5799856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7468B3-CC49-426E-9616-827EEA490ECF}"/>
              </a:ext>
            </a:extLst>
          </p:cNvPr>
          <p:cNvSpPr/>
          <p:nvPr/>
        </p:nvSpPr>
        <p:spPr>
          <a:xfrm>
            <a:off x="6640925" y="4428805"/>
            <a:ext cx="266286" cy="21660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96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7ED001-1B44-4034-B9FB-79A343FD422B}"/>
              </a:ext>
            </a:extLst>
          </p:cNvPr>
          <p:cNvSpPr/>
          <p:nvPr/>
        </p:nvSpPr>
        <p:spPr>
          <a:xfrm>
            <a:off x="6972987" y="4428806"/>
            <a:ext cx="266286" cy="21660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A0002-0C99-4109-AE91-E8A3EA61A868}"/>
              </a:ext>
            </a:extLst>
          </p:cNvPr>
          <p:cNvSpPr/>
          <p:nvPr/>
        </p:nvSpPr>
        <p:spPr>
          <a:xfrm>
            <a:off x="7297726" y="4428806"/>
            <a:ext cx="266286" cy="216608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B054E0-CB0E-4F15-A4DD-B6BE9431D78D}"/>
              </a:ext>
            </a:extLst>
          </p:cNvPr>
          <p:cNvSpPr/>
          <p:nvPr/>
        </p:nvSpPr>
        <p:spPr>
          <a:xfrm>
            <a:off x="7622465" y="4431263"/>
            <a:ext cx="266286" cy="216608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191 (tanh)</a:t>
            </a:r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601474EE-831F-43FF-85FC-6845424787A8}"/>
              </a:ext>
            </a:extLst>
          </p:cNvPr>
          <p:cNvSpPr/>
          <p:nvPr/>
        </p:nvSpPr>
        <p:spPr>
          <a:xfrm rot="5400000">
            <a:off x="8764586" y="5002635"/>
            <a:ext cx="1238829" cy="1080120"/>
          </a:xfrm>
          <a:prstGeom prst="trapezoid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1DC95E-5E6A-4E8C-B389-03800BCFEC96}"/>
              </a:ext>
            </a:extLst>
          </p:cNvPr>
          <p:cNvSpPr txBox="1"/>
          <p:nvPr/>
        </p:nvSpPr>
        <p:spPr>
          <a:xfrm>
            <a:off x="9157816" y="5348982"/>
            <a:ext cx="4523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D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1E0BED-AEF9-476D-8D0E-CA3660527207}"/>
                  </a:ext>
                </a:extLst>
              </p:cNvPr>
              <p:cNvSpPr txBox="1"/>
              <p:nvPr/>
            </p:nvSpPr>
            <p:spPr>
              <a:xfrm>
                <a:off x="9894528" y="3100920"/>
                <a:ext cx="26154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799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799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1E0BED-AEF9-476D-8D0E-CA3660527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528" y="3100920"/>
                <a:ext cx="261545" cy="276871"/>
              </a:xfrm>
              <a:prstGeom prst="rect">
                <a:avLst/>
              </a:prstGeom>
              <a:blipFill>
                <a:blip r:embed="rId5"/>
                <a:stretch>
                  <a:fillRect l="-1860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38EC168-76A6-4064-B1E9-9C2335C63684}"/>
              </a:ext>
            </a:extLst>
          </p:cNvPr>
          <p:cNvSpPr/>
          <p:nvPr/>
        </p:nvSpPr>
        <p:spPr>
          <a:xfrm>
            <a:off x="9024047" y="3116980"/>
            <a:ext cx="658424" cy="27692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</p:spTree>
    <p:extLst>
      <p:ext uri="{BB962C8B-B14F-4D97-AF65-F5344CB8AC3E}">
        <p14:creationId xmlns:p14="http://schemas.microsoft.com/office/powerpoint/2010/main" val="326010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001D2-2AD6-49BD-9259-0F53B5F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Future Plan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3433DC-B13B-49DB-B4CF-10B08153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 loss is increasing</a:t>
            </a:r>
          </a:p>
          <a:p>
            <a:pPr lvl="1"/>
            <a:r>
              <a:rPr lang="en-US" altLang="ko-KR" dirty="0"/>
              <a:t>Mode collapsing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Possible Solution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dirty="0" err="1"/>
              <a:t>dist</a:t>
            </a:r>
            <a:r>
              <a:rPr lang="en-US" altLang="ko-KR" dirty="0"/>
              <a:t>(real, fake) loss</a:t>
            </a:r>
          </a:p>
          <a:p>
            <a:pPr lvl="2"/>
            <a:r>
              <a:rPr lang="en-US" altLang="ko-KR" dirty="0"/>
              <a:t>Feature matching</a:t>
            </a:r>
          </a:p>
          <a:p>
            <a:pPr lvl="2"/>
            <a:r>
              <a:rPr lang="en-US" altLang="ko-KR" dirty="0"/>
              <a:t>Mini-batch discrimination</a:t>
            </a:r>
          </a:p>
          <a:p>
            <a:pPr lvl="1"/>
            <a:r>
              <a:rPr lang="en-US" altLang="ko-KR" dirty="0"/>
              <a:t>Historical averaging (remember before)</a:t>
            </a:r>
          </a:p>
          <a:p>
            <a:pPr lvl="1"/>
            <a:r>
              <a:rPr lang="en-US" altLang="ko-KR" dirty="0"/>
              <a:t>Use WGAN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26E2E-3D7B-4980-BB99-07665092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1700808"/>
            <a:ext cx="468823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Future Plan - Overview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FEBD17-E76A-4DFB-9241-8C0E4CBB8908}"/>
              </a:ext>
            </a:extLst>
          </p:cNvPr>
          <p:cNvGrpSpPr/>
          <p:nvPr/>
        </p:nvGrpSpPr>
        <p:grpSpPr>
          <a:xfrm>
            <a:off x="1701924" y="1988840"/>
            <a:ext cx="8397581" cy="2388176"/>
            <a:chOff x="1451092" y="2663783"/>
            <a:chExt cx="8397581" cy="2388176"/>
          </a:xfrm>
        </p:grpSpPr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46EC12C2-E9CA-4616-AE2A-EE5714BFF6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6132303"/>
                </p:ext>
              </p:extLst>
            </p:nvPr>
          </p:nvGraphicFramePr>
          <p:xfrm>
            <a:off x="1451092" y="3498211"/>
            <a:ext cx="8397581" cy="15537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8B7AF-FCE7-45FA-B90A-4560935AD825}"/>
                </a:ext>
              </a:extLst>
            </p:cNvPr>
            <p:cNvGrpSpPr/>
            <p:nvPr/>
          </p:nvGrpSpPr>
          <p:grpSpPr>
            <a:xfrm>
              <a:off x="5014482" y="2663783"/>
              <a:ext cx="1270800" cy="943200"/>
              <a:chOff x="1124" y="0"/>
              <a:chExt cx="2396999" cy="12098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8D17680-396B-4207-BD47-91611377C0F0}"/>
                  </a:ext>
                </a:extLst>
              </p:cNvPr>
              <p:cNvSpPr/>
              <p:nvPr/>
            </p:nvSpPr>
            <p:spPr>
              <a:xfrm>
                <a:off x="1124" y="0"/>
                <a:ext cx="2396999" cy="12098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사각형: 둥근 모서리 4">
                <a:extLst>
                  <a:ext uri="{FF2B5EF4-FFF2-40B4-BE49-F238E27FC236}">
                    <a16:creationId xmlns:a16="http://schemas.microsoft.com/office/drawing/2014/main" id="{DE8A1FE9-5A47-4E42-A711-5329A8DEBAE6}"/>
                  </a:ext>
                </a:extLst>
              </p:cNvPr>
              <p:cNvSpPr txBox="1"/>
              <p:nvPr/>
            </p:nvSpPr>
            <p:spPr>
              <a:xfrm>
                <a:off x="36558" y="35434"/>
                <a:ext cx="2326131" cy="11389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300" kern="1200" dirty="0"/>
                  <a:t>Original data</a:t>
                </a:r>
                <a:endParaRPr lang="ko-KR" altLang="en-US" sz="1300" kern="12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678418-6C5F-4180-8C62-1D231F7BF63C}"/>
                </a:ext>
              </a:extLst>
            </p:cNvPr>
            <p:cNvGrpSpPr/>
            <p:nvPr/>
          </p:nvGrpSpPr>
          <p:grpSpPr>
            <a:xfrm rot="2425843">
              <a:off x="6334683" y="3270601"/>
              <a:ext cx="673939" cy="316800"/>
              <a:chOff x="2637824" y="307672"/>
              <a:chExt cx="508163" cy="594455"/>
            </a:xfrm>
          </p:grpSpPr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F23308D6-C555-48CF-9175-3185624E08D9}"/>
                  </a:ext>
                </a:extLst>
              </p:cNvPr>
              <p:cNvSpPr/>
              <p:nvPr/>
            </p:nvSpPr>
            <p:spPr>
              <a:xfrm>
                <a:off x="2637824" y="307672"/>
                <a:ext cx="508163" cy="594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화살표: 오른쪽 6">
                <a:extLst>
                  <a:ext uri="{FF2B5EF4-FFF2-40B4-BE49-F238E27FC236}">
                    <a16:creationId xmlns:a16="http://schemas.microsoft.com/office/drawing/2014/main" id="{077BD033-6AD3-41D2-A59E-0828277C6709}"/>
                  </a:ext>
                </a:extLst>
              </p:cNvPr>
              <p:cNvSpPr txBox="1"/>
              <p:nvPr/>
            </p:nvSpPr>
            <p:spPr>
              <a:xfrm>
                <a:off x="2637824" y="426563"/>
                <a:ext cx="355714" cy="3566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778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300" kern="1200"/>
              </a:p>
            </p:txBody>
          </p:sp>
        </p:grp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81D18008-1BDC-4D16-B776-9A497A532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247822"/>
              </p:ext>
            </p:extLst>
          </p:nvPr>
        </p:nvGraphicFramePr>
        <p:xfrm>
          <a:off x="1701924" y="4891329"/>
          <a:ext cx="8397581" cy="114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A62E2F5-5109-45AF-8DD3-D9A66B6260D8}"/>
              </a:ext>
            </a:extLst>
          </p:cNvPr>
          <p:cNvSpPr/>
          <p:nvPr/>
        </p:nvSpPr>
        <p:spPr>
          <a:xfrm rot="18037563">
            <a:off x="8863966" y="4308993"/>
            <a:ext cx="711536" cy="389107"/>
          </a:xfrm>
          <a:prstGeom prst="leftRightArrow">
            <a:avLst/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8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AE767-6036-4349-AA6E-62719FC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1AD45-9F91-46A3-A22F-DBD5BD4D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[1] "Why Should I Trust You?" Explaining the Predictions of Any Classifier (</a:t>
            </a:r>
            <a:r>
              <a:rPr lang="en-US" altLang="ko-KR" sz="1800" u="sng" dirty="0">
                <a:hlinkClick r:id="rId2"/>
              </a:rPr>
              <a:t>http://www.kdd.org/kdd2016/papers/files/rfp0573-ribeiroA.pdf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[2] Session-based Recommendations with Recurrent Neural Networks (</a:t>
            </a:r>
            <a:r>
              <a:rPr lang="en-US" altLang="ko-KR" sz="1800" dirty="0">
                <a:hlinkClick r:id="rId3"/>
              </a:rPr>
              <a:t>https://arxiv.org/pdf/1511.06939.pdf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[3] 1</a:t>
            </a:r>
            <a:r>
              <a:rPr lang="ko-KR" altLang="en-US" sz="1800" dirty="0"/>
              <a:t>시간만에 </a:t>
            </a:r>
            <a:r>
              <a:rPr lang="en-US" altLang="ko-KR" sz="1800" dirty="0"/>
              <a:t>GAN(Generative Adversarial Network) </a:t>
            </a:r>
            <a:r>
              <a:rPr lang="ko-KR" altLang="en-US" sz="1800" dirty="0"/>
              <a:t>완전 정복하기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4"/>
              </a:rPr>
              <a:t>https://www.youtube.com/watch?v=odpjk7_tGY0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[4] Conditional Image Synthesis With Auxiliary Classifier GANs (</a:t>
            </a:r>
            <a:r>
              <a:rPr lang="en-US" altLang="ko-KR" sz="1800" dirty="0">
                <a:hlinkClick r:id="rId5"/>
              </a:rPr>
              <a:t>https://arxiv.org/pdf/1610.09585.pdf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[5] </a:t>
            </a:r>
            <a:r>
              <a:rPr lang="en-US" altLang="ko-KR" sz="1800" dirty="0" err="1"/>
              <a:t>eCommerceGAN</a:t>
            </a:r>
            <a:r>
              <a:rPr lang="en-US" altLang="ko-KR" sz="1800" dirty="0"/>
              <a:t> : A Generative Adversarial Network for E-commerce (</a:t>
            </a:r>
            <a:r>
              <a:rPr lang="en-US" altLang="ko-KR" sz="1800" u="sng" dirty="0">
                <a:hlinkClick r:id="rId6"/>
              </a:rPr>
              <a:t>https://arxiv.org/abs/1801.03244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[6] Predicting Online Purchase Conversion for Retargeting (</a:t>
            </a:r>
            <a:r>
              <a:rPr lang="en-US" altLang="ko-KR" sz="1800" dirty="0">
                <a:hlinkClick r:id="rId7"/>
              </a:rPr>
              <a:t>https://dl.acm.org/citation.cfm?id=3018715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[7] Predicting User Purchase in E-commerce by Comprehensive Feature Engineering and Decision Boundary Focused Under-Sampling (</a:t>
            </a:r>
            <a:r>
              <a:rPr lang="en-US" altLang="ko-KR" sz="1800" u="sng" dirty="0">
                <a:hlinkClick r:id="rId8"/>
              </a:rPr>
              <a:t>https://dl.acm.org/citation.cfm?id=2813517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[8] </a:t>
            </a:r>
            <a:r>
              <a:rPr lang="en-US" altLang="ko-KR" sz="1800" dirty="0" err="1"/>
              <a:t>RecSys</a:t>
            </a:r>
            <a:r>
              <a:rPr lang="en-US" altLang="ko-KR" sz="1800" dirty="0"/>
              <a:t> Challenge 2015 (</a:t>
            </a:r>
            <a:r>
              <a:rPr lang="en-US" altLang="ko-KR" sz="1800" dirty="0">
                <a:hlinkClick r:id="rId9"/>
              </a:rPr>
              <a:t>http://2015.recsyschallenge.com/challenge.html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[9] </a:t>
            </a:r>
            <a:r>
              <a:rPr lang="ko-KR" altLang="en-US" sz="1800" dirty="0"/>
              <a:t>Item2Vec: </a:t>
            </a:r>
            <a:r>
              <a:rPr lang="ko-KR" altLang="en-US" sz="1800" dirty="0" err="1"/>
              <a:t>Neural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Item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Embedding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Collaborative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Filtering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u="sng" dirty="0">
                <a:hlinkClick r:id="rId10"/>
              </a:rPr>
              <a:t>https://arxiv.org/vc/arxiv/papers/1603/1603.04259v2.pdf</a:t>
            </a:r>
            <a:r>
              <a:rPr lang="en-US" altLang="ko-KR" sz="1800" u="sng" dirty="0"/>
              <a:t>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[10] </a:t>
            </a:r>
            <a:r>
              <a:rPr lang="ko-KR" altLang="en-US" sz="1800" dirty="0" err="1"/>
              <a:t>Deep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Neural</a:t>
            </a:r>
            <a:r>
              <a:rPr lang="ko-KR" altLang="en-US" sz="1800" dirty="0"/>
              <a:t> Networks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YouTube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Recommendations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u="sng" dirty="0">
                <a:hlinkClick r:id="rId11"/>
              </a:rPr>
              <a:t>https://static.googleusercontent.com/media/research.google.com/ko//pubs/archive/45530.pdf</a:t>
            </a:r>
            <a:r>
              <a:rPr lang="en-US" altLang="ko-KR" sz="1800" u="sng" dirty="0"/>
              <a:t>)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58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Purchase prediction with user data</a:t>
            </a:r>
          </a:p>
          <a:p>
            <a:pPr lvl="0" rtl="0"/>
            <a:endParaRPr lang="en-US" altLang="ko-KR" dirty="0"/>
          </a:p>
          <a:p>
            <a:pPr lvl="0" rtl="0"/>
            <a:endParaRPr lang="en-US" altLang="ko-KR" dirty="0"/>
          </a:p>
          <a:p>
            <a:pPr marL="0" lvl="0" indent="0" rtl="0">
              <a:buNone/>
            </a:pPr>
            <a:endParaRPr lang="en-US" altLang="ko-KR" dirty="0"/>
          </a:p>
          <a:p>
            <a:pPr lvl="0"/>
            <a:r>
              <a:rPr lang="en-US" altLang="ko-KR" dirty="0"/>
              <a:t>Session-based Recommendations with RNN</a:t>
            </a:r>
          </a:p>
          <a:p>
            <a:pPr lvl="1"/>
            <a:r>
              <a:rPr lang="en-US" altLang="ko-KR" dirty="0"/>
              <a:t>2015 ICLR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BB50870-424C-4C77-9D05-37B4A9B4A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164781"/>
              </p:ext>
            </p:extLst>
          </p:nvPr>
        </p:nvGraphicFramePr>
        <p:xfrm>
          <a:off x="1933331" y="1996685"/>
          <a:ext cx="8325338" cy="200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4982C630-23C0-488A-A54C-2B6801D17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847100"/>
              </p:ext>
            </p:extLst>
          </p:nvPr>
        </p:nvGraphicFramePr>
        <p:xfrm>
          <a:off x="1931743" y="4519396"/>
          <a:ext cx="8325338" cy="200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447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Limitation – Only </a:t>
            </a:r>
            <a:r>
              <a:rPr lang="en-US" altLang="ko-KR" dirty="0" err="1"/>
              <a:t>logined</a:t>
            </a:r>
            <a:r>
              <a:rPr lang="en-US" altLang="ko-KR" dirty="0"/>
              <a:t> user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Necessity</a:t>
            </a:r>
          </a:p>
          <a:p>
            <a:pPr lvl="1"/>
            <a:r>
              <a:rPr lang="en-US" altLang="ko-KR" dirty="0"/>
              <a:t>People usually visit online shop without login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Prediction Target</a:t>
            </a:r>
          </a:p>
          <a:p>
            <a:pPr lvl="1"/>
            <a:r>
              <a:rPr lang="en-US" altLang="ko-KR" dirty="0"/>
              <a:t>Raw session data with clicks (</a:t>
            </a:r>
            <a:r>
              <a:rPr lang="en-US" altLang="ko-KR" dirty="0" err="1"/>
              <a:t>RecSys</a:t>
            </a:r>
            <a:r>
              <a:rPr lang="en-US" altLang="ko-KR" dirty="0"/>
              <a:t> Challenge 2015)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9430E30-A063-4A22-954D-3C0F2AEE0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29303"/>
              </p:ext>
            </p:extLst>
          </p:nvPr>
        </p:nvGraphicFramePr>
        <p:xfrm>
          <a:off x="2300428" y="4083506"/>
          <a:ext cx="7587967" cy="234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466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Limitation – Lack of </a:t>
            </a:r>
            <a:r>
              <a:rPr lang="en-US" altLang="ko-KR" dirty="0" err="1"/>
              <a:t>Explainability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Necessity</a:t>
            </a:r>
          </a:p>
          <a:p>
            <a:pPr lvl="1"/>
            <a:r>
              <a:rPr lang="en-US" altLang="ko-KR" dirty="0"/>
              <a:t>Hard to understand black-box models</a:t>
            </a:r>
          </a:p>
          <a:p>
            <a:pPr lvl="1"/>
            <a:r>
              <a:rPr lang="en-US" altLang="ko-KR" dirty="0"/>
              <a:t>People wouldn’t trust the output from black-box models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Explanation Method</a:t>
            </a:r>
          </a:p>
          <a:p>
            <a:pPr lvl="1"/>
            <a:r>
              <a:rPr lang="en-US" altLang="ko-KR" dirty="0"/>
              <a:t>“Why should I trust you?” Explaining the Predictions of Any Classifier (2016 KDD)</a:t>
            </a:r>
          </a:p>
          <a:p>
            <a:pPr lvl="0" rtl="0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1B9F-4307-45B9-B4D6-CD43782ED11A}"/>
              </a:ext>
            </a:extLst>
          </p:cNvPr>
          <p:cNvSpPr txBox="1"/>
          <p:nvPr/>
        </p:nvSpPr>
        <p:spPr>
          <a:xfrm>
            <a:off x="8038628" y="4653136"/>
            <a:ext cx="2929007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altLang="ko-KR" sz="2800" dirty="0"/>
              <a:t>ocal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altLang="ko-KR" sz="2800" dirty="0"/>
              <a:t>nterpretable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altLang="ko-KR" sz="2800" dirty="0"/>
              <a:t>odel-agnostic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altLang="ko-KR" sz="2800" dirty="0"/>
              <a:t>xplanations</a:t>
            </a:r>
            <a:endParaRPr lang="ko-KR" altLang="en-US" sz="2800" dirty="0"/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05C84EFC-B352-4D54-A649-D29F4BBEF7A8}"/>
              </a:ext>
            </a:extLst>
          </p:cNvPr>
          <p:cNvSpPr/>
          <p:nvPr/>
        </p:nvSpPr>
        <p:spPr>
          <a:xfrm>
            <a:off x="7030516" y="5222871"/>
            <a:ext cx="864096" cy="504056"/>
          </a:xfrm>
          <a:prstGeom prst="stripedRightArrow">
            <a:avLst/>
          </a:prstGeom>
          <a:solidFill>
            <a:srgbClr val="92D05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4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Limitation – Lack of </a:t>
            </a:r>
            <a:r>
              <a:rPr lang="en-US" altLang="ko-KR" dirty="0" err="1"/>
              <a:t>Explainability</a:t>
            </a:r>
            <a:endParaRPr lang="ko-KR" altLang="en-US" dirty="0"/>
          </a:p>
        </p:txBody>
      </p:sp>
      <p:pic>
        <p:nvPicPr>
          <p:cNvPr id="6" name="Picture 2" descr="Image result for buyer decision process">
            <a:extLst>
              <a:ext uri="{FF2B5EF4-FFF2-40B4-BE49-F238E27FC236}">
                <a16:creationId xmlns:a16="http://schemas.microsoft.com/office/drawing/2014/main" id="{5CE5E5B0-C08B-4227-9A18-C2D9539C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09" y="1654495"/>
            <a:ext cx="7886581" cy="44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Problems on the dataset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r>
                  <a:rPr lang="en-US" altLang="ko-KR" dirty="0"/>
                  <a:t>Imbalanced dataset</a:t>
                </a:r>
              </a:p>
              <a:p>
                <a:pPr lvl="1"/>
                <a:r>
                  <a:rPr lang="en-US" altLang="ko-KR" dirty="0"/>
                  <a:t>Click log data: 9 million sessions, 33 million entries</a:t>
                </a:r>
              </a:p>
              <a:p>
                <a:pPr lvl="1"/>
                <a:r>
                  <a:rPr lang="en-US" altLang="ko-KR" dirty="0"/>
                  <a:t>Purchase log data: 1.1 million buys</a:t>
                </a:r>
              </a:p>
              <a:p>
                <a:pPr lvl="1"/>
                <a:r>
                  <a:rPr lang="en-US" altLang="ko-KR" dirty="0"/>
                  <a:t>Imbalanced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Overfitting in neural model</a:t>
                </a:r>
              </a:p>
            </p:txBody>
          </p:sp>
        </mc:Choice>
        <mc:Fallback xmlns="">
          <p:sp>
            <p:nvSpPr>
              <p:cNvPr id="14" name="내용 개체 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0" t="-3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5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Aim of Research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849F24-9CAC-4317-93E2-43B3F54AB52C}"/>
              </a:ext>
            </a:extLst>
          </p:cNvPr>
          <p:cNvCxnSpPr/>
          <p:nvPr/>
        </p:nvCxnSpPr>
        <p:spPr>
          <a:xfrm flipH="1">
            <a:off x="4115955" y="1936777"/>
            <a:ext cx="1868215" cy="788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53CF9C-CBB4-43C3-9EC5-553DDB228E6E}"/>
              </a:ext>
            </a:extLst>
          </p:cNvPr>
          <p:cNvCxnSpPr/>
          <p:nvPr/>
        </p:nvCxnSpPr>
        <p:spPr>
          <a:xfrm>
            <a:off x="5984169" y="1936777"/>
            <a:ext cx="1926026" cy="788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9C48BD7F-B185-4F2A-9D6E-C1F8B2EFAB6F}"/>
              </a:ext>
            </a:extLst>
          </p:cNvPr>
          <p:cNvSpPr/>
          <p:nvPr/>
        </p:nvSpPr>
        <p:spPr>
          <a:xfrm>
            <a:off x="3020252" y="2887975"/>
            <a:ext cx="2191406" cy="86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Black-box</a:t>
            </a:r>
            <a:endParaRPr lang="ko-KR" altLang="en-US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372E31D8-88C7-4657-941F-49BEFB8A451C}"/>
              </a:ext>
            </a:extLst>
          </p:cNvPr>
          <p:cNvSpPr/>
          <p:nvPr/>
        </p:nvSpPr>
        <p:spPr>
          <a:xfrm>
            <a:off x="6814492" y="2887974"/>
            <a:ext cx="2191406" cy="86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Overfitting</a:t>
            </a:r>
            <a:endParaRPr lang="ko-KR" altLang="en-US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F4FCC3A9-ED1F-4170-B0AB-2BE2CFFD84C3}"/>
              </a:ext>
            </a:extLst>
          </p:cNvPr>
          <p:cNvSpPr/>
          <p:nvPr/>
        </p:nvSpPr>
        <p:spPr>
          <a:xfrm>
            <a:off x="3020252" y="4078210"/>
            <a:ext cx="2191406" cy="8618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Prediction and Explainable AI</a:t>
            </a:r>
            <a:endParaRPr lang="ko-KR" altLang="en-US"/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3230579F-B20D-4786-87A4-923546B23F45}"/>
              </a:ext>
            </a:extLst>
          </p:cNvPr>
          <p:cNvSpPr/>
          <p:nvPr/>
        </p:nvSpPr>
        <p:spPr>
          <a:xfrm>
            <a:off x="6814492" y="4078210"/>
            <a:ext cx="2191406" cy="8618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Oversampling</a:t>
            </a:r>
            <a:endParaRPr lang="ko-KR" altLang="en-US"/>
          </a:p>
        </p:txBody>
      </p:sp>
      <p:sp>
        <p:nvSpPr>
          <p:cNvPr id="12" name="아래쪽 화살표 14">
            <a:extLst>
              <a:ext uri="{FF2B5EF4-FFF2-40B4-BE49-F238E27FC236}">
                <a16:creationId xmlns:a16="http://schemas.microsoft.com/office/drawing/2014/main" id="{CD582534-4F3C-4E75-BF47-C1969CD54A0D}"/>
              </a:ext>
            </a:extLst>
          </p:cNvPr>
          <p:cNvSpPr/>
          <p:nvPr/>
        </p:nvSpPr>
        <p:spPr>
          <a:xfrm>
            <a:off x="3816410" y="3658582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5">
            <a:extLst>
              <a:ext uri="{FF2B5EF4-FFF2-40B4-BE49-F238E27FC236}">
                <a16:creationId xmlns:a16="http://schemas.microsoft.com/office/drawing/2014/main" id="{B0C234DB-5726-442D-8F3E-6058C9241727}"/>
              </a:ext>
            </a:extLst>
          </p:cNvPr>
          <p:cNvSpPr/>
          <p:nvPr/>
        </p:nvSpPr>
        <p:spPr>
          <a:xfrm>
            <a:off x="7610650" y="3665588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410F2-B184-4BB7-9437-9CD2AFCA98A7}"/>
              </a:ext>
            </a:extLst>
          </p:cNvPr>
          <p:cNvSpPr txBox="1"/>
          <p:nvPr/>
        </p:nvSpPr>
        <p:spPr>
          <a:xfrm>
            <a:off x="4282450" y="1556792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Naive Neural-based Prediction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1E268-5C4F-4391-AFE3-ADAADBBC0853}"/>
              </a:ext>
            </a:extLst>
          </p:cNvPr>
          <p:cNvSpPr txBox="1"/>
          <p:nvPr/>
        </p:nvSpPr>
        <p:spPr>
          <a:xfrm>
            <a:off x="5330430" y="313422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Limitations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89ED5-A0C6-42C1-84A0-33E7ADDE5E2D}"/>
              </a:ext>
            </a:extLst>
          </p:cNvPr>
          <p:cNvSpPr txBox="1"/>
          <p:nvPr/>
        </p:nvSpPr>
        <p:spPr>
          <a:xfrm>
            <a:off x="5445251" y="434232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Solutions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3B1B9-101C-4B3B-816B-EBD01EB82069}"/>
              </a:ext>
            </a:extLst>
          </p:cNvPr>
          <p:cNvSpPr txBox="1"/>
          <p:nvPr/>
        </p:nvSpPr>
        <p:spPr>
          <a:xfrm>
            <a:off x="5444069" y="5550429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Proposal</a:t>
            </a:r>
            <a:endParaRPr lang="ko-KR" altLang="en-US"/>
          </a:p>
        </p:txBody>
      </p:sp>
      <p:sp>
        <p:nvSpPr>
          <p:cNvPr id="20" name="모서리가 둥근 직사각형 25">
            <a:extLst>
              <a:ext uri="{FF2B5EF4-FFF2-40B4-BE49-F238E27FC236}">
                <a16:creationId xmlns:a16="http://schemas.microsoft.com/office/drawing/2014/main" id="{641A0DC6-526F-46AA-A657-3EFC1EDBA2D9}"/>
              </a:ext>
            </a:extLst>
          </p:cNvPr>
          <p:cNvSpPr/>
          <p:nvPr/>
        </p:nvSpPr>
        <p:spPr>
          <a:xfrm>
            <a:off x="3020252" y="5347897"/>
            <a:ext cx="2191406" cy="86183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Buyer Decision Process</a:t>
            </a:r>
            <a:endParaRPr lang="ko-KR" altLang="en-US"/>
          </a:p>
        </p:txBody>
      </p:sp>
      <p:sp>
        <p:nvSpPr>
          <p:cNvPr id="21" name="모서리가 둥근 직사각형 26">
            <a:extLst>
              <a:ext uri="{FF2B5EF4-FFF2-40B4-BE49-F238E27FC236}">
                <a16:creationId xmlns:a16="http://schemas.microsoft.com/office/drawing/2014/main" id="{156D9529-DBA1-4BC6-BF16-826342F1E83D}"/>
              </a:ext>
            </a:extLst>
          </p:cNvPr>
          <p:cNvSpPr/>
          <p:nvPr/>
        </p:nvSpPr>
        <p:spPr>
          <a:xfrm>
            <a:off x="6814492" y="5347897"/>
            <a:ext cx="2191406" cy="86183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ACGAN</a:t>
            </a:r>
            <a:endParaRPr lang="ko-KR" altLang="en-US" dirty="0"/>
          </a:p>
        </p:txBody>
      </p:sp>
      <p:sp>
        <p:nvSpPr>
          <p:cNvPr id="22" name="아래쪽 화살표 27">
            <a:extLst>
              <a:ext uri="{FF2B5EF4-FFF2-40B4-BE49-F238E27FC236}">
                <a16:creationId xmlns:a16="http://schemas.microsoft.com/office/drawing/2014/main" id="{170246A6-94A4-4B62-B924-C10F4DDB9108}"/>
              </a:ext>
            </a:extLst>
          </p:cNvPr>
          <p:cNvSpPr/>
          <p:nvPr/>
        </p:nvSpPr>
        <p:spPr>
          <a:xfrm rot="10800000">
            <a:off x="3816410" y="4834903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8">
            <a:extLst>
              <a:ext uri="{FF2B5EF4-FFF2-40B4-BE49-F238E27FC236}">
                <a16:creationId xmlns:a16="http://schemas.microsoft.com/office/drawing/2014/main" id="{3DB8E1BE-4461-4CDD-8FEC-9DEFD46B8DD6}"/>
              </a:ext>
            </a:extLst>
          </p:cNvPr>
          <p:cNvSpPr/>
          <p:nvPr/>
        </p:nvSpPr>
        <p:spPr>
          <a:xfrm rot="10800000">
            <a:off x="7610650" y="4841909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9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Current Progress - Training ACGAN</a:t>
            </a:r>
            <a:endParaRPr lang="ko-KR" altLang="en-US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85AA4A4-DD30-4DD2-8348-D0D553321A24}"/>
              </a:ext>
            </a:extLst>
          </p:cNvPr>
          <p:cNvSpPr/>
          <p:nvPr/>
        </p:nvSpPr>
        <p:spPr>
          <a:xfrm>
            <a:off x="3100622" y="3840505"/>
            <a:ext cx="1728812" cy="13585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91424CA8-F7C7-4669-9929-029991210457}"/>
              </a:ext>
            </a:extLst>
          </p:cNvPr>
          <p:cNvSpPr/>
          <p:nvPr/>
        </p:nvSpPr>
        <p:spPr>
          <a:xfrm>
            <a:off x="6916972" y="3816391"/>
            <a:ext cx="1748927" cy="1358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52F0-98F1-4D8C-BF9C-E54C64B01EE0}"/>
              </a:ext>
            </a:extLst>
          </p:cNvPr>
          <p:cNvSpPr txBox="1"/>
          <p:nvPr/>
        </p:nvSpPr>
        <p:spPr>
          <a:xfrm>
            <a:off x="4998817" y="474263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Fake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buyer session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7B3B8-E068-4734-B6C4-4FF04853BE0F}"/>
              </a:ext>
            </a:extLst>
          </p:cNvPr>
          <p:cNvSpPr txBox="1"/>
          <p:nvPr/>
        </p:nvSpPr>
        <p:spPr>
          <a:xfrm>
            <a:off x="3646140" y="2132856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Session representation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for GAN</a:t>
            </a:r>
            <a:endParaRPr lang="ko-KR" altLang="en-US" sz="20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2C3818-E2BF-42C3-BAC5-2CABD6CA09E7}"/>
              </a:ext>
            </a:extLst>
          </p:cNvPr>
          <p:cNvSpPr/>
          <p:nvPr/>
        </p:nvSpPr>
        <p:spPr>
          <a:xfrm>
            <a:off x="5113501" y="4303743"/>
            <a:ext cx="158417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3DB2DE6-C39F-4F16-B4A4-029F46678DFC}"/>
              </a:ext>
            </a:extLst>
          </p:cNvPr>
          <p:cNvSpPr/>
          <p:nvPr/>
        </p:nvSpPr>
        <p:spPr>
          <a:xfrm rot="2199975">
            <a:off x="5202282" y="3045730"/>
            <a:ext cx="175979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183A4B0-5B20-41A1-8478-DDD6BCD50E0B}"/>
              </a:ext>
            </a:extLst>
          </p:cNvPr>
          <p:cNvSpPr/>
          <p:nvPr/>
        </p:nvSpPr>
        <p:spPr>
          <a:xfrm rot="19694142">
            <a:off x="8877343" y="3947071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05A61-E9D7-48EA-952C-8F26EAC855CC}"/>
              </a:ext>
            </a:extLst>
          </p:cNvPr>
          <p:cNvSpPr txBox="1"/>
          <p:nvPr/>
        </p:nvSpPr>
        <p:spPr>
          <a:xfrm>
            <a:off x="9622804" y="348019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or Fake</a:t>
            </a:r>
            <a:endParaRPr lang="ko-KR" altLang="en-US" sz="20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6F716C-0D7E-4584-BDE4-1A15E366118F}"/>
              </a:ext>
            </a:extLst>
          </p:cNvPr>
          <p:cNvSpPr/>
          <p:nvPr/>
        </p:nvSpPr>
        <p:spPr>
          <a:xfrm rot="2037970">
            <a:off x="8896785" y="4885995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19AFD-20BD-4230-9988-D34DF5BDA22F}"/>
              </a:ext>
            </a:extLst>
          </p:cNvPr>
          <p:cNvSpPr txBox="1"/>
          <p:nvPr/>
        </p:nvSpPr>
        <p:spPr>
          <a:xfrm>
            <a:off x="9025533" y="532497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Buyer or Non-buyer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B7692-4C4E-45C5-89C7-640FBA99E550}"/>
              </a:ext>
            </a:extLst>
          </p:cNvPr>
          <p:cNvSpPr txBox="1"/>
          <p:nvPr/>
        </p:nvSpPr>
        <p:spPr>
          <a:xfrm>
            <a:off x="477788" y="31553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Latent vector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17933-3AD3-48CD-A7D6-8A234BB0A922}"/>
              </a:ext>
            </a:extLst>
          </p:cNvPr>
          <p:cNvSpPr txBox="1"/>
          <p:nvPr/>
        </p:nvSpPr>
        <p:spPr>
          <a:xfrm>
            <a:off x="477788" y="5455127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One-hot vector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(Buyer)</a:t>
            </a:r>
            <a:endParaRPr lang="ko-KR" altLang="en-US" sz="20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23636DD-CF08-4B07-85C7-C31110F1BF0C}"/>
              </a:ext>
            </a:extLst>
          </p:cNvPr>
          <p:cNvSpPr/>
          <p:nvPr/>
        </p:nvSpPr>
        <p:spPr>
          <a:xfrm rot="1867922">
            <a:off x="2001915" y="3789889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25AE21-9FA8-4C13-BCC8-BD8E4765A77A}"/>
              </a:ext>
            </a:extLst>
          </p:cNvPr>
          <p:cNvSpPr/>
          <p:nvPr/>
        </p:nvSpPr>
        <p:spPr>
          <a:xfrm rot="19964857">
            <a:off x="2009797" y="5053253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0340ED-B9C7-488C-AEE2-0D373607E0B9}"/>
              </a:ext>
            </a:extLst>
          </p:cNvPr>
          <p:cNvSpPr/>
          <p:nvPr/>
        </p:nvSpPr>
        <p:spPr>
          <a:xfrm>
            <a:off x="3214092" y="1760912"/>
            <a:ext cx="4176464" cy="1358525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퍼즐 디자인 서식 파일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354_TF03460527.potx" id="{29BD53A5-286B-48D0-A9A6-0E9A00C67284}" vid="{49AFC877-BDAD-41AD-998A-399427D746CE}"/>
    </a:ext>
  </a:extLst>
</a:theme>
</file>

<file path=ppt/theme/theme2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퍼즐 디자인 슬라이드</Template>
  <TotalTime>520</TotalTime>
  <Words>1417</Words>
  <Application>Microsoft Office PowerPoint</Application>
  <PresentationFormat>사용자 지정</PresentationFormat>
  <Paragraphs>306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Century Gothic</vt:lpstr>
      <vt:lpstr>Euphemia</vt:lpstr>
      <vt:lpstr>퍼즐 디자인 서식 파일</vt:lpstr>
      <vt:lpstr>Session-based Purchase Prediction and Explanation</vt:lpstr>
      <vt:lpstr>Purchase Prediction</vt:lpstr>
      <vt:lpstr>Related Works</vt:lpstr>
      <vt:lpstr>Limitation – Only logined user</vt:lpstr>
      <vt:lpstr>Limitation – Lack of Explainability</vt:lpstr>
      <vt:lpstr>Limitation – Lack of Explainability</vt:lpstr>
      <vt:lpstr>Problems on the dataset</vt:lpstr>
      <vt:lpstr>Aim of Research</vt:lpstr>
      <vt:lpstr>Current Progress - Training ACGAN</vt:lpstr>
      <vt:lpstr>Session Characteristic - Entropy</vt:lpstr>
      <vt:lpstr>Session Characteristic - Entropy</vt:lpstr>
      <vt:lpstr>Session representation for GAN</vt:lpstr>
      <vt:lpstr>Session representation for GAN</vt:lpstr>
      <vt:lpstr>Item2vec &amp; word2vec</vt:lpstr>
      <vt:lpstr>Session representation for GAN</vt:lpstr>
      <vt:lpstr>Session representation for GAN</vt:lpstr>
      <vt:lpstr>Session representation for GAN</vt:lpstr>
      <vt:lpstr>Current Progress - Training ACGAN</vt:lpstr>
      <vt:lpstr>Choose ACGAN Model</vt:lpstr>
      <vt:lpstr>PowerPoint 프레젠테이션</vt:lpstr>
      <vt:lpstr>Result &amp; Future Plan</vt:lpstr>
      <vt:lpstr>Future Plan - Overview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Session-based Purchase Prediction and Explanation</dc:title>
  <dc:creator>Juhyuk Lee</dc:creator>
  <cp:lastModifiedBy>Lee Juhyuk</cp:lastModifiedBy>
  <cp:revision>47</cp:revision>
  <dcterms:created xsi:type="dcterms:W3CDTF">2018-03-22T02:06:57Z</dcterms:created>
  <dcterms:modified xsi:type="dcterms:W3CDTF">2018-04-26T03:07:49Z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