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0" r:id="rId1"/>
  </p:sldMasterIdLst>
  <p:sldIdLst>
    <p:sldId id="256" r:id="rId2"/>
    <p:sldId id="257" r:id="rId3"/>
    <p:sldId id="258" r:id="rId4"/>
    <p:sldId id="284" r:id="rId5"/>
    <p:sldId id="260" r:id="rId6"/>
    <p:sldId id="261" r:id="rId7"/>
    <p:sldId id="264" r:id="rId8"/>
    <p:sldId id="285" r:id="rId9"/>
    <p:sldId id="286" r:id="rId10"/>
    <p:sldId id="263" r:id="rId11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4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9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3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0662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10938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362D-0FFA-4543-9F71-852D9D89F61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9FA5-6E80-4650-AF48-9011F97C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5275" y="3619453"/>
            <a:ext cx="8534400" cy="1481221"/>
          </a:xfrm>
        </p:spPr>
        <p:txBody>
          <a:bodyPr>
            <a:noAutofit/>
          </a:bodyPr>
          <a:p>
            <a:pPr algn="ctr" fontAlgn="base"/>
            <a:r>
              <a:rPr lang="en-US" altLang="ko-KR" dirty="0"/>
              <a:t>1. Visual Studio Code </a:t>
            </a:r>
            <a:r>
              <a:rPr lang="ko-KR" altLang="en-US" dirty="0"/>
              <a:t>설치 및 사용방법</a:t>
            </a:r>
            <a:endParaRPr lang="ko-KR" altLang="en-US" dirty="0"/>
          </a:p>
          <a:p>
            <a:pPr algn="ctr" fontAlgn="base"/>
            <a:r>
              <a:rPr lang="en-US" altLang="ko-KR" dirty="0" smtClean="0"/>
              <a:t>2</a:t>
            </a:r>
            <a:r>
              <a:rPr lang="en-US" altLang="ko-KR" dirty="0"/>
              <a:t>. HTML </a:t>
            </a: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r>
              <a:rPr lang="en-US" altLang="ko-KR" dirty="0"/>
              <a:t> </a:t>
            </a:r>
            <a:r>
              <a:rPr lang="ko-KR" altLang="en-US" dirty="0"/>
              <a:t>규칙</a:t>
            </a:r>
            <a:endParaRPr lang="en-US" altLang="ko-KR" dirty="0" err="1"/>
          </a:p>
          <a:p>
            <a:pPr algn="ctr" fontAlgn="base"/>
            <a:r>
              <a:rPr lang="en-US" altLang="ko-KR" dirty="0"/>
              <a:t>3. </a:t>
            </a:r>
            <a:r>
              <a:rPr lang="ko-KR" altLang="en-US" dirty="0"/>
              <a:t>시멘틱</a:t>
            </a:r>
            <a:r>
              <a:rPr lang="en-US" altLang="ko-KR" dirty="0"/>
              <a:t> </a:t>
            </a:r>
            <a:r>
              <a:rPr lang="ko-KR" altLang="en-US" dirty="0"/>
              <a:t>마크업과</a:t>
            </a:r>
            <a:r>
              <a:rPr lang="en-US" altLang="ko-KR" dirty="0"/>
              <a:t> </a:t>
            </a:r>
            <a:r>
              <a:rPr lang="ko-KR" altLang="en-US" dirty="0"/>
              <a:t>논리적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r>
              <a:rPr lang="en-US" altLang="ko-KR" dirty="0"/>
              <a:t> </a:t>
            </a:r>
            <a:r>
              <a:rPr lang="ko-KR" altLang="en-US" dirty="0"/>
              <a:t>마크업</a:t>
            </a:r>
            <a:endParaRPr lang="en-US" altLang="ko-KR" dirty="0"/>
          </a:p>
          <a:p>
            <a:pPr algn="ctr" fontAlgn="base"/>
            <a:r>
              <a:rPr lang="en-US" altLang="ko-KR" dirty="0"/>
              <a:t>4.</a:t>
            </a:r>
            <a:r>
              <a:rPr lang="ko-KR" altLang="en-US" dirty="0"/>
              <a:t>블록</a:t>
            </a:r>
            <a:r>
              <a:rPr lang="en-US" altLang="ko-KR" dirty="0"/>
              <a:t> </a:t>
            </a:r>
            <a:r>
              <a:rPr lang="ko-KR" altLang="en-US" dirty="0"/>
              <a:t>레벨</a:t>
            </a:r>
            <a:r>
              <a:rPr lang="en-US" altLang="ko-KR" dirty="0"/>
              <a:t> </a:t>
            </a:r>
            <a:r>
              <a:rPr lang="ko-KR" altLang="en-US" dirty="0"/>
              <a:t>요소와</a:t>
            </a:r>
            <a:r>
              <a:rPr lang="en-US" altLang="ko-KR" dirty="0"/>
              <a:t> </a:t>
            </a:r>
            <a:r>
              <a:rPr lang="ko-KR" altLang="en-US" dirty="0"/>
              <a:t>인라인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ko-KR" altLang="en-US" dirty="0"/>
          </a:p>
          <a:p>
            <a:pPr algn="ctr" fontAlgn="base"/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01171" y="1818974"/>
            <a:ext cx="10363200" cy="1470025"/>
          </a:xfrm>
        </p:spPr>
        <p:txBody>
          <a:bodyPr/>
          <a:p>
            <a:pPr lvl="0"/>
            <a:r>
              <a:rPr lang="en-US" altLang="ko-KR" dirty="0" smtClean="0"/>
              <a:t>HTML </a:t>
            </a:r>
            <a:r>
              <a:rPr lang="ko-KR" altLang="en-US" dirty="0" smtClean="0"/>
              <a:t>기초학습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블록 레벨 요소</a:t>
            </a:r>
            <a:r>
              <a:rPr lang="en-US" altLang="ko-KR" dirty="0"/>
              <a:t>(Block-level Elements)</a:t>
            </a:r>
          </a:p>
          <a:p>
            <a:pPr lvl="1"/>
            <a:r>
              <a:rPr lang="ko-KR" altLang="en-US" dirty="0"/>
              <a:t>줄이 바뀌는 특성을 가지고 있음 </a:t>
            </a:r>
            <a:endParaRPr lang="en-US" altLang="ko-KR" dirty="0"/>
          </a:p>
          <a:p>
            <a:pPr lvl="1"/>
            <a:r>
              <a:rPr lang="ko-KR" altLang="en-US" dirty="0" smtClean="0"/>
              <a:t>레이아웃을 설정 할 때 많이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&lt;h1&gt;,&lt;h2&gt;,&lt;p&gt;,&lt;div&gt;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r>
              <a:rPr lang="ko-KR" altLang="en-US" dirty="0" smtClean="0"/>
              <a:t>인라인 요소</a:t>
            </a:r>
            <a:r>
              <a:rPr lang="en-US" altLang="ko-KR" dirty="0" smtClean="0"/>
              <a:t>(Inline Element)</a:t>
            </a:r>
          </a:p>
          <a:p>
            <a:pPr lvl="1"/>
            <a:r>
              <a:rPr lang="ko-KR" altLang="en-US" dirty="0" smtClean="0"/>
              <a:t>줄 바꿈이 일어나지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레벨 요소 안의 내용 작성시에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인라인 요소 안에 블록 레벨 요소를 사용하지 않을 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&lt;strong&gt;, &lt;span&gt;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레벨 요소와 인라인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33" y="1600200"/>
            <a:ext cx="7140196" cy="452596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85003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맥</a:t>
            </a:r>
            <a:r>
              <a:rPr lang="en-US" altLang="ko-KR" dirty="0"/>
              <a:t>OS,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등 메이저 운영체제들을 지원</a:t>
            </a:r>
          </a:p>
          <a:p>
            <a:r>
              <a:rPr lang="ko-KR" altLang="en-US" dirty="0" err="1"/>
              <a:t>인텔리센스</a:t>
            </a:r>
            <a:r>
              <a:rPr lang="en-US" altLang="ko-KR" dirty="0"/>
              <a:t>: </a:t>
            </a:r>
            <a:r>
              <a:rPr lang="ko-KR" altLang="en-US" dirty="0"/>
              <a:t>코드 자동 완성</a:t>
            </a:r>
            <a:r>
              <a:rPr lang="en-US" altLang="ko-KR" dirty="0"/>
              <a:t>, </a:t>
            </a:r>
            <a:r>
              <a:rPr lang="ko-KR" altLang="en-US" dirty="0"/>
              <a:t>변수 타입</a:t>
            </a:r>
            <a:r>
              <a:rPr lang="en-US" altLang="ko-KR" dirty="0"/>
              <a:t>, </a:t>
            </a:r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r>
              <a:rPr lang="en-US" altLang="ko-KR" dirty="0"/>
              <a:t>, </a:t>
            </a:r>
            <a:r>
              <a:rPr lang="ko-KR" altLang="en-US" dirty="0"/>
              <a:t>빌트인 깃</a:t>
            </a:r>
            <a:r>
              <a:rPr lang="en-US" altLang="ko-KR" baseline="30000" dirty="0" err="1"/>
              <a:t>Git</a:t>
            </a:r>
            <a:r>
              <a:rPr lang="en-US" altLang="ko-KR" dirty="0"/>
              <a:t>, Diff </a:t>
            </a:r>
            <a:r>
              <a:rPr lang="ko-KR" altLang="en-US" dirty="0"/>
              <a:t>뷰어</a:t>
            </a:r>
            <a:r>
              <a:rPr lang="en-US" altLang="ko-KR" dirty="0"/>
              <a:t>, </a:t>
            </a:r>
            <a:r>
              <a:rPr lang="ko-KR" altLang="en-US" dirty="0" err="1"/>
              <a:t>스니펫</a:t>
            </a:r>
            <a:r>
              <a:rPr lang="ko-KR" altLang="en-US" dirty="0"/>
              <a:t> 등 기본 포함</a:t>
            </a:r>
          </a:p>
          <a:p>
            <a:r>
              <a:rPr lang="ko-KR" altLang="en-US" dirty="0" smtClean="0"/>
              <a:t>다양한 </a:t>
            </a:r>
            <a:r>
              <a:rPr lang="ko-KR" altLang="en-US" dirty="0"/>
              <a:t>확장을 지원하며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100</a:t>
            </a:r>
            <a:r>
              <a:rPr lang="ko-KR" altLang="en-US" dirty="0"/>
              <a:t>개 이상의 언어 지원</a:t>
            </a:r>
          </a:p>
          <a:p>
            <a:r>
              <a:rPr lang="ko-KR" altLang="en-US" dirty="0"/>
              <a:t>웹 기반 기술로 </a:t>
            </a:r>
            <a:r>
              <a:rPr lang="ko-KR" altLang="en-US" dirty="0" err="1"/>
              <a:t>만들어져있으며</a:t>
            </a:r>
            <a:r>
              <a:rPr lang="en-US" altLang="ko-KR" dirty="0"/>
              <a:t>, </a:t>
            </a:r>
            <a:r>
              <a:rPr lang="ko-KR" altLang="en-US" dirty="0"/>
              <a:t>타입스크립트로 확장 개발 가능</a:t>
            </a:r>
          </a:p>
          <a:p>
            <a:r>
              <a:rPr lang="ko-KR" altLang="en-US" dirty="0" err="1"/>
              <a:t>마켓플레이스에</a:t>
            </a:r>
            <a:r>
              <a:rPr lang="ko-KR" altLang="en-US" dirty="0"/>
              <a:t> </a:t>
            </a:r>
            <a:r>
              <a:rPr lang="en-US" altLang="ko-KR" dirty="0"/>
              <a:t>15,000</a:t>
            </a:r>
            <a:r>
              <a:rPr lang="ko-KR" altLang="en-US" dirty="0"/>
              <a:t>개 이상의 확장이 공개되어있음</a:t>
            </a:r>
            <a:r>
              <a:rPr lang="en-US" altLang="ko-KR" dirty="0"/>
              <a:t>. </a:t>
            </a:r>
            <a:r>
              <a:rPr lang="ko-KR" altLang="en-US" dirty="0"/>
              <a:t>대부분 무료</a:t>
            </a:r>
          </a:p>
          <a:p>
            <a:r>
              <a:rPr lang="ko-KR" altLang="en-US" dirty="0"/>
              <a:t>모든 기능에 대한 키 바인딩</a:t>
            </a:r>
            <a:r>
              <a:rPr lang="en-US" altLang="ko-KR" dirty="0"/>
              <a:t>(</a:t>
            </a:r>
            <a:r>
              <a:rPr lang="ko-KR" altLang="en-US" dirty="0"/>
              <a:t>단축키</a:t>
            </a:r>
            <a:r>
              <a:rPr lang="en-US" altLang="ko-KR" dirty="0"/>
              <a:t>)</a:t>
            </a:r>
            <a:r>
              <a:rPr lang="ko-KR" altLang="en-US" dirty="0"/>
              <a:t>을 자유롭게 변경 가능</a:t>
            </a:r>
          </a:p>
          <a:p>
            <a:r>
              <a:rPr lang="ko-KR" altLang="en-US" dirty="0"/>
              <a:t>커맨드 팔레트</a:t>
            </a:r>
            <a:r>
              <a:rPr lang="en-US" altLang="ko-KR" dirty="0"/>
              <a:t>(Command + Shift + P)</a:t>
            </a:r>
            <a:r>
              <a:rPr lang="ko-KR" altLang="en-US" dirty="0"/>
              <a:t>로 사용 가능한 기능을 증분검색으로 검색 및 실행 가능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/>
            <a:r>
              <a:rPr lang="en-US" altLang="ko-KR" dirty="0" smtClean="0"/>
              <a:t>Visual Studio Code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endParaRPr lang="ko-KR" altLang="en-US" smtClean="0"/>
          </a:p>
        </p:txBody>
      </p:sp>
      <p:sp>
        <p:nvSpPr>
          <p:cNvPr id="3" name="Title 18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 sz="4000" dirty="0"/>
              <a:t>VS Code </a:t>
            </a:r>
            <a:r>
              <a:rPr lang="ko-KR" altLang="en-US" sz="4000" dirty="0"/>
              <a:t>유용한</a:t>
            </a:r>
            <a:r>
              <a:rPr lang="en-US" altLang="ko-KR" sz="4000" dirty="0"/>
              <a:t> </a:t>
            </a:r>
            <a:r>
              <a:rPr lang="ko-KR" altLang="en-US" sz="4000" dirty="0"/>
              <a:t>단축키</a:t>
            </a:r>
            <a:endParaRPr lang="en-US"/>
          </a:p>
        </p:txBody>
      </p:sp>
      <p:graphicFrame>
        <p:nvGraphicFramePr>
          <p:cNvPr id="4" name="Table"/>
          <p:cNvGraphicFramePr>
            <a:graphicFrameLocks noGrp="1"/>
          </p:cNvGraphicFramePr>
          <p:nvPr/>
        </p:nvGraphicFramePr>
        <p:xfrm>
          <a:off x="609600" y="1733031"/>
          <a:ext cx="81280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40016"/>
                <a:gridCol w="5340016"/>
              </a:tblGrid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sz="2200"/>
                        <a:t>단축키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ko-KR" altLang="en-US" sz="2200"/>
                        <a:t>설명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ctrl + space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자동완성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기능을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불러옴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ctrl + /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2200"/>
                        <a:t>코드를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사용하지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않을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때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주석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처리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ctrl + f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2200"/>
                        <a:t>원하는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문자열을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찾을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때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ctrl + h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2200"/>
                        <a:t>문자열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찾기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수정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기능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ctrl + x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2200"/>
                        <a:t>드래그하지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않고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실행시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한줄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삭제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  <a:tr h="570678">
                <a:tc>
                  <a:txBody>
                    <a:bodyPr/>
                    <a:p>
                      <a:pPr algn="ctr" latinLnBrk="1">
                        <a:defRPr/>
                      </a:pPr>
                      <a:r>
                        <a:rPr lang="en-US" altLang="ko-KR" sz="2200"/>
                        <a:t>F12</a:t>
                      </a:r>
                      <a:endParaRPr lang="ko-KR" altLang="en-US" sz="2200"/>
                    </a:p>
                  </a:txBody>
                  <a:tcPr marL="91440" marR="91440"/>
                </a:tc>
                <a:tc>
                  <a:txBody>
                    <a:bodyPr/>
                    <a:p>
                      <a:pPr latinLnBrk="1">
                        <a:defRPr/>
                      </a:pPr>
                      <a:r>
                        <a:rPr lang="ko-KR" altLang="en-US" sz="2200"/>
                        <a:t>선택한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함수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정의문으로</a:t>
                      </a:r>
                      <a:r>
                        <a:rPr lang="en-US" altLang="ko-KR" sz="2200"/>
                        <a:t> </a:t>
                      </a:r>
                      <a:r>
                        <a:rPr lang="ko-KR" altLang="en-US" sz="2200"/>
                        <a:t>이동</a:t>
                      </a:r>
                      <a:endParaRPr lang="ko-KR" altLang="en-US" sz="22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페이지는 </a:t>
            </a:r>
            <a:r>
              <a:rPr lang="en-US" altLang="ko-KR" dirty="0"/>
              <a:t>HTML </a:t>
            </a:r>
            <a:r>
              <a:rPr lang="ko-KR" altLang="en-US" dirty="0" err="1"/>
              <a:t>문서라고도</a:t>
            </a:r>
            <a:r>
              <a:rPr lang="ko-KR" altLang="en-US" dirty="0"/>
              <a:t> 불리며</a:t>
            </a:r>
            <a:r>
              <a:rPr lang="en-US" altLang="ko-KR" dirty="0"/>
              <a:t>, HTML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들로 </a:t>
            </a:r>
            <a:r>
              <a:rPr lang="ko-KR" altLang="en-US" dirty="0"/>
              <a:t>구성됩니다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HTML </a:t>
            </a:r>
            <a:r>
              <a:rPr lang="ko-KR" altLang="en-US" dirty="0"/>
              <a:t>태그는 웹 페이지의 디자인이나 기능을 결정하는데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1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tag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tag</a:t>
            </a:r>
            <a:r>
              <a:rPr lang="ko-KR" altLang="en-US" dirty="0"/>
              <a:t> 이름을 꺾쇠 괄호</a:t>
            </a:r>
            <a:r>
              <a:rPr lang="en-US" altLang="ko-KR" dirty="0"/>
              <a:t>(&lt;&gt;)</a:t>
            </a:r>
            <a:r>
              <a:rPr lang="ko-KR" altLang="en-US" dirty="0"/>
              <a:t>로 감싸서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태그이름</a:t>
            </a:r>
            <a:r>
              <a:rPr lang="en-US" altLang="ko-KR" dirty="0"/>
              <a:t>&gt;  // </a:t>
            </a:r>
            <a:r>
              <a:rPr lang="ko-KR" altLang="en-US" dirty="0"/>
              <a:t>시작 태그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smtClean="0"/>
              <a:t>&lt;/</a:t>
            </a:r>
            <a:r>
              <a:rPr lang="ko-KR" altLang="en-US" dirty="0" err="1" smtClean="0"/>
              <a:t>태그이름</a:t>
            </a:r>
            <a:r>
              <a:rPr lang="en-US" altLang="ko-KR" dirty="0"/>
              <a:t>&gt; // </a:t>
            </a:r>
            <a:r>
              <a:rPr lang="ko-KR" altLang="en-US" dirty="0"/>
              <a:t>종료 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태그가 없는 태그도 존재함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&gt;, &lt;input&gt;, &lt;meta&gt;, &lt;link&gt; </a:t>
            </a:r>
            <a:r>
              <a:rPr lang="ko-KR" altLang="en-US" dirty="0" smtClean="0"/>
              <a:t>등이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862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marL="0" indent="0">
              <a:buNone/>
            </a:pPr>
            <a:r>
              <a:rPr lang="en-US" altLang="ko-KR" dirty="0" smtClean="0"/>
              <a:t>&lt;!</a:t>
            </a:r>
            <a:r>
              <a:rPr lang="en-US" altLang="ko-KR" dirty="0"/>
              <a:t>DOCTYPE html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&lt;head&gt;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&lt;title&gt;HTML </a:t>
            </a:r>
            <a:r>
              <a:rPr lang="ko-KR" altLang="en-US" dirty="0" smtClean="0"/>
              <a:t>기본 구조</a:t>
            </a:r>
            <a:r>
              <a:rPr lang="en-US" altLang="ko-KR" dirty="0" smtClean="0"/>
              <a:t>&lt;/title&gt;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&lt;/head&gt;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&lt;body&gt;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&lt;h1&gt;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&lt;/h1&gt;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&lt;body&gt;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의 기본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시멘틱</a:t>
            </a:r>
            <a:r>
              <a:rPr lang="en-US" altLang="ko-KR" smtClean="0"/>
              <a:t> </a:t>
            </a:r>
            <a:r>
              <a:rPr lang="ko-KR" altLang="en-US" smtClean="0"/>
              <a:t>마크업</a:t>
            </a:r>
            <a:r>
              <a:rPr lang="en-US" altLang="ko-KR" smtClean="0"/>
              <a:t> : HTML</a:t>
            </a:r>
            <a:r>
              <a:rPr lang="ko-KR" altLang="en-US" smtClean="0"/>
              <a:t>문서를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r>
              <a:rPr lang="en-US" altLang="ko-KR" smtClean="0"/>
              <a:t> </a:t>
            </a:r>
            <a:r>
              <a:rPr lang="ko-KR" altLang="en-US" smtClean="0"/>
              <a:t>할때</a:t>
            </a:r>
            <a:r>
              <a:rPr lang="en-US" altLang="ko-KR" smtClean="0"/>
              <a:t> </a:t>
            </a:r>
            <a:r>
              <a:rPr lang="ko-KR" altLang="en-US" smtClean="0"/>
              <a:t>의미에</a:t>
            </a:r>
            <a:r>
              <a:rPr lang="en-US" altLang="ko-KR" smtClean="0"/>
              <a:t> </a:t>
            </a:r>
            <a:r>
              <a:rPr lang="ko-KR" altLang="en-US" smtClean="0"/>
              <a:t>부합하는</a:t>
            </a:r>
            <a:r>
              <a:rPr lang="en-US" altLang="ko-KR" smtClean="0"/>
              <a:t> </a:t>
            </a:r>
            <a:r>
              <a:rPr lang="ko-KR" altLang="en-US" smtClean="0"/>
              <a:t>태그를</a:t>
            </a:r>
            <a:r>
              <a:rPr lang="en-US" altLang="ko-KR" smtClean="0"/>
              <a:t> </a:t>
            </a:r>
            <a:r>
              <a:rPr lang="ko-KR" altLang="en-US" smtClean="0"/>
              <a:t>사용함</a:t>
            </a:r>
            <a:endParaRPr lang="en-US" altLang="ko-KR" smtClean="0"/>
          </a:p>
          <a:p>
            <a:pPr>
              <a:defRPr/>
            </a:pPr>
            <a:endParaRPr lang="en-US" altLang="ko-KR" smtClean="0"/>
          </a:p>
          <a:p>
            <a:pPr>
              <a:defRPr/>
            </a:pPr>
            <a:endParaRPr lang="ko-KR" altLang="en-US" smtClean="0"/>
          </a:p>
        </p:txBody>
      </p:sp>
      <p:sp>
        <p:nvSpPr>
          <p:cNvPr id="3" name="Title 18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시멘틱</a:t>
            </a:r>
            <a:r>
              <a:rPr lang="en-US" altLang="ko-KR"/>
              <a:t> </a:t>
            </a:r>
            <a:r>
              <a:rPr lang="ko-KR" altLang="en-US"/>
              <a:t>마크업과</a:t>
            </a:r>
            <a:r>
              <a:rPr lang="en-US" altLang="ko-KR"/>
              <a:t> </a:t>
            </a:r>
            <a:r>
              <a:rPr lang="ko-KR" altLang="en-US"/>
              <a:t>논리적</a:t>
            </a:r>
            <a:r>
              <a:rPr lang="en-US" altLang="ko-KR"/>
              <a:t> </a:t>
            </a:r>
            <a:r>
              <a:rPr lang="ko-KR" altLang="en-US"/>
              <a:t>순서</a:t>
            </a:r>
            <a:r>
              <a:rPr lang="en-US" altLang="ko-KR"/>
              <a:t> </a:t>
            </a:r>
            <a:r>
              <a:rPr lang="ko-KR" altLang="en-US"/>
              <a:t>마크업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3200" smtClean="0"/>
              <a:t>논리적</a:t>
            </a:r>
            <a:r>
              <a:rPr lang="en-US" altLang="ko-KR" sz="3200" smtClean="0"/>
              <a:t> </a:t>
            </a:r>
            <a:r>
              <a:rPr lang="ko-KR" altLang="en-US" sz="3200" smtClean="0"/>
              <a:t>순서</a:t>
            </a:r>
            <a:r>
              <a:rPr lang="en-US" altLang="ko-KR" sz="3200" smtClean="0"/>
              <a:t> </a:t>
            </a:r>
            <a:r>
              <a:rPr lang="ko-KR" altLang="en-US" sz="3200" smtClean="0"/>
              <a:t>마크업</a:t>
            </a:r>
            <a:r>
              <a:rPr lang="en-US" altLang="ko-KR" sz="3200" smtClean="0"/>
              <a:t> : </a:t>
            </a:r>
            <a:r>
              <a:rPr lang="ko-KR" altLang="en-US" sz="3200" smtClean="0"/>
              <a:t>시각적인</a:t>
            </a:r>
            <a:r>
              <a:rPr lang="en-US" altLang="ko-KR" sz="3200" smtClean="0"/>
              <a:t> </a:t>
            </a:r>
            <a:r>
              <a:rPr lang="ko-KR" altLang="en-US" sz="3200" smtClean="0"/>
              <a:t>흐름</a:t>
            </a:r>
            <a:r>
              <a:rPr lang="en-US" altLang="ko-KR" sz="3200" smtClean="0"/>
              <a:t> </a:t>
            </a:r>
            <a:r>
              <a:rPr lang="ko-KR" altLang="en-US" sz="3200" smtClean="0"/>
              <a:t>보다</a:t>
            </a:r>
            <a:r>
              <a:rPr lang="en-US" altLang="ko-KR" sz="3200" smtClean="0"/>
              <a:t> </a:t>
            </a:r>
            <a:r>
              <a:rPr lang="ko-KR" altLang="en-US" sz="3200" smtClean="0"/>
              <a:t>논리적</a:t>
            </a:r>
            <a:r>
              <a:rPr lang="en-US" altLang="ko-KR" sz="3200" smtClean="0"/>
              <a:t> </a:t>
            </a:r>
            <a:r>
              <a:rPr lang="ko-KR" altLang="en-US" sz="3200" smtClean="0"/>
              <a:t>흐름에</a:t>
            </a:r>
            <a:r>
              <a:rPr lang="en-US" altLang="ko-KR" sz="3200" smtClean="0"/>
              <a:t> </a:t>
            </a:r>
            <a:r>
              <a:rPr lang="ko-KR" altLang="en-US" sz="3200" smtClean="0"/>
              <a:t>따라</a:t>
            </a:r>
            <a:r>
              <a:rPr lang="en-US" altLang="ko-KR" sz="3200" smtClean="0"/>
              <a:t> </a:t>
            </a:r>
            <a:r>
              <a:rPr lang="ko-KR" altLang="en-US" sz="3200" smtClean="0"/>
              <a:t>마크업</a:t>
            </a:r>
            <a:r>
              <a:rPr lang="en-US" altLang="ko-KR" sz="3200" smtClean="0"/>
              <a:t> </a:t>
            </a:r>
            <a:r>
              <a:rPr lang="ko-KR" altLang="en-US" sz="3200" smtClean="0"/>
              <a:t>하여함</a:t>
            </a:r>
            <a:endParaRPr lang="ko-KR" altLang="en-US" smtClean="0"/>
          </a:p>
        </p:txBody>
      </p:sp>
      <p:sp>
        <p:nvSpPr>
          <p:cNvPr id="3" name="Title 18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4000"/>
              <a:t>시멘틱</a:t>
            </a:r>
            <a:r>
              <a:rPr lang="en-US" altLang="ko-KR" sz="4000"/>
              <a:t> </a:t>
            </a:r>
            <a:r>
              <a:rPr lang="ko-KR" altLang="en-US" sz="4000"/>
              <a:t>마크업과</a:t>
            </a:r>
            <a:r>
              <a:rPr lang="en-US" altLang="ko-KR" sz="4000"/>
              <a:t> </a:t>
            </a:r>
            <a:r>
              <a:rPr lang="ko-KR" altLang="en-US" sz="4000"/>
              <a:t>논리적</a:t>
            </a:r>
            <a:r>
              <a:rPr lang="en-US" altLang="ko-KR" sz="4000"/>
              <a:t> </a:t>
            </a:r>
            <a:r>
              <a:rPr lang="ko-KR" altLang="en-US" sz="4000"/>
              <a:t>순서</a:t>
            </a:r>
            <a:r>
              <a:rPr lang="en-US" altLang="ko-KR" sz="4000"/>
              <a:t> </a:t>
            </a:r>
            <a:r>
              <a:rPr lang="ko-KR" altLang="en-US" sz="4000"/>
              <a:t>마크업</a:t>
            </a:r>
            <a:endParaRPr lang="en-US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6416" y="2716145"/>
            <a:ext cx="5919948" cy="3933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1124</ep:Words>
  <ep:PresentationFormat>와이드스크린</ep:PresentationFormat>
  <ep:Paragraphs>350</ep:Paragraphs>
  <ep:Slides>10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10</vt:i4>
      </vt:variant>
    </vt:vector>
  </ep:HeadingPairs>
  <ep:TitlesOfParts>
    <vt:vector size="11" baseType="lpstr">
      <vt:lpstr>New_Education03</vt:lpstr>
      <vt:lpstr>HTML 기초학습</vt:lpstr>
      <vt:lpstr>id선택자</vt:lpstr>
      <vt:lpstr>Visual Studio Code의 장점</vt:lpstr>
      <vt:lpstr>VS Code 유용한 단축키</vt:lpstr>
      <vt:lpstr xml:space="preserve">하위 선택자 </vt:lpstr>
      <vt:lpstr>그룹 선택자</vt:lpstr>
      <vt:lpstr>Slide 7</vt:lpstr>
      <vt:lpstr>시멘틱 마크업과 논리적 순서 마크업</vt:lpstr>
      <vt:lpstr>Slide 9</vt:lpstr>
      <vt:lpstr>Slide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2022-09-05T08:14:13.000</dcterms:created>
  <dc:creator>jsquare</dc:creator>
  <cp:lastModifiedBy>jsquare</cp:lastModifiedBy>
  <dcterms:modified xsi:type="dcterms:W3CDTF">2022-12-14T19:14:02.655</dcterms:modified>
  <cp:revision>48</cp:revision>
  <dc:title>HTML과 CSS 기초학습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