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Nanum Gothic Coding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NanumGothicCoding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NanumGothicCoding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bcbb1b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bcbb1b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b7bca2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b7bca2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b7bcaa9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b7bcaa9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0e92b08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0e92b08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e92b08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e92b08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0e92b0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0e92b0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0e92b08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0e92b08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b7bca1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b7bca1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79725" y="17934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변수, 상수,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자료형의 형변환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79725" y="14471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3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532468" y="3099134"/>
            <a:ext cx="358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자동 형변환 (Implicit Conversion)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0" name="Google Shape;150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8"/>
          <p:cNvSpPr txBox="1"/>
          <p:nvPr/>
        </p:nvSpPr>
        <p:spPr>
          <a:xfrm>
            <a:off x="197150" y="3063375"/>
            <a:ext cx="83469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2900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규칙 1. 자료형의 크기가 큰 방향으로 형 변환이 일어난다.</a:t>
            </a:r>
            <a:endParaRPr/>
          </a:p>
          <a:p>
            <a:pPr indent="-232900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규칙 2. 자료형의 크기에 상관없이 정수 자료형보다 실수 자료형이 우선한다.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double num1 = 30;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System.out.println(59L + 34.5);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614400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Ex03_TypeChange2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75" y="713100"/>
            <a:ext cx="6538749" cy="22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명시적 형변환 (Explicit Conversion)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9"/>
          <p:cNvSpPr txBox="1"/>
          <p:nvPr/>
        </p:nvSpPr>
        <p:spPr>
          <a:xfrm>
            <a:off x="197150" y="897700"/>
            <a:ext cx="83469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자동 형변환 규칙에 부합하지는 않지만, 형변환이 필요한 상황이면 명시적 형변환을 진행한다.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ex1)</a:t>
            </a:r>
            <a:endParaRPr b="1">
              <a:solidFill>
                <a:srgbClr val="4A86E8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double pi = 3.1415;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 wholeNumber =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(int)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pi;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ex2)</a:t>
            </a:r>
            <a:endParaRPr b="1">
              <a:solidFill>
                <a:srgbClr val="4A86E8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long num1 = 3000000007L;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int num2 =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(int)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num1;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800225" y="1566175"/>
            <a:ext cx="34215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4A86E8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ex3)</a:t>
            </a:r>
            <a:endParaRPr b="1">
              <a:solidFill>
                <a:srgbClr val="4A86E8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short num1 = 1;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short num2 = 2;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short num3 =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(short)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(num1 + num2);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연산시 형변환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7" name="Google Shape;167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30"/>
          <p:cNvSpPr txBox="1"/>
          <p:nvPr/>
        </p:nvSpPr>
        <p:spPr>
          <a:xfrm>
            <a:off x="197150" y="897700"/>
            <a:ext cx="83469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CPU에서 기본 자료형  수를 계산하는 연산 장치</a:t>
            </a:r>
            <a:r>
              <a:rPr lang="ko">
                <a:solidFill>
                  <a:schemeClr val="dk1"/>
                </a:solidFill>
              </a:rPr>
              <a:t>가 있고</a:t>
            </a:r>
            <a:r>
              <a:rPr lang="ko">
                <a:solidFill>
                  <a:schemeClr val="dk1"/>
                </a:solidFill>
              </a:rPr>
              <a:t>, 이 장치가 다음과 같이 계산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14400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Ex04_Calculation1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6144000" y="703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Ex05_Calculation2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50" y="1528900"/>
            <a:ext cx="29241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 (Variable)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197150" y="853575"/>
            <a:ext cx="84306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수학에서 말하는 ‘변수’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자바에서 말하는 ‘변수’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값이 변하는 수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값의 저장 용량을 기억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메모리 공간의 위치를 기억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716050" y="1315525"/>
            <a:ext cx="30000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y = x + 1</a:t>
            </a: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716050" y="3296725"/>
            <a:ext cx="30000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 sz="1100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 num = </a:t>
            </a:r>
            <a:r>
              <a:rPr lang="ko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 sz="1100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49443" t="0"/>
          <a:stretch/>
        </p:blipFill>
        <p:spPr>
          <a:xfrm>
            <a:off x="4571994" y="834350"/>
            <a:ext cx="30000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33404" l="52503" r="0" t="0"/>
          <a:stretch/>
        </p:blipFill>
        <p:spPr>
          <a:xfrm>
            <a:off x="4662738" y="3040250"/>
            <a:ext cx="2818525" cy="12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변수 이름을 짓는 방법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8" name="Google Shape;108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2"/>
          <p:cNvSpPr txBox="1"/>
          <p:nvPr/>
        </p:nvSpPr>
        <p:spPr>
          <a:xfrm>
            <a:off x="197150" y="929775"/>
            <a:ext cx="8430600" cy="3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제약사항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변수의 이름은 숫자로 시작할 수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$와 _이외의 다른 특수문자는 변수의 이름에 사용할 수 없다.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키워드는 변수의 이름으로 사용할 수 없다.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키워드는 자바의 문법을 구성하는 public, class, int, double 같은 단어들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권장사항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소문자로 시작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이렇게 하면 클래스의 이름이 대문자로 시작하는 것과 구별된다.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변수에 사용되는 데이터를 유추할 수 있는 이름으로 만들어 준다.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여러 단어를 카멜 표기법을 이용하여 만들어도 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상수 (Constant)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리터럴(Literal)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0" name="Google Shape;120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4"/>
          <p:cNvSpPr txBox="1"/>
          <p:nvPr/>
        </p:nvSpPr>
        <p:spPr>
          <a:xfrm>
            <a:off x="197150" y="1005975"/>
            <a:ext cx="84306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리터럴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문자 뜻 그대로, 문자 그대로의 값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우리가 지금까지 변수에 대입하던 모든 숫자, 문자, 논리값(true, false)들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정수는 무조건 int 형으로 인식하기로 약속되어 있슴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solidFill>
                  <a:schemeClr val="dk1"/>
                </a:solidFill>
              </a:rPr>
              <a:t>5와 7은 ‘정수형 리터럴’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실수는 무조건 double 형으로 인식하기로 약속되어 있슴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3.3과 4.5는 ‘실수형 리터럴’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final 상수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7" name="Google Shape;127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5"/>
          <p:cNvSpPr txBox="1"/>
          <p:nvPr/>
        </p:nvSpPr>
        <p:spPr>
          <a:xfrm>
            <a:off x="197150" y="1920375"/>
            <a:ext cx="84306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프로그래머가 임의로 만드는 상수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final 상수 이름은 대문자를 이용해서 만듬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전부다 대문자라 첫 글자가 소문자인 변수의 이름과 구분됨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전부다 대문자라 단어의 첫 글자만 대문자인 클래스의 이름과 구분됨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93625" y="999450"/>
            <a:ext cx="4055400" cy="6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final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double </a:t>
            </a:r>
            <a:r>
              <a:rPr lang="ko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PI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= 3.14;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final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int </a:t>
            </a:r>
            <a:r>
              <a:rPr lang="ko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</a:rPr>
              <a:t>MAX_SIZE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= 100;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613423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Ex01_FinalUse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자료형</a:t>
            </a:r>
            <a:r>
              <a:rPr lang="ko"/>
              <a:t>의 </a:t>
            </a:r>
            <a:r>
              <a:rPr lang="ko"/>
              <a:t>형변환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자료형 변환이 필요한 이유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7"/>
          <p:cNvSpPr txBox="1"/>
          <p:nvPr/>
        </p:nvSpPr>
        <p:spPr>
          <a:xfrm>
            <a:off x="197150" y="10059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2900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 피연산자의 자료형이 일치해야 동일한 방법을 적용하여 연산을 진행할 수 있다.</a:t>
            </a:r>
            <a:endParaRPr/>
          </a:p>
          <a:p>
            <a:pPr indent="-232900" lvl="0" marL="251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피연산자의 자료형이 일치하지 않을 때 형(Type)의 변환을 통해 일치를 시켜야 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560450" y="1964150"/>
            <a:ext cx="5290500" cy="1826400"/>
          </a:xfrm>
          <a:prstGeom prst="rect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 Coding"/>
                <a:ea typeface="Nanum Gothic Coding"/>
                <a:cs typeface="Nanum Gothic Coding"/>
                <a:sym typeface="Nanum Gothic Coding"/>
              </a:rPr>
              <a:t>int num1 = 1;</a:t>
            </a:r>
            <a:endParaRPr b="1" sz="18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 Coding"/>
                <a:ea typeface="Nanum Gothic Coding"/>
                <a:cs typeface="Nanum Gothic Coding"/>
                <a:sym typeface="Nanum Gothic Coding"/>
              </a:rPr>
              <a:t>short num2 = 1;</a:t>
            </a:r>
            <a:endParaRPr b="1" sz="18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 Coding"/>
                <a:ea typeface="Nanum Gothic Coding"/>
                <a:cs typeface="Nanum Gothic Coding"/>
                <a:sym typeface="Nanum Gothic Coding"/>
              </a:rPr>
              <a:t>num2 = num1;</a:t>
            </a:r>
            <a:endParaRPr b="1" sz="1800"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latin typeface="Nanum Gothic Coding"/>
                <a:ea typeface="Nanum Gothic Coding"/>
                <a:cs typeface="Nanum Gothic Coding"/>
                <a:sym typeface="Nanum Gothic Coding"/>
              </a:rPr>
              <a:t>System.out.println( num1 + num2 );</a:t>
            </a:r>
            <a:endParaRPr b="1" sz="18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135267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Ex02_TypeChange1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