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Nanum Gothic Coding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BA3BF-D5C5-4654-88EF-F842AD31BDA3}">
  <a:tblStyle styleId="{5D2BA3BF-D5C5-4654-88EF-F842AD31BD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NanumGothicCoding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NanumGothicCoding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8908d50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8908d50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b7bcad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b7bcad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f527cae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f527cae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7bca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7bca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b7bcad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b7bcad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b7bcad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b7bcad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b7bcab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b7bcab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b7bcad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b7bcad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b7bcab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b7bcab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b7bcab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b7bcab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제어문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6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do~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while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8"/>
          <p:cNvSpPr txBox="1"/>
          <p:nvPr/>
        </p:nvSpPr>
        <p:spPr>
          <a:xfrm>
            <a:off x="4069500" y="970925"/>
            <a:ext cx="4252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</a:t>
            </a:r>
            <a:r>
              <a:rPr lang="ko">
                <a:solidFill>
                  <a:srgbClr val="FF0000"/>
                </a:solidFill>
              </a:rPr>
              <a:t>중괄호 영역 실행</a:t>
            </a:r>
            <a:r>
              <a:rPr lang="ko"/>
              <a:t>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조건 검사 후 결과가 true 이면 반복 결정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799370"/>
            <a:ext cx="3673741" cy="16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Ex08_DoWhile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25" y="1640125"/>
            <a:ext cx="4439599" cy="28818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레이블을 이용한 중첩된 반복문의 일괄 중지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9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Ex09_BreakLabel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28600" y="838200"/>
            <a:ext cx="7270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중첩된 반복문의 안쪽 반복문에서 특정 조건을 충족하면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바깥쪽의 모든 반복문까지 중지하고 그다음 코드를 실행하고 싶을 경우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06-1. 조건문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if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8" name="Google Shape;98;p21"/>
          <p:cNvGraphicFramePr/>
          <p:nvPr/>
        </p:nvGraphicFramePr>
        <p:xfrm>
          <a:off x="827025" y="185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{5D2BA3BF-D5C5-4654-88EF-F842AD31BDA3}</a:tableStyleId>
              </a:tblPr>
              <a:tblGrid>
                <a:gridCol w="1674825"/>
                <a:gridCol w="1348475"/>
                <a:gridCol w="1035175"/>
                <a:gridCol w="1666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if (조건식)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{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    ...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}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if ( x &gt; 1 )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{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    … 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}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3600">
                          <a:latin typeface="Arimo"/>
                          <a:ea typeface="Arimo"/>
                          <a:cs typeface="Arimo"/>
                          <a:sym typeface="Arimo"/>
                        </a:rPr>
                        <a:t>→</a:t>
                      </a: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if ( true )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    … 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21"/>
          <p:cNvSpPr txBox="1"/>
          <p:nvPr/>
        </p:nvSpPr>
        <p:spPr>
          <a:xfrm>
            <a:off x="457200" y="990600"/>
            <a:ext cx="81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조건문은 조건식의 결과가 ‘true인 경우'와 ‘false인 경우'의 두 가지의 흐름을 만들어 낼 수 있다.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750825" y="1532050"/>
            <a:ext cx="73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컴퓨터의 동작 순서</a:t>
            </a:r>
            <a:r>
              <a:rPr lang="ko" sz="1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 : </a:t>
            </a:r>
            <a:r>
              <a:rPr lang="ko" sz="1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x &gt; 1를 비교 연산. if문은 조건식의 연산 결과가 true이면 중괄호 안의 내용을 실행.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6135267" y="3265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Ex01_if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if ~ else if ~ else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07" name="Google Shape;107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91700"/>
            <a:ext cx="3120200" cy="31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644750" y="1753500"/>
            <a:ext cx="4183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else if 절은 중간에 얼마든지 추가 가능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switch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3"/>
          <p:cNvSpPr txBox="1"/>
          <p:nvPr/>
        </p:nvSpPr>
        <p:spPr>
          <a:xfrm>
            <a:off x="6135267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Ex02_switch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6126542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Ex03_SwitchNoneBreak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6117817" y="1067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Ex04_SwitchString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25" y="1067100"/>
            <a:ext cx="4943474" cy="34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06-2. 반복문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for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5"/>
          <p:cNvSpPr/>
          <p:nvPr/>
        </p:nvSpPr>
        <p:spPr>
          <a:xfrm>
            <a:off x="157175" y="4540750"/>
            <a:ext cx="1921200" cy="21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47350"/>
            <a:ext cx="6299476" cy="28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6121565" y="332902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Ex05_for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121575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Ex06_ForExtention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while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4069500" y="970925"/>
            <a:ext cx="36612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</a:t>
            </a:r>
            <a:r>
              <a:rPr lang="ko">
                <a:solidFill>
                  <a:srgbClr val="FF0000"/>
                </a:solidFill>
              </a:rPr>
              <a:t>조건 검사</a:t>
            </a:r>
            <a:r>
              <a:rPr lang="ko"/>
              <a:t>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결과가 true 이면 중괄호 영역 실행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65500"/>
            <a:ext cx="3661149" cy="16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121565" y="332902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Ex07_while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for 문 (while문과 비교)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7"/>
          <p:cNvSpPr/>
          <p:nvPr/>
        </p:nvSpPr>
        <p:spPr>
          <a:xfrm>
            <a:off x="157175" y="4540750"/>
            <a:ext cx="1921200" cy="21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65500"/>
            <a:ext cx="6812049" cy="28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4104475" y="3207825"/>
            <a:ext cx="27945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증</a:t>
            </a:r>
            <a:r>
              <a:rPr b="1" lang="ko" sz="1300"/>
              <a:t>감 연산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