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Arimo"/>
      <p:regular r:id="rId23"/>
      <p:bold r:id="rId24"/>
      <p:italic r:id="rId25"/>
      <p:boldItalic r:id="rId26"/>
    </p:embeddedFont>
    <p:embeddedFont>
      <p:font typeface="Nanum Gothic Coding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rimo-bold.fntdata"/><Relationship Id="rId23" Type="http://schemas.openxmlformats.org/officeDocument/2006/relationships/font" Target="fonts/Arim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imo-boldItalic.fntdata"/><Relationship Id="rId25" Type="http://schemas.openxmlformats.org/officeDocument/2006/relationships/font" Target="fonts/Arimo-italic.fntdata"/><Relationship Id="rId28" Type="http://schemas.openxmlformats.org/officeDocument/2006/relationships/font" Target="fonts/NanumGothicCoding-bold.fntdata"/><Relationship Id="rId27" Type="http://schemas.openxmlformats.org/officeDocument/2006/relationships/font" Target="fonts/NanumGothicCoding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84af837b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84af837b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c0d5c6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c0d5c6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5c0d5c66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5c0d5c66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5c0d5c66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5c0d5c66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21b5406f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21b5406f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7c25303c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7c25303c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7c25303c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7c25303c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c25303c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c25303c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b7bca2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b7bca2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21b5406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21b5406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21b5406f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21b5406f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21b5406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21b5406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21b5406f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21b5406f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21b5406f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21b5406f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21b5406f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21b5406f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9458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클래스의 기초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5995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9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7190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객체 생성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68" name="Google Shape;168;p2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8"/>
          <p:cNvSpPr txBox="1"/>
          <p:nvPr/>
        </p:nvSpPr>
        <p:spPr>
          <a:xfrm>
            <a:off x="598425" y="1354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클래스를 객체로 만드는 코드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299688" y="1354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기본 자료형의 변수 선언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612653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Chapter09_1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04" y="2089574"/>
            <a:ext cx="27622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/>
          </a:blip>
          <a:srcRect b="0" l="0" r="13666" t="0"/>
          <a:stretch/>
        </p:blipFill>
        <p:spPr>
          <a:xfrm>
            <a:off x="4299701" y="2047000"/>
            <a:ext cx="18831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오버로딩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79" name="Google Shape;179;p29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9"/>
          <p:cNvSpPr/>
          <p:nvPr/>
        </p:nvSpPr>
        <p:spPr>
          <a:xfrm>
            <a:off x="6160075" y="1232975"/>
            <a:ext cx="852000" cy="88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293625" y="1030450"/>
            <a:ext cx="7365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오버로딩</a:t>
            </a:r>
            <a:r>
              <a:rPr baseline="30000"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overloading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이란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하나의 클래스 내에 매개변수 개수나 자료형이 다른 동일한 이름의 메서드를 여러 개 정의하는 것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동일하거나 유사한 일을 수행하는 메서드가 전달받는 매개변수에 따라 각기 다른 연산하는 경우 유용</a:t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612653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Chapter09_2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생성자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8" name="Google Shape;188;p3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30"/>
          <p:cNvSpPr txBox="1"/>
          <p:nvPr/>
        </p:nvSpPr>
        <p:spPr>
          <a:xfrm>
            <a:off x="293625" y="916925"/>
            <a:ext cx="541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생성자</a:t>
            </a:r>
            <a:r>
              <a:rPr baseline="30000"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constructor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란 객체 생성을 할 때만 호출하는 특수한 메서드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new 연산자가 객체의 생성자를 이용하여 객체를 생성해준다.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293625" y="3558125"/>
            <a:ext cx="57375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생성자의 특징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생성자 이름은 클래스 이름하고 똑같다.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메서드이지만 반환형이 없는 형태이다.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00" y="1877550"/>
            <a:ext cx="27146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디폴트 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생성자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7" name="Google Shape;197;p3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1"/>
          <p:cNvSpPr txBox="1"/>
          <p:nvPr/>
        </p:nvSpPr>
        <p:spPr>
          <a:xfrm>
            <a:off x="293625" y="916925"/>
            <a:ext cx="74370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클래스를 정의할 때 생성자를 기술하지 않으면 매개변수가 없는 생성자가 자동으로 만들어진다.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이것을 디폴트 생성자라고 합니다.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디폴트는 생성자는 다음과 같은 특성을 가진다.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생성자 이름이 클래스 이름하고 똑같다.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메서드이지만 반환형이 없다.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매개변수가 없다.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특별히 수행하는 기능도 없다.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611676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Chapter09_3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838" y="1606600"/>
            <a:ext cx="33051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접근 제한자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06" name="Google Shape;206;p3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32"/>
          <p:cNvSpPr txBox="1"/>
          <p:nvPr/>
        </p:nvSpPr>
        <p:spPr>
          <a:xfrm>
            <a:off x="674625" y="3793050"/>
            <a:ext cx="616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※ 여기서 패키지는 클래스가 위치한 폴더라고 해석해도 된다. (같은 패키지 = 같은 폴더)</a:t>
            </a:r>
            <a:endParaRPr sz="1200"/>
          </a:p>
        </p:txBody>
      </p:sp>
      <p:sp>
        <p:nvSpPr>
          <p:cNvPr id="208" name="Google Shape;208;p32"/>
          <p:cNvSpPr txBox="1"/>
          <p:nvPr/>
        </p:nvSpPr>
        <p:spPr>
          <a:xfrm>
            <a:off x="228600" y="914400"/>
            <a:ext cx="7790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변수나 메서드에 접근 제한자를 지정하면 접근을 제한할 수 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자바에서 사용하는 접근 제한자를 정리하면 다음과 같다.</a:t>
            </a:r>
            <a:endParaRPr/>
          </a:p>
        </p:txBody>
      </p:sp>
      <p:sp>
        <p:nvSpPr>
          <p:cNvPr id="209" name="Google Shape;209;p32"/>
          <p:cNvSpPr txBox="1"/>
          <p:nvPr/>
        </p:nvSpPr>
        <p:spPr>
          <a:xfrm>
            <a:off x="6115908" y="314067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Chapter09_4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935" y="1884665"/>
            <a:ext cx="6295715" cy="19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this의 사용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16" name="Google Shape;216;p3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50" y="2232175"/>
            <a:ext cx="4157875" cy="214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33"/>
          <p:cNvCxnSpPr/>
          <p:nvPr/>
        </p:nvCxnSpPr>
        <p:spPr>
          <a:xfrm>
            <a:off x="1183585" y="3713789"/>
            <a:ext cx="431400" cy="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3"/>
          <p:cNvCxnSpPr/>
          <p:nvPr/>
        </p:nvCxnSpPr>
        <p:spPr>
          <a:xfrm>
            <a:off x="1181192" y="3898473"/>
            <a:ext cx="431400" cy="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3"/>
          <p:cNvSpPr txBox="1"/>
          <p:nvPr/>
        </p:nvSpPr>
        <p:spPr>
          <a:xfrm>
            <a:off x="4178800" y="2339725"/>
            <a:ext cx="28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멤버변수와 매개변수 이름이 겹침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21" name="Google Shape;221;p33"/>
          <p:cNvCxnSpPr/>
          <p:nvPr/>
        </p:nvCxnSpPr>
        <p:spPr>
          <a:xfrm flipH="1">
            <a:off x="2974200" y="2518625"/>
            <a:ext cx="1140600" cy="21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3"/>
          <p:cNvCxnSpPr/>
          <p:nvPr/>
        </p:nvCxnSpPr>
        <p:spPr>
          <a:xfrm flipH="1">
            <a:off x="3530100" y="2518625"/>
            <a:ext cx="584700" cy="74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3"/>
          <p:cNvSpPr txBox="1"/>
          <p:nvPr/>
        </p:nvSpPr>
        <p:spPr>
          <a:xfrm>
            <a:off x="217425" y="964525"/>
            <a:ext cx="6615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유사한 의미로 사용되는 변수마다 이름을 각각 정의하는 것은 생각보다 쉽지 않다. 그래서 보통은 같은 이름을 사용하는데 멤버변수임을 구분해주는 데 this를 사용한다.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09-1. 객체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객체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1"/>
          <p:cNvSpPr txBox="1"/>
          <p:nvPr/>
        </p:nvSpPr>
        <p:spPr>
          <a:xfrm>
            <a:off x="197150" y="853575"/>
            <a:ext cx="7940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▶ </a:t>
            </a:r>
            <a:r>
              <a:rPr lang="ko">
                <a:solidFill>
                  <a:schemeClr val="dk1"/>
                </a:solidFill>
              </a:rPr>
              <a:t>우리가 표현할 수 있는 실제 세계의 모든 사물들을 객체(오브젝트</a:t>
            </a:r>
            <a:r>
              <a:rPr baseline="30000" lang="ko">
                <a:solidFill>
                  <a:schemeClr val="dk1"/>
                </a:solidFill>
              </a:rPr>
              <a:t>Object</a:t>
            </a:r>
            <a:r>
              <a:rPr lang="ko">
                <a:solidFill>
                  <a:schemeClr val="dk1"/>
                </a:solidFill>
              </a:rPr>
              <a:t>)라고 한다.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25" y="1491150"/>
            <a:ext cx="546735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927" y="2885675"/>
            <a:ext cx="4746897" cy="12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09-2. 클래스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객체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의 추상화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1" name="Google Shape;111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3"/>
          <p:cNvSpPr txBox="1"/>
          <p:nvPr/>
        </p:nvSpPr>
        <p:spPr>
          <a:xfrm>
            <a:off x="197150" y="1005975"/>
            <a:ext cx="83469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▶ </a:t>
            </a:r>
            <a:r>
              <a:rPr lang="ko">
                <a:solidFill>
                  <a:schemeClr val="dk1"/>
                </a:solidFill>
              </a:rPr>
              <a:t>객체지향 프로그래밍에서 추상화는 객체에서 공통된 속성과 행위를 추출하는 과정을 의미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같은 대상으로 추상화를 하더라도 목적이나 원하는 기능에 따라 여러 추상화 모델이 생성될 수 있다.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50" y="2182650"/>
            <a:ext cx="694372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클래스의 개념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9" name="Google Shape;119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4"/>
          <p:cNvSpPr txBox="1"/>
          <p:nvPr/>
        </p:nvSpPr>
        <p:spPr>
          <a:xfrm>
            <a:off x="197150" y="853575"/>
            <a:ext cx="83469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▶ 클래스는 데이터와 처리동작을 하나로 모아놓은 것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/>
              <a:t>데이터를 필드, 처리동작을 메서드라고 한다.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/>
              <a:t>필드와 메서드를 클래스의 멤버라고 한다.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▶ 추상화 모델이 결정되고 객체를 추상화(일반화)할 때 다음과 같은 추상화 작업을 거치게 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명사적인 특징을 뽑아내는 추상화 과정 → 멤버변수(필드) 추출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동사적인 특징을 뽑아내는 추상화 과정 → 멤버함수(메서드) 추출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클래스에서의 용어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6" name="Google Shape;126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5"/>
          <p:cNvSpPr txBox="1"/>
          <p:nvPr/>
        </p:nvSpPr>
        <p:spPr>
          <a:xfrm>
            <a:off x="1974975" y="870850"/>
            <a:ext cx="37656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7F0055"/>
                </a:solidFill>
              </a:rPr>
              <a:t>public</a:t>
            </a:r>
            <a:r>
              <a:rPr lang="ko" sz="1300"/>
              <a:t> </a:t>
            </a:r>
            <a:r>
              <a:rPr b="1" lang="ko" sz="1300">
                <a:solidFill>
                  <a:srgbClr val="7F0055"/>
                </a:solidFill>
              </a:rPr>
              <a:t>class</a:t>
            </a:r>
            <a:r>
              <a:rPr lang="ko" sz="1300"/>
              <a:t> Npc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{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String </a:t>
            </a:r>
            <a:r>
              <a:rPr lang="ko" sz="1300">
                <a:solidFill>
                  <a:srgbClr val="0000C0"/>
                </a:solidFill>
              </a:rPr>
              <a:t>name</a:t>
            </a:r>
            <a:r>
              <a:rPr lang="ko" sz="1300"/>
              <a:t>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</a:t>
            </a:r>
            <a:r>
              <a:rPr b="1" lang="ko" sz="1300">
                <a:solidFill>
                  <a:srgbClr val="7F0055"/>
                </a:solidFill>
              </a:rPr>
              <a:t>int</a:t>
            </a:r>
            <a:r>
              <a:rPr lang="ko" sz="1300"/>
              <a:t> </a:t>
            </a:r>
            <a:r>
              <a:rPr lang="ko" sz="1300">
                <a:solidFill>
                  <a:srgbClr val="0000C0"/>
                </a:solidFill>
              </a:rPr>
              <a:t>hp</a:t>
            </a:r>
            <a:r>
              <a:rPr lang="ko" sz="1300"/>
              <a:t>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</a:t>
            </a:r>
            <a:r>
              <a:rPr b="1" lang="ko" sz="1300">
                <a:solidFill>
                  <a:srgbClr val="7F0055"/>
                </a:solidFill>
              </a:rPr>
              <a:t>void</a:t>
            </a:r>
            <a:r>
              <a:rPr lang="ko" sz="1300"/>
              <a:t> deposit( </a:t>
            </a:r>
            <a:r>
              <a:rPr b="1" lang="ko" sz="1300">
                <a:solidFill>
                  <a:srgbClr val="7F0055"/>
                </a:solidFill>
              </a:rPr>
              <a:t>long</a:t>
            </a:r>
            <a:r>
              <a:rPr lang="ko" sz="1300"/>
              <a:t> </a:t>
            </a:r>
            <a:r>
              <a:rPr lang="ko" sz="1300">
                <a:solidFill>
                  <a:srgbClr val="6A3E3E"/>
                </a:solidFill>
              </a:rPr>
              <a:t>amount </a:t>
            </a:r>
            <a:r>
              <a:rPr lang="ko" sz="1300"/>
              <a:t>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{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	</a:t>
            </a:r>
            <a:r>
              <a:rPr b="1" lang="ko" sz="1300">
                <a:solidFill>
                  <a:srgbClr val="7F0055"/>
                </a:solidFill>
              </a:rPr>
              <a:t>int</a:t>
            </a:r>
            <a:r>
              <a:rPr lang="ko" sz="1300"/>
              <a:t> </a:t>
            </a:r>
            <a:r>
              <a:rPr lang="ko" sz="1300" u="sng">
                <a:solidFill>
                  <a:srgbClr val="6A3E3E"/>
                </a:solidFill>
              </a:rPr>
              <a:t>x</a:t>
            </a:r>
            <a:r>
              <a:rPr lang="ko" sz="1300"/>
              <a:t> = 0;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	</a:t>
            </a:r>
            <a:r>
              <a:rPr lang="ko" sz="1300">
                <a:solidFill>
                  <a:srgbClr val="3F7F5F"/>
                </a:solidFill>
              </a:rPr>
              <a:t>// ...</a:t>
            </a:r>
            <a:endParaRPr sz="13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}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</a:t>
            </a:r>
            <a:r>
              <a:rPr b="1" lang="ko" sz="1300">
                <a:solidFill>
                  <a:srgbClr val="7F0055"/>
                </a:solidFill>
              </a:rPr>
              <a:t>void</a:t>
            </a:r>
            <a:r>
              <a:rPr lang="ko" sz="1300"/>
              <a:t> say ()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{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	System.out.println(“안녕하세요.”);</a:t>
            </a:r>
            <a:endParaRPr sz="13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}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}</a:t>
            </a:r>
            <a:endParaRPr sz="1300"/>
          </a:p>
        </p:txBody>
      </p:sp>
      <p:sp>
        <p:nvSpPr>
          <p:cNvPr id="128" name="Google Shape;128;p25"/>
          <p:cNvSpPr/>
          <p:nvPr/>
        </p:nvSpPr>
        <p:spPr>
          <a:xfrm>
            <a:off x="3023525" y="943375"/>
            <a:ext cx="388500" cy="25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3660825" y="893725"/>
            <a:ext cx="12192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클래스 이름</a:t>
            </a:r>
            <a:endParaRPr b="1" sz="1100">
              <a:solidFill>
                <a:srgbClr val="FF0000"/>
              </a:solidFill>
            </a:endParaRPr>
          </a:p>
        </p:txBody>
      </p:sp>
      <p:cxnSp>
        <p:nvCxnSpPr>
          <p:cNvPr id="130" name="Google Shape;130;p25"/>
          <p:cNvCxnSpPr/>
          <p:nvPr/>
        </p:nvCxnSpPr>
        <p:spPr>
          <a:xfrm rot="10800000">
            <a:off x="3420225" y="1067500"/>
            <a:ext cx="242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5"/>
          <p:cNvSpPr/>
          <p:nvPr/>
        </p:nvSpPr>
        <p:spPr>
          <a:xfrm>
            <a:off x="2875300" y="3457975"/>
            <a:ext cx="327000" cy="25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3444775" y="3370225"/>
            <a:ext cx="12192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메서드 이름</a:t>
            </a:r>
            <a:endParaRPr b="1" sz="1100">
              <a:solidFill>
                <a:srgbClr val="FF0000"/>
              </a:solidFill>
            </a:endParaRPr>
          </a:p>
        </p:txBody>
      </p:sp>
      <p:cxnSp>
        <p:nvCxnSpPr>
          <p:cNvPr id="133" name="Google Shape;133;p25"/>
          <p:cNvCxnSpPr/>
          <p:nvPr/>
        </p:nvCxnSpPr>
        <p:spPr>
          <a:xfrm>
            <a:off x="2309750" y="1388930"/>
            <a:ext cx="0" cy="53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5"/>
          <p:cNvCxnSpPr/>
          <p:nvPr/>
        </p:nvCxnSpPr>
        <p:spPr>
          <a:xfrm>
            <a:off x="2309750" y="2197722"/>
            <a:ext cx="0" cy="213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5" name="Google Shape;135;p25"/>
          <p:cNvSpPr txBox="1"/>
          <p:nvPr/>
        </p:nvSpPr>
        <p:spPr>
          <a:xfrm>
            <a:off x="1517775" y="1411275"/>
            <a:ext cx="7332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필드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(데이터)</a:t>
            </a:r>
            <a:endParaRPr sz="1100"/>
          </a:p>
        </p:txBody>
      </p:sp>
      <p:sp>
        <p:nvSpPr>
          <p:cNvPr id="136" name="Google Shape;136;p25"/>
          <p:cNvSpPr txBox="1"/>
          <p:nvPr/>
        </p:nvSpPr>
        <p:spPr>
          <a:xfrm>
            <a:off x="1517625" y="3011475"/>
            <a:ext cx="7332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메서드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(기능)</a:t>
            </a:r>
            <a:endParaRPr sz="1100"/>
          </a:p>
        </p:txBody>
      </p:sp>
      <p:sp>
        <p:nvSpPr>
          <p:cNvPr id="137" name="Google Shape;137;p25"/>
          <p:cNvSpPr/>
          <p:nvPr/>
        </p:nvSpPr>
        <p:spPr>
          <a:xfrm>
            <a:off x="3510125" y="2086375"/>
            <a:ext cx="1011000" cy="25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4681025" y="2047850"/>
            <a:ext cx="94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매개변수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2900525" y="2543575"/>
            <a:ext cx="1011000" cy="25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4174624" y="2478075"/>
            <a:ext cx="94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지역변수</a:t>
            </a:r>
            <a:endParaRPr b="1" sz="1100">
              <a:solidFill>
                <a:srgbClr val="0000FF"/>
              </a:solidFill>
            </a:endParaRPr>
          </a:p>
        </p:txBody>
      </p:sp>
      <p:cxnSp>
        <p:nvCxnSpPr>
          <p:cNvPr id="141" name="Google Shape;141;p25"/>
          <p:cNvCxnSpPr/>
          <p:nvPr/>
        </p:nvCxnSpPr>
        <p:spPr>
          <a:xfrm rot="10800000">
            <a:off x="3932425" y="2668783"/>
            <a:ext cx="243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5"/>
          <p:cNvSpPr/>
          <p:nvPr/>
        </p:nvSpPr>
        <p:spPr>
          <a:xfrm>
            <a:off x="2443325" y="1400575"/>
            <a:ext cx="1099800" cy="47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3795325" y="1465225"/>
            <a:ext cx="15678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클래스의 멤버변수</a:t>
            </a:r>
            <a:endParaRPr b="1" sz="1100">
              <a:solidFill>
                <a:srgbClr val="0000FF"/>
              </a:solidFill>
            </a:endParaRPr>
          </a:p>
        </p:txBody>
      </p:sp>
      <p:cxnSp>
        <p:nvCxnSpPr>
          <p:cNvPr id="144" name="Google Shape;144;p25"/>
          <p:cNvCxnSpPr/>
          <p:nvPr/>
        </p:nvCxnSpPr>
        <p:spPr>
          <a:xfrm rot="10800000">
            <a:off x="3551425" y="1631391"/>
            <a:ext cx="243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5"/>
          <p:cNvSpPr txBox="1"/>
          <p:nvPr/>
        </p:nvSpPr>
        <p:spPr>
          <a:xfrm>
            <a:off x="908175" y="2249475"/>
            <a:ext cx="7332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클래스의 멤버</a:t>
            </a:r>
            <a:endParaRPr sz="1100"/>
          </a:p>
        </p:txBody>
      </p:sp>
      <p:cxnSp>
        <p:nvCxnSpPr>
          <p:cNvPr id="146" name="Google Shape;146;p25"/>
          <p:cNvCxnSpPr>
            <a:stCxn id="135" idx="1"/>
            <a:endCxn id="145" idx="0"/>
          </p:cNvCxnSpPr>
          <p:nvPr/>
        </p:nvCxnSpPr>
        <p:spPr>
          <a:xfrm flipH="1">
            <a:off x="1274775" y="1672875"/>
            <a:ext cx="243000" cy="5766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5"/>
          <p:cNvCxnSpPr>
            <a:stCxn id="145" idx="2"/>
            <a:endCxn id="136" idx="1"/>
          </p:cNvCxnSpPr>
          <p:nvPr/>
        </p:nvCxnSpPr>
        <p:spPr>
          <a:xfrm flipH="1" rot="-5400000">
            <a:off x="1146075" y="2901375"/>
            <a:ext cx="500400" cy="243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5"/>
          <p:cNvCxnSpPr>
            <a:stCxn id="131" idx="0"/>
            <a:endCxn id="132" idx="0"/>
          </p:cNvCxnSpPr>
          <p:nvPr/>
        </p:nvCxnSpPr>
        <p:spPr>
          <a:xfrm rot="-5400000">
            <a:off x="3502750" y="2906425"/>
            <a:ext cx="87600" cy="1015500"/>
          </a:xfrm>
          <a:prstGeom prst="bentConnector3">
            <a:avLst>
              <a:gd fmla="val 37200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" name="Google Shape;149;p25"/>
          <p:cNvCxnSpPr>
            <a:stCxn id="137" idx="0"/>
            <a:endCxn id="138" idx="0"/>
          </p:cNvCxnSpPr>
          <p:nvPr/>
        </p:nvCxnSpPr>
        <p:spPr>
          <a:xfrm rot="-5400000">
            <a:off x="4564775" y="1498825"/>
            <a:ext cx="38400" cy="1136700"/>
          </a:xfrm>
          <a:prstGeom prst="bentConnector3">
            <a:avLst>
              <a:gd fmla="val 72044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09-3. 객체</a:t>
            </a:r>
            <a:r>
              <a:rPr lang="ko"/>
              <a:t>와 </a:t>
            </a:r>
            <a:r>
              <a:rPr lang="ko"/>
              <a:t>클래스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객체와 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클래스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60" name="Google Shape;160;p2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7"/>
          <p:cNvSpPr txBox="1"/>
          <p:nvPr/>
        </p:nvSpPr>
        <p:spPr>
          <a:xfrm>
            <a:off x="197150" y="853575"/>
            <a:ext cx="83469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▶ </a:t>
            </a:r>
            <a:r>
              <a:rPr lang="ko">
                <a:solidFill>
                  <a:schemeClr val="dk1"/>
                </a:solidFill>
              </a:rPr>
              <a:t>클래스는 객체를 프로그래밍에서 사용하려고 추상화해서 기술해놓은 설계도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</a:rPr>
              <a:t>프로그래밍에서 사용하려고 설계도를 기초로 실체화된 것을 객체(오브젝트)라고 하며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실체화하는 작업을 ‘객체(오브젝트)를 생성한다’ 또는 ‘인스턴스화</a:t>
            </a:r>
            <a:r>
              <a:rPr baseline="30000" lang="ko">
                <a:solidFill>
                  <a:schemeClr val="dk1"/>
                </a:solidFill>
              </a:rPr>
              <a:t>instantiate</a:t>
            </a:r>
            <a:r>
              <a:rPr lang="ko">
                <a:solidFill>
                  <a:schemeClr val="dk1"/>
                </a:solidFill>
              </a:rPr>
              <a:t>한다’ 등으로 말한다.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90" y="2187052"/>
            <a:ext cx="695325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