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rimo"/>
      <p:regular r:id="rId13"/>
      <p:bold r:id="rId14"/>
      <p:italic r:id="rId15"/>
      <p:boldItalic r:id="rId16"/>
    </p:embeddedFont>
    <p:embeddedFont>
      <p:font typeface="Nanum Gothic Coding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rim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mo-italic.fntdata"/><Relationship Id="rId14" Type="http://schemas.openxmlformats.org/officeDocument/2006/relationships/font" Target="fonts/Arimo-bold.fntdata"/><Relationship Id="rId17" Type="http://schemas.openxmlformats.org/officeDocument/2006/relationships/font" Target="fonts/NanumGothicCoding-regular.fntdata"/><Relationship Id="rId16" Type="http://schemas.openxmlformats.org/officeDocument/2006/relationships/font" Target="fonts/Arim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NanumGothicCoding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87dad83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87dad83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cd950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cd950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542ca2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542ca2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1542ca2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1542ca2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1542ca2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1542ca2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스태틱의 이해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11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190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293625" y="767900"/>
            <a:ext cx="76377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10장에서 메서드 영역을 설명할 때 스태틱</a:t>
            </a:r>
            <a:r>
              <a:rPr baseline="30000" lang="ko">
                <a:solidFill>
                  <a:schemeClr val="dk1"/>
                </a:solidFill>
              </a:rPr>
              <a:t>static</a:t>
            </a:r>
            <a:r>
              <a:rPr lang="ko">
                <a:solidFill>
                  <a:schemeClr val="dk1"/>
                </a:solidFill>
              </a:rPr>
              <a:t> 변수 및 스태틱</a:t>
            </a:r>
            <a:r>
              <a:rPr baseline="30000" lang="ko">
                <a:solidFill>
                  <a:schemeClr val="dk1"/>
                </a:solidFill>
              </a:rPr>
              <a:t>static</a:t>
            </a:r>
            <a:r>
              <a:rPr lang="ko">
                <a:solidFill>
                  <a:schemeClr val="dk1"/>
                </a:solidFill>
              </a:rPr>
              <a:t> 메서드는 메서드 영역에 저장되며, 프로그램 시작 전에 로드되고 프로그램 종료 시 소멸된다라고 이미 설명을 했다.</a:t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스태틱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3" name="Google Shape;93;p2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50" y="1614550"/>
            <a:ext cx="56007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전역 변수로 사용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0" name="Google Shape;100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21"/>
          <p:cNvSpPr txBox="1"/>
          <p:nvPr/>
        </p:nvSpPr>
        <p:spPr>
          <a:xfrm>
            <a:off x="6139013" y="314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00"/>
                </a:solidFill>
              </a:rPr>
              <a:t>Ex01_GlobalVariable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217425" y="820950"/>
            <a:ext cx="7897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메서드 영역 내 스태틱 영역의 변수 및 메서드는 어떤 객체에서도 접근해서 사용할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그렇기에 스태틱변수를 전역변수라고 부르기도 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50" y="1488475"/>
            <a:ext cx="7315198" cy="3197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main() 보다 먼저 실행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9" name="Google Shape;109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2"/>
          <p:cNvSpPr txBox="1"/>
          <p:nvPr/>
        </p:nvSpPr>
        <p:spPr>
          <a:xfrm>
            <a:off x="228600" y="838200"/>
            <a:ext cx="8006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스태틱 예약어는 변수, 영역, 메서드에 붙일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메서드는 호출을 해야 실행이 되는 것이므로 스태틱 예약어로 지정한 영역이 프로그램 실행 전 메모리에 먼저 로드가 되고 실행이 되는지 확인해보면 된다.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Ex02_Preload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75" y="1787800"/>
            <a:ext cx="7315199" cy="283193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3" name="Google Shape;113;p22"/>
          <p:cNvCxnSpPr/>
          <p:nvPr/>
        </p:nvCxnSpPr>
        <p:spPr>
          <a:xfrm flipH="1" rot="10800000">
            <a:off x="893275" y="2943975"/>
            <a:ext cx="392100" cy="51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유틸 메서드로 사용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9" name="Google Shape;119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3"/>
          <p:cNvSpPr txBox="1"/>
          <p:nvPr/>
        </p:nvSpPr>
        <p:spPr>
          <a:xfrm>
            <a:off x="6139013" y="314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Ex03_UtilMethod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6139013" y="695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MyCalculator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93625" y="978050"/>
            <a:ext cx="7400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스태틱 메서드는 유틸성 프로그램에서 많이 사용한다.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특정 기능이 필요한데 자주 사용된다면 많은 클래스에서 중복되어 만들어 지지 않게 하려는 의도에서이다.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메서드에 스태틱 예약어를 붙여 만들어 놓으면 스태틱 영역에 만들어지기 때문에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서로 다른 클래스에서 얼마를 사용하든 간에 메모리에는 딱 한 번만 올라와 있게 된다. 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327042" y="3274725"/>
            <a:ext cx="54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static이 붙은 변수를 클래스 변수, 메서드를 클래스 메서드라고도 부른다.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