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anumGothicExtraBold"/>
      <p:bold r:id="rId27"/>
    </p:embeddedFont>
    <p:embeddedFont>
      <p:font typeface="Nanum Gothic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285A3-37C9-4051-AE24-65587EE582B0}">
  <a:tblStyle styleId="{B2F285A3-37C9-4051-AE24-65587EE582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anumGothic-regular.fntdata"/><Relationship Id="rId27" Type="http://schemas.openxmlformats.org/officeDocument/2006/relationships/font" Target="fonts/NanumGothic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anum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e361483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e36148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e361483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7e361483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7e361483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7e361483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7e36148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7e36148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e361483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e361483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e361483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e361483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e36148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7e36148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7e361483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7e36148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7e36148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7e36148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e361483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7e361483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e361483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e361483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7e36148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7e36148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7e36148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7e36148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7e36148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7e36148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7e3614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7e3614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7e36148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7e36148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e361483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e361483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26750" y="2121000"/>
            <a:ext cx="419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내장 객체의 영역</a:t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(Scope)</a:t>
            </a:r>
            <a:endParaRPr i="0" sz="4000" u="none" cap="none" strike="noStrike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3.3 page 영역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요청을 처리하기 위해 JSP 페이지 당 하나씩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pageContext 객체를 통해 영역을 사용함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해당 페이지에서만 공유되고 페이지를 벗어나면 소멸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 지시어를 통해 포함한 파일도 공유됨(다음 페이지)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29150" y="21302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3-3]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03Scope/PageContextMain.jsp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23850"/>
            <a:ext cx="6305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619868"/>
            <a:ext cx="6305549" cy="13505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6610350" y="2478975"/>
            <a:ext cx="26031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setAttribute()로 속성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getAttribute()로 속성 읽기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사용시 반드시 원래의 타입으로 형변환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3.3 page 영역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page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3-3]에 포함시킬 JSP문서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해당 파일은 page 지시어를 제외한 모든 HTML태그를 제거한 후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29150" y="16730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3-4] 03Scope/PageInclude.jsp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40675"/>
            <a:ext cx="5376925" cy="2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5793150" y="20406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해당 페이지는 include 지시어를 통해 포함되었으므로 page영역이 공유되어 모든 내용이 출력됨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3.3 page 영역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page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3-3]에서 &lt;a&gt;태그의 링크로 이동할 페이지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해당 파일은 HTML태그를 제거하지 않고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29150" y="16730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3-5]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PageLocation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869350" y="20406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이동시 page 영역은 소멸되므로 모든 값이 출력되지 않음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16875"/>
            <a:ext cx="5675175" cy="2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3.4 request 영역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영역은 하나의 요청에 대한 응답이 완료될 때 소멸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이동시에는 소멸되지만, 포워드 된 페이지까지는 영역을 공유할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page 영역보다는 접근 범위가 넓음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29150" y="19778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3-6]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RequestMain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5869350" y="23454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영역에 저장시에는 setAttribute() 를 동일하게 사용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삭제시 removeAttribute() 를 사용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삭제할 속성이 없더라도 에러가 발생하지 않음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345475"/>
            <a:ext cx="5564551" cy="22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4552737"/>
            <a:ext cx="5564551" cy="25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3.4 request 영역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request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포워드는 다소 복잡한 함수의 조합으로 기술해야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29150" y="19778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3-6] 03Scope/RequestMain.jsp(계속)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869350" y="2345475"/>
            <a:ext cx="31623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RequestForward.jsp로 포워드 하면서 쿼리스트링을 통해 파라미터도 함께 전달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471613"/>
            <a:ext cx="63150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421675"/>
            <a:ext cx="5564551" cy="188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3.4 request 영역</a:t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request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포워드 되는 페이지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29150" y="1390689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3-7]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RequestForward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869350" y="1735875"/>
            <a:ext cx="32748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❶ request 영역은 포워드 된 페이지까지는 공유되므로 속성을 읽어올 수 있음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❷ ❶에서 읽은 속성값 출력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❸ Tomcat 10.1에서는 한글 깨짐 현상이 없으므로 생략가능. 9이하에서는 깨짐 현상 발생됨.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❹ 쿼리스트링을 통해 전달된 파라미터 출력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875"/>
            <a:ext cx="5653756" cy="3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3.5 session 영역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브라우저를 최초로 연 후 닫을 때까지 요청되는 모든 페이지는 session 영역을 공유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세션(session)이란 클라이언트가 서버에 접속해 있는 상태 혹은 단위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29150" y="1695489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3-8]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SessionMain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869350" y="1964475"/>
            <a:ext cx="32748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❶ List 컬렉션에 문자열 저장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❷ List를 session영역에 저장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❸ &lt;a&gt; 태그를 통해 페이지 이동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40675"/>
            <a:ext cx="5564549" cy="241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3.5 session 영역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session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session영역은 웹 브라우저를 닫을때까지 공유되므로 이동한 페이지에서도 데이터를 읽어올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 영역의 속성값을 삭제하려면 웹 브라우저를 완전히 닫았다가 다시 열면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주의) 탭만 닫아서는 session이 삭제되지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29150" y="1695489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3-9]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SessionLocation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945550" y="1964475"/>
            <a:ext cx="32748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session 영역에 저장된 List 컬렉션을 읽어온다. 이때 형변환 해야한다.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갯수만큼 반복해서 출력한다.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057400"/>
            <a:ext cx="5697900" cy="164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3.6 application 영역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애플리케이션은 단 하나의 application 객체만 생성하고, 클라이언트가 요청하는 모든 페이지가 application 객체를 공유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서버가 시작될때 생성되고, 종료할때 소멸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웹 브라우저를 새롭게 시작해도 소멸되지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29150" y="2152689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3-10]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ApplicationMain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5945550" y="2421675"/>
            <a:ext cx="32748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Map 컬렉션에 Person 객체를 2개 추가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</a:t>
            </a: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영역에 Map 컬렉션을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46289"/>
            <a:ext cx="5640749" cy="202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3.6 application 영역</a:t>
            </a:r>
            <a:endParaRPr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브라우저를 완전히 닫아도 영역이 공유되므로 예제를 단독으로 실행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29150" y="1390689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3-11] 03Scope/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ApplicationResult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488350" y="1735875"/>
            <a:ext cx="32748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application 영역에 저장된 속성인 Map 컬렉션을 가져옴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Map은 key를 먼저 얻어온 후 반복해야 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key의 갯수만큼 반복하여 value를 읽어와서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12075"/>
            <a:ext cx="5148971" cy="24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내장객체 중 4가지는 영역이라는 개념을 가지고 있습니다.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메모리의 일종으로 Object를 기반으로 데이터를 저장하고 공유할 수 있습니다. 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이번 장에서는 내장객체의 유효기간이라 할 수 있는 영역에 대해 학습해보겠습니다.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2743200"/>
            <a:ext cx="51720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3.6 application 영역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영역에 저장된 속성을 삭제하고 싶다면 서버를 재시작하면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 하단의 [Servers] 탭에서 Restart 버튼을 클릭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3-11]을 단독으로 재실행하면 NullPointerException 이 발생됨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35875"/>
            <a:ext cx="3952875" cy="89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rot="10800000">
            <a:off x="3922394" y="1941330"/>
            <a:ext cx="852300" cy="31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2"/>
          <p:cNvSpPr/>
          <p:nvPr/>
        </p:nvSpPr>
        <p:spPr>
          <a:xfrm>
            <a:off x="4762650" y="2075345"/>
            <a:ext cx="1166400" cy="31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여기를클릭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page 영역 : 동일한 페이지에서만 공유되고, 페이지를 벗어나면 소멸.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request 영역 : 하나의 요청에 의해 호출된 페이지와 포워드(요청 전달)된 페이지까지 공유. 페이지 이동시 소멸.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session 영역 : 클라이언트가 최초 접속한 후 웹 브라우저를 닫을 때까지 공유. 페이지 이동시에도 소멸되지 않음.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application 영역 : 한 번 저장되면 웹 애플리케이션이 종료될 때까지 유지됨. 서버가 셧다운 되었을때 소멸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00" y="2499925"/>
            <a:ext cx="5690097" cy="2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웹에서는 페이지(page)들이 모여 하나의 요청(request)을 처리하며, 요청들이 모여 하나의 세션(session)을, 다시 세션들이 모여 하나의 웹 애플리케이션 (application)을 이룹니다.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이 4가지 내장 객체의 영역 개념을 잘 이해해야 웹 애플리케이션을 효율적으로 설계하고 구현할 수 있습니다.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</a:t>
            </a:r>
            <a:r>
              <a:rPr lang="ko"/>
              <a:t>.1 내장 객체의 영역이란?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내장 객체의 영역이란..??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각 객체가 저장되는 메모리의 유효기간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JSP는 페이지 단위로 구성되므로 4가지 영역을 통해 데이터를 공유할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내장 객체의 4가지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동일한 페이지에서만 공유되어 페이지를 벗어나면 소멸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pageContext 객체를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하나의 요청에 의해 호출된 페이지와 포워드(요청 전달)된 페이지까지 공유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객체를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클라이언트가 처음 접속한 후 웹 브라우저를 닫을 때까지 공유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session 객체를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 번 저장되면 웹 애플리케이션이 종료될 때까지 유지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객체를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3.1 내장 객체의 영역이란?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내장 객체의 영역별 접근범위 및 포함관계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범위의 크기 : application &gt; session &gt; request &gt; page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애플리케이션 구조에 따라 큰 영역은 작은 영역을 하나 이상 포함할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50" y="1238925"/>
            <a:ext cx="6479300" cy="20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3.1 내장 객체의 영역이란?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주요 메서드 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위 메서드는 4가지 내장객체의 영역에서 공통으로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즉 사용법의 차이는 없고, 단지 공유 범위에서만 차이가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26279" y="1333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{B2F285A3-37C9-4051-AE24-65587EE582B0}</a:tableStyleId>
              </a:tblPr>
              <a:tblGrid>
                <a:gridCol w="3465525"/>
                <a:gridCol w="4928300"/>
              </a:tblGrid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메서드명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 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setAttribute(String name, Object value)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각 영역에 속성을 저장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첫번째 인수는 속성명, 두번째 인수는 저장할 값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값의 타입은 Object이므로 모든 타입의 객체 저장 가능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Object getAttribute(String name)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영역에 저장된 속성값을 얻어옴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Object로 자동 형변환되어 저장되므로 원래 타입으로 형변환 후 사용해야 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removeAttribute(String name)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영역에 저장된 속성을 삭제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삭제할 속성명이 존재하지 않더라도 에러는 발생하지 않음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3.2 </a:t>
            </a:r>
            <a:r>
              <a:rPr lang="ko"/>
              <a:t>데이터 전송 객체(DTO) 준비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DTO란..??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DTO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(Data Transfer Object)는 주로 데이터를 저장하거나 전송하는 데 쓰이는 객체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별 다른 로직 없이 순수하게 데이터만 저장하는 기능을 가짐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데이터만 가지고 있으므로 VO(Value Object)라고 하기도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자바빈즈(Java Beans) 규약에 따라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자바빈즈는 기본(default) 패키지 이외의 패키지에 속해야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멤버 변수(속성)의 접근 지정자는 private으로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기본 생성자가 있어야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멤버 변수에 접근할 수 있는 게터(getter)/세터(setter) 메서드가 필요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게터/세터 메서드의 접근 지정자는 public으로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Person 클래스 생성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 하위의 src/main/java에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3179650"/>
            <a:ext cx="2954249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3.2 데이터 전송 객체(DTO) 준비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Person 클래스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 → src/main/java → 마우스 우클릭 → [New] → [Class] 클릭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멤버변수 선언 및 기본생성자 정의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31075"/>
            <a:ext cx="3995025" cy="15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788991" y="1477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3-1]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Resources/common/Person.java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393926"/>
            <a:ext cx="5195512" cy="16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3.2 데이터 전송 객체(DTO) 준비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Person 클래스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Getters / Setters 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편집창에서 마우스 우클릭 → [Source] → [Generate Getters and Setters...] 선택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[Select All] → [Generate] 클릭해서 완성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" y="1788700"/>
            <a:ext cx="4086589" cy="24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279" y="1788700"/>
            <a:ext cx="3370481" cy="3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