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anumGothicExtraBold"/>
      <p:bold r:id="rId27"/>
    </p:embeddedFont>
    <p:embeddedFont>
      <p:font typeface="Nanum Gothic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A203D2-5195-4AAB-A70D-D2B31CBD58F4}">
  <a:tblStyle styleId="{0CA203D2-5195-4AAB-A70D-D2B31CBD5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anumGothic-regular.fntdata"/><Relationship Id="rId27" Type="http://schemas.openxmlformats.org/officeDocument/2006/relationships/font" Target="fonts/NanumGothic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anum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ae6a943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ae6a943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ae6a943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ae6a943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ae6a943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ae6a943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ae6a943e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ae6a943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ae6a943e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ae6a943e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ae6a943e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ae6a943e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ae6a943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ae6a943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ae6a943e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ae6a943e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ae6a943e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ae6a943e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ae6a943e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ae6a943e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813ef4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5813ef4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ae6a943e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ae6a943e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ec75391c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ec75391c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813ef4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5813ef4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ae6a943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ae6a943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ae6a943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ae6a943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ae6a943e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ae6a943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ae6a943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ae6a943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ae6a943e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ae6a943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ae6a943e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ae6a943e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152400"/>
            <a:ext cx="453392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675" y="3513050"/>
            <a:ext cx="1821726" cy="18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5600" y="5769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691750" y="1992500"/>
            <a:ext cx="526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anumGothicExtraBold"/>
              <a:buNone/>
              <a:defRPr sz="40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" y="24088"/>
            <a:ext cx="646375" cy="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Gothic"/>
              <a:buNone/>
              <a:defRPr b="1" sz="240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7106890" y="970005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84250" y="2121000"/>
            <a:ext cx="4940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액션 태그(Action Tag)</a:t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7.3 &lt;jsp:forward&gt;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포워드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현재 페이지에 들어온 요청을 다음 페이지로 보내는 기능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RequestDispatcher 객체의 forward() 메서드와 동일한 기능의 액션태그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 영역을 공유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29150" y="20540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7-4] 07ActionTag/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ForwardMain.jsp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421675"/>
            <a:ext cx="63150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585617"/>
            <a:ext cx="63150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6696075" y="2373425"/>
            <a:ext cx="23718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영역에 속성 저장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액션태그로 포워드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7.3 &lt;jsp:forward&gt;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포워드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29150" y="11396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7-5] 07ActionTag/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ForwardSub.jsp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163423" y="1449875"/>
            <a:ext cx="28578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page 영역은 공유되지 않으므로 null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reqeust 영역은 공유되어 값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07275"/>
            <a:ext cx="5774793" cy="22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196" y="3804275"/>
            <a:ext cx="3712654" cy="11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7.4 useBean, setProperty, getProperty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&lt;jsp:useBean&gt;, &lt;jsp:setProperty&gt;, &lt;jsp:getProperty&gt;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자바빈즈를 생성 및 설정시 사용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자바빈즈는 데이터 저장을 위해 멤버변수와 getter / setter로만 구성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자바빈즈 생성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id : 지정한 이름으로 자바빈즈 생성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class : 자바빈즈 생성시 사용할 패키지를 포함한 클래스 지정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scope : 4가지 영역 지정. 미지정시 page영역이 기본값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멤버변수 값 설정 및 추출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45475"/>
            <a:ext cx="63150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953306"/>
            <a:ext cx="63150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4632525"/>
            <a:ext cx="63150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7.4 useBean, setProperty, getProperty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멤버변수 값 설정 및 추출(계속)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name : &lt;jsp:useBean&gt;의 id 속성에 지정한 자바빈즈의 이름 지정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property : 자바빈즈의 멤버 변수명 지정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value : 멤버 변수에 설정할 값 지정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29150" y="20540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7-6]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07ActionTag/UseBeanMain.jsp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50" y="2398600"/>
            <a:ext cx="6098291" cy="26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6220550" y="2289900"/>
            <a:ext cx="2923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Person클래스를 통해 자바빈즈 생성 후 </a:t>
            </a: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 영역에 저장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자바빈즈의 name, age 멤버변수 값 설정. setter를 사용함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자바빈즈의 멤버변수 값 출력. getter를 사용함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7.4 useBean, setProperty, getProperty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와일드카드로 폼값 한 번에 설정하기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값을 설정시 property 속성에 와일드카드(*)를 사용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&lt;form&gt; 태그를 통해 전송되는 모든 폼값을 한 번에 자바빈즈에 입력할 수 있음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229150" y="1749250"/>
            <a:ext cx="4115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7-7] 07ActionTag/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UseBeanForm.jsp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7-8] 07ActionTag/UseBeanAction.jsp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068150" y="2320225"/>
            <a:ext cx="3075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예제7-7]은 이름과 나이를 입력 및 전송할 수 있는 일반적인 작성폼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Person클래스를 통해 자바빈즈 생성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와일드카드로 전송된 폼값을 한번에 저장. 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값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1675"/>
            <a:ext cx="5915750" cy="1612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7.4 useBean, setProperty, getProperty</a:t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</a:rPr>
              <a:t>와일드카드로 폼값 한 번에 설정하기(계속)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폼값 전송시 &lt;input&gt;태그의 name속성에 지정한 이름을 통해 전송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name속성에 지정한 이름과 Person 클래스의 멤버변수명이 동일하므로 한꺼번에 저장 가능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" y="1902148"/>
            <a:ext cx="65055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826198"/>
            <a:ext cx="39624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800" y="3780404"/>
            <a:ext cx="3701750" cy="9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7.5 &lt;jsp:param&gt;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&lt;jsp:param&gt;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&lt;jsp:include&gt;나 &lt;jsp:forward&gt;를 사용시 다른 페이지에 값을 전달해줌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String만 전달할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다른 객체(자바빈즈)를 전달할때는 4가지 영역을 사용해야 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이번 예제에서는 include와 forward를 동시에 사용하여 구현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50" y="2451700"/>
            <a:ext cx="5293006" cy="22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7.5 &lt;jsp:param&gt;</a:t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포워드 되는 페이지로 매개변수(파라미터) 전달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29150" y="11396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7-10]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07ActionTag/ParamMain.jsp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00" y="1533250"/>
            <a:ext cx="6279375" cy="16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4070975" y="3230550"/>
            <a:ext cx="43251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request 영역에 Person 자바빈즈 저장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멤버변수 값 설정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ParamForward.jsp로 포워드.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  쿼리스트링을 통해 1개의 파라미터 전달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  액션태그를 통해 2개의 파라미터 전달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7.5 &lt;jsp:param&gt;</a:t>
            </a:r>
            <a:endParaRPr/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포워드 되는 페이지로 매개변수(파라미터) 전달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29150" y="11396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7-11] 07ActionTag/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ParamForward.jsp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6653325" y="1533250"/>
            <a:ext cx="2490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request 영역의 자바빈즈 가져옴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멤버변수 값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쿼리스트링 및 액션태그로 전달한 파라미터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38" y="1533238"/>
            <a:ext cx="63150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38" y="2228563"/>
            <a:ext cx="63150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7.5 &lt;jsp:param&gt;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인클루드 되는 페이지로 매개변수(파라미터) 전달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7-11]에 인클루드 액션태그 부분을 추가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229150" y="15968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7-12] 07ActionTag/ParamForward.jsp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6467475" y="1914250"/>
            <a:ext cx="2676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추가된 코드로 인클루드 한 페이지로 2개의 파라미터를 전달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4475"/>
            <a:ext cx="63150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229150" y="29684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7-13] 07ActionTag/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inc/ParamInclude.jsp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62050"/>
            <a:ext cx="63150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048" y="3129425"/>
            <a:ext cx="3354025" cy="20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 및 순서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75100" y="846850"/>
            <a:ext cx="8700900" cy="4209900"/>
          </a:xfrm>
          <a:prstGeom prst="roundRect">
            <a:avLst>
              <a:gd fmla="val 4538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Nanum Gothic"/>
                <a:ea typeface="Nanum Gothic"/>
                <a:cs typeface="Nanum Gothic"/>
                <a:sym typeface="Nanum Gothic"/>
              </a:rPr>
              <a:t>▣ 학습 목표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JSP 코드를 HTML 태그와 같은 형태로 간단히 사용할 수 있는 액션 태그에 대해 학습합니다.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학습 순서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활용 사례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Char char="●"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일반 JSP 코드보다 HTML에 더 조화롭게 스며들고 간결하여 깔끔한 코드를 만들 수 있습니다.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95" y="2012936"/>
            <a:ext cx="51339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7.5 &lt;jsp:param&gt;</a:t>
            </a:r>
            <a:endParaRPr/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013" y="789125"/>
            <a:ext cx="6971986" cy="42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마무리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325" y="3676200"/>
            <a:ext cx="1319625" cy="13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핵심요약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&lt;jsp:include&gt; 태그 : 특정 페이지를 현재 페이지에 포함시킬 때 사용합니다. include 지시어와 비슷한 기능이지만 동작 방식에 차이가 있으므로 사용에 주의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&lt;jsp:forward&gt; 태그 : 요청을 전달하는 포워드에 사용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&lt;jsp:useBean&gt;, &lt;jsp:setProperty&gt;, &lt;jsp:getProperty&gt; 태그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</a:rPr>
              <a:t>자바빈즈를 생성하거나 값을 설정 및 출력할 때 사용.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</a:rPr>
              <a:t>와일드카드인 *를 사용하면 전송되는 폼값을 한 번에 받을 수 있음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&lt;jsp:param&gt; 태그 : 인클루드나 포워드 시 매개변수를 넘길 때 사용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7.1 액션 태그란?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액션 태그란..??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액션 태그(Action Tag)는 JSP의 표준 태그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페이지 사이에서 이동을 제어하거나 자바빈을 생성할 때 주로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특별한 선언 없이 &lt;jsp:태그명 /&gt; 형태로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태그처럼 사용하지만 JSP와 동일하므로 서버(WAS)에서 처리 된 후 결과만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특징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XML 문법을 따름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반드시 종료 태그를 사용해야 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액션 태그 사이에 주석을 사용하면 에러 발생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속성값 부여시 표현식 &lt;%= %&gt;을 사용할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7.1 액션 태그란?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액션 태그의 종류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&lt;jsp:include&gt; : 외부 파일을 현재 파일에 포함시킴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&lt;jsp:forward&gt; : 다른 페이지로 포워드. 즉 요청을 전달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&lt;jsp:useBean&gt;, &lt;jsp:setProperty&gt;, &lt;jsp:getProperty&gt; : 자바빈즈를 생성하고 값 설정 및 추출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&lt;jsp:param&gt; : 매개변수 전달. &lt;jsp:include&gt;, &lt;jsp:forward&gt; 와 함께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7.2 &lt;jsp:include&gt;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include 지시어와 &lt;jsp:include&gt; 액션 태그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현재 페이지에 다른 JSP파일을 포함시킬때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2장에서 학습했던 include지시어와 비슷하지만 동작방식의 차이가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차이점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320065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{0CA203D2-5195-4AAB-A70D-D2B31CBD58F4}</a:tableStyleId>
              </a:tblPr>
              <a:tblGrid>
                <a:gridCol w="1243825"/>
                <a:gridCol w="3641700"/>
                <a:gridCol w="3522525"/>
              </a:tblGrid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지시어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액션 태그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형식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&lt;%@ include file="포함할 파일의 경로" %&gt;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&lt;jsp:include page="포함할 파일의 경로" /&gt;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표현식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표현식 사용 불가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표현식 사용 가능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포함 방식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페이지 자체를 현재 페이지에 포함시킨 후 컴파일 진행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실행의 흐름을 포함시킬 페이지로 이동시킨 후 실행한 결과를 현재 페이지에 포함시킴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변수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포함시킨 파일에서 생성한 변수 사용 가능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포함시킨 파일에서 생성한 변수 사용 불가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page 영역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공유됨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공유되지 않음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request 영역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공유됨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공유됨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7.2 &lt;jsp:include&gt;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동작 메커니즘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4375" y="1164925"/>
            <a:ext cx="41061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▶ include 지시어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A.jsp에 B.jsp를 소스 그대로 옮김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소스가 포함된 상태에서 컴파일 진행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즉 하나의 페이지가 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719125" y="1164925"/>
            <a:ext cx="4060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▶ &lt;jsp: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include&gt; 액션태그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A.jsp 실행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include액션태그를 만나면 B.jsp로 흐름 이동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B.jsp 실행을 위해 컴파일 진행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컴파일한 결과를 A.jsp에 포함시킴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즉 서로 다른 페이지가 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1589200"/>
            <a:ext cx="4060586" cy="17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72" y="1589200"/>
            <a:ext cx="4013375" cy="177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207525" y="714975"/>
            <a:ext cx="85206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포함될 외부 파일 준비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7.2 &lt;jsp:include&gt;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9150" y="9872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7-1]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07ActionTag/inc/OuterPage1.jsp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67775"/>
            <a:ext cx="5603175" cy="15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29150" y="3059915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7-2] 07ActionTag/inc/OuterPage2.jsp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53515"/>
            <a:ext cx="5624539" cy="15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083400" y="1306625"/>
            <a:ext cx="29844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String 타입의 변수 생성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page 영역과 request 영역의 속성을 읽어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207525" y="714975"/>
            <a:ext cx="85206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포함 방식에 따른 차이 확인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7.2 &lt;jsp:include&gt;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229150" y="10634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7-3] 07ActionTag/IncludeMain.jsp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083400" y="1459025"/>
            <a:ext cx="29844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❸❹ 지시어의 경우 표현식 사용불가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❻❼ 액션태그는 둘 다 사용가능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❽ 액션태그로 include 하는 경우 예제7-2]에서 생성한 변수 사용 불가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1496349"/>
            <a:ext cx="5949076" cy="169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25" y="3184617"/>
            <a:ext cx="5949076" cy="870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25" y="4047360"/>
            <a:ext cx="5949076" cy="86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07525" y="714975"/>
            <a:ext cx="85206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실행결과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7.2 &lt;jsp:include&gt;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575" y="847225"/>
            <a:ext cx="6664150" cy="42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