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41"/>
  </p:notesMasterIdLst>
  <p:sldIdLst>
    <p:sldId id="256" r:id="rId2"/>
    <p:sldId id="349" r:id="rId3"/>
    <p:sldId id="533" r:id="rId4"/>
    <p:sldId id="532" r:id="rId5"/>
    <p:sldId id="348" r:id="rId6"/>
    <p:sldId id="260" r:id="rId7"/>
    <p:sldId id="312" r:id="rId8"/>
    <p:sldId id="276" r:id="rId9"/>
    <p:sldId id="319" r:id="rId10"/>
    <p:sldId id="540" r:id="rId11"/>
    <p:sldId id="347" r:id="rId12"/>
    <p:sldId id="542" r:id="rId13"/>
    <p:sldId id="543" r:id="rId14"/>
    <p:sldId id="321" r:id="rId15"/>
    <p:sldId id="320" r:id="rId16"/>
    <p:sldId id="322" r:id="rId17"/>
    <p:sldId id="273" r:id="rId18"/>
    <p:sldId id="539" r:id="rId19"/>
    <p:sldId id="534" r:id="rId20"/>
    <p:sldId id="536" r:id="rId21"/>
    <p:sldId id="345" r:id="rId22"/>
    <p:sldId id="344" r:id="rId23"/>
    <p:sldId id="537" r:id="rId24"/>
    <p:sldId id="346" r:id="rId25"/>
    <p:sldId id="274" r:id="rId26"/>
    <p:sldId id="272" r:id="rId27"/>
    <p:sldId id="541" r:id="rId28"/>
    <p:sldId id="323" r:id="rId29"/>
    <p:sldId id="335" r:id="rId30"/>
    <p:sldId id="544" r:id="rId31"/>
    <p:sldId id="342" r:id="rId32"/>
    <p:sldId id="269" r:id="rId33"/>
    <p:sldId id="258" r:id="rId34"/>
    <p:sldId id="266" r:id="rId35"/>
    <p:sldId id="267" r:id="rId36"/>
    <p:sldId id="268" r:id="rId37"/>
    <p:sldId id="270" r:id="rId38"/>
    <p:sldId id="275" r:id="rId39"/>
    <p:sldId id="33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65922" autoAdjust="0"/>
  </p:normalViewPr>
  <p:slideViewPr>
    <p:cSldViewPr snapToGrid="0" snapToObjects="1">
      <p:cViewPr varScale="1">
        <p:scale>
          <a:sx n="47" d="100"/>
          <a:sy n="47" d="100"/>
        </p:scale>
        <p:origin x="137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523E2E8-F14A-41A8-99D8-D4FD45E52D06}"/>
    <pc:docChg chg="undo redo custSel addSld delSld modSld sldOrd">
      <pc:chgData name="张 智" userId="36bdf691fd3510be" providerId="LiveId" clId="{F523E2E8-F14A-41A8-99D8-D4FD45E52D06}" dt="2023-02-27T01:58:17.936" v="24711" actId="20577"/>
      <pc:docMkLst>
        <pc:docMk/>
      </pc:docMkLst>
      <pc:sldChg chg="modNotesTx">
        <pc:chgData name="张 智" userId="36bdf691fd3510be" providerId="LiveId" clId="{F523E2E8-F14A-41A8-99D8-D4FD45E52D06}" dt="2023-02-27T00:34:50.420" v="23222" actId="20577"/>
        <pc:sldMkLst>
          <pc:docMk/>
          <pc:sldMk cId="1077586671" sldId="256"/>
        </pc:sldMkLst>
      </pc:sldChg>
      <pc:sldChg chg="modNotesTx">
        <pc:chgData name="张 智" userId="36bdf691fd3510be" providerId="LiveId" clId="{F523E2E8-F14A-41A8-99D8-D4FD45E52D06}" dt="2023-02-27T01:58:17.936" v="24711" actId="20577"/>
        <pc:sldMkLst>
          <pc:docMk/>
          <pc:sldMk cId="2850690858" sldId="258"/>
        </pc:sldMkLst>
      </pc:sldChg>
      <pc:sldChg chg="modNotesTx">
        <pc:chgData name="张 智" userId="36bdf691fd3510be" providerId="LiveId" clId="{F523E2E8-F14A-41A8-99D8-D4FD45E52D06}" dt="2023-02-27T00:42:03.462" v="23463"/>
        <pc:sldMkLst>
          <pc:docMk/>
          <pc:sldMk cId="3503711615" sldId="260"/>
        </pc:sldMkLst>
      </pc:sldChg>
      <pc:sldChg chg="modNotesTx">
        <pc:chgData name="张 智" userId="36bdf691fd3510be" providerId="LiveId" clId="{F523E2E8-F14A-41A8-99D8-D4FD45E52D06}" dt="2023-02-11T07:56:49.132" v="16548" actId="20577"/>
        <pc:sldMkLst>
          <pc:docMk/>
          <pc:sldMk cId="3235645542" sldId="266"/>
        </pc:sldMkLst>
      </pc:sldChg>
      <pc:sldChg chg="modNotesTx">
        <pc:chgData name="张 智" userId="36bdf691fd3510be" providerId="LiveId" clId="{F523E2E8-F14A-41A8-99D8-D4FD45E52D06}" dt="2023-02-25T08:49:49.285" v="20482" actId="20577"/>
        <pc:sldMkLst>
          <pc:docMk/>
          <pc:sldMk cId="3480672060" sldId="267"/>
        </pc:sldMkLst>
      </pc:sldChg>
      <pc:sldChg chg="modSp mod modNotesTx">
        <pc:chgData name="张 智" userId="36bdf691fd3510be" providerId="LiveId" clId="{F523E2E8-F14A-41A8-99D8-D4FD45E52D06}" dt="2023-02-27T01:41:44.208" v="24621" actId="20577"/>
        <pc:sldMkLst>
          <pc:docMk/>
          <pc:sldMk cId="1068746973" sldId="268"/>
        </pc:sldMkLst>
        <pc:spChg chg="mod">
          <ac:chgData name="张 智" userId="36bdf691fd3510be" providerId="LiveId" clId="{F523E2E8-F14A-41A8-99D8-D4FD45E52D06}" dt="2023-02-20T08:02:31.134" v="19097" actId="20577"/>
          <ac:spMkLst>
            <pc:docMk/>
            <pc:sldMk cId="1068746973" sldId="268"/>
            <ac:spMk id="3" creationId="{F7DD7DCB-C7E2-1B4F-BD83-3B7AF005DD76}"/>
          </ac:spMkLst>
        </pc:spChg>
      </pc:sldChg>
      <pc:sldChg chg="addSp delSp mod modNotesTx">
        <pc:chgData name="张 智" userId="36bdf691fd3510be" providerId="LiveId" clId="{F523E2E8-F14A-41A8-99D8-D4FD45E52D06}" dt="2023-02-10T16:26:20.392" v="15370" actId="20577"/>
        <pc:sldMkLst>
          <pc:docMk/>
          <pc:sldMk cId="1476963364" sldId="269"/>
        </pc:sldMkLst>
        <pc:spChg chg="add del">
          <ac:chgData name="张 智" userId="36bdf691fd3510be" providerId="LiveId" clId="{F523E2E8-F14A-41A8-99D8-D4FD45E52D06}" dt="2023-02-10T15:55:57.147" v="15060" actId="22"/>
          <ac:spMkLst>
            <pc:docMk/>
            <pc:sldMk cId="1476963364" sldId="269"/>
            <ac:spMk id="6" creationId="{F5E7E8E0-A7ED-4AE9-9BF8-74B889ED6A05}"/>
          </ac:spMkLst>
        </pc:spChg>
      </pc:sldChg>
      <pc:sldChg chg="modSp mod modNotesTx">
        <pc:chgData name="张 智" userId="36bdf691fd3510be" providerId="LiveId" clId="{F523E2E8-F14A-41A8-99D8-D4FD45E52D06}" dt="2023-02-27T01:44:53.025" v="24632" actId="20577"/>
        <pc:sldMkLst>
          <pc:docMk/>
          <pc:sldMk cId="2805807811" sldId="270"/>
        </pc:sldMkLst>
        <pc:spChg chg="mod">
          <ac:chgData name="张 智" userId="36bdf691fd3510be" providerId="LiveId" clId="{F523E2E8-F14A-41A8-99D8-D4FD45E52D06}" dt="2023-02-25T08:50:58.337" v="20483" actId="20577"/>
          <ac:spMkLst>
            <pc:docMk/>
            <pc:sldMk cId="2805807811" sldId="270"/>
            <ac:spMk id="3" creationId="{BBEA6D1A-7BEE-D443-9695-FB4C23725F4D}"/>
          </ac:spMkLst>
        </pc:spChg>
      </pc:sldChg>
      <pc:sldChg chg="addSp delSp modSp del mod">
        <pc:chgData name="张 智" userId="36bdf691fd3510be" providerId="LiveId" clId="{F523E2E8-F14A-41A8-99D8-D4FD45E52D06}" dt="2023-02-09T02:18:12.037" v="6" actId="47"/>
        <pc:sldMkLst>
          <pc:docMk/>
          <pc:sldMk cId="2349667832" sldId="271"/>
        </pc:sldMkLst>
        <pc:spChg chg="del">
          <ac:chgData name="张 智" userId="36bdf691fd3510be" providerId="LiveId" clId="{F523E2E8-F14A-41A8-99D8-D4FD45E52D06}" dt="2023-02-09T02:17:03.821" v="4" actId="478"/>
          <ac:spMkLst>
            <pc:docMk/>
            <pc:sldMk cId="2349667832" sldId="271"/>
            <ac:spMk id="2" creationId="{8D0C49C1-730C-F94A-AE4C-BE3A366F79A1}"/>
          </ac:spMkLst>
        </pc:spChg>
        <pc:spChg chg="add del mod">
          <ac:chgData name="张 智" userId="36bdf691fd3510be" providerId="LiveId" clId="{F523E2E8-F14A-41A8-99D8-D4FD45E52D06}" dt="2023-02-09T02:17:06.439" v="5" actId="478"/>
          <ac:spMkLst>
            <pc:docMk/>
            <pc:sldMk cId="2349667832" sldId="271"/>
            <ac:spMk id="4" creationId="{97661065-FB5C-498F-B2EB-7185B1EE47E3}"/>
          </ac:spMkLst>
        </pc:spChg>
        <pc:graphicFrameChg chg="mod">
          <ac:chgData name="张 智" userId="36bdf691fd3510be" providerId="LiveId" clId="{F523E2E8-F14A-41A8-99D8-D4FD45E52D06}" dt="2023-02-09T02:17:00.577" v="3" actId="478"/>
          <ac:graphicFrameMkLst>
            <pc:docMk/>
            <pc:sldMk cId="2349667832" sldId="271"/>
            <ac:graphicFrameMk id="5" creationId="{2B81B40E-1876-4B42-AF04-04C3FC3951A0}"/>
          </ac:graphicFrameMkLst>
        </pc:graphicFrameChg>
      </pc:sldChg>
      <pc:sldChg chg="modSp mod ord modNotesTx">
        <pc:chgData name="张 智" userId="36bdf691fd3510be" providerId="LiveId" clId="{F523E2E8-F14A-41A8-99D8-D4FD45E52D06}" dt="2023-02-27T01:21:37.827" v="24264"/>
        <pc:sldMkLst>
          <pc:docMk/>
          <pc:sldMk cId="182683393" sldId="272"/>
        </pc:sldMkLst>
        <pc:spChg chg="mod">
          <ac:chgData name="张 智" userId="36bdf691fd3510be" providerId="LiveId" clId="{F523E2E8-F14A-41A8-99D8-D4FD45E52D06}" dt="2023-02-13T06:46:40.869" v="17746" actId="1076"/>
          <ac:spMkLst>
            <pc:docMk/>
            <pc:sldMk cId="182683393" sldId="272"/>
            <ac:spMk id="2" creationId="{92B3B218-E6B7-E949-9413-DBDFA9A361B9}"/>
          </ac:spMkLst>
        </pc:spChg>
        <pc:spChg chg="mod">
          <ac:chgData name="张 智" userId="36bdf691fd3510be" providerId="LiveId" clId="{F523E2E8-F14A-41A8-99D8-D4FD45E52D06}" dt="2023-02-20T05:59:19.214" v="17846" actId="20577"/>
          <ac:spMkLst>
            <pc:docMk/>
            <pc:sldMk cId="182683393" sldId="272"/>
            <ac:spMk id="3" creationId="{13DB3674-2D4B-8645-8753-8E30E629B377}"/>
          </ac:spMkLst>
        </pc:spChg>
      </pc:sldChg>
      <pc:sldChg chg="modSp add mod">
        <pc:chgData name="张 智" userId="36bdf691fd3510be" providerId="LiveId" clId="{F523E2E8-F14A-41A8-99D8-D4FD45E52D06}" dt="2023-02-26T16:09:17.466" v="22345" actId="20577"/>
        <pc:sldMkLst>
          <pc:docMk/>
          <pc:sldMk cId="1469224897" sldId="273"/>
        </pc:sldMkLst>
        <pc:spChg chg="mod">
          <ac:chgData name="张 智" userId="36bdf691fd3510be" providerId="LiveId" clId="{F523E2E8-F14A-41A8-99D8-D4FD45E52D06}" dt="2023-02-26T16:09:17.466" v="22345" actId="20577"/>
          <ac:spMkLst>
            <pc:docMk/>
            <pc:sldMk cId="1469224897" sldId="273"/>
            <ac:spMk id="2" creationId="{AF12F404-5848-8D4C-8FB6-3349BDEB8F75}"/>
          </ac:spMkLst>
        </pc:spChg>
      </pc:sldChg>
      <pc:sldChg chg="modSp del mod modNotesTx">
        <pc:chgData name="张 智" userId="36bdf691fd3510be" providerId="LiveId" clId="{F523E2E8-F14A-41A8-99D8-D4FD45E52D06}" dt="2023-02-26T16:08:54.549" v="22334" actId="2696"/>
        <pc:sldMkLst>
          <pc:docMk/>
          <pc:sldMk cId="3259726858" sldId="273"/>
        </pc:sldMkLst>
        <pc:spChg chg="mod">
          <ac:chgData name="张 智" userId="36bdf691fd3510be" providerId="LiveId" clId="{F523E2E8-F14A-41A8-99D8-D4FD45E52D06}" dt="2023-02-09T15:20:59.936" v="10531" actId="1076"/>
          <ac:spMkLst>
            <pc:docMk/>
            <pc:sldMk cId="3259726858" sldId="273"/>
            <ac:spMk id="2" creationId="{AF12F404-5848-8D4C-8FB6-3349BDEB8F75}"/>
          </ac:spMkLst>
        </pc:spChg>
        <pc:spChg chg="mod">
          <ac:chgData name="张 智" userId="36bdf691fd3510be" providerId="LiveId" clId="{F523E2E8-F14A-41A8-99D8-D4FD45E52D06}" dt="2023-02-24T04:39:59.202" v="19353" actId="21"/>
          <ac:spMkLst>
            <pc:docMk/>
            <pc:sldMk cId="3259726858" sldId="273"/>
            <ac:spMk id="3" creationId="{56279952-E4DB-7445-83D2-1C8ADC55F074}"/>
          </ac:spMkLst>
        </pc:spChg>
      </pc:sldChg>
      <pc:sldChg chg="modSp mod modNotesTx">
        <pc:chgData name="张 智" userId="36bdf691fd3510be" providerId="LiveId" clId="{F523E2E8-F14A-41A8-99D8-D4FD45E52D06}" dt="2023-02-27T01:23:16.702" v="24386" actId="20577"/>
        <pc:sldMkLst>
          <pc:docMk/>
          <pc:sldMk cId="1892611882" sldId="274"/>
        </pc:sldMkLst>
        <pc:spChg chg="mod">
          <ac:chgData name="张 智" userId="36bdf691fd3510be" providerId="LiveId" clId="{F523E2E8-F14A-41A8-99D8-D4FD45E52D06}" dt="2023-02-10T14:57:15.855" v="13302" actId="20577"/>
          <ac:spMkLst>
            <pc:docMk/>
            <pc:sldMk cId="1892611882" sldId="274"/>
            <ac:spMk id="2" creationId="{DDA4E7FC-13D5-D64F-970D-EE15EF0A474C}"/>
          </ac:spMkLst>
        </pc:spChg>
        <pc:spChg chg="mod">
          <ac:chgData name="张 智" userId="36bdf691fd3510be" providerId="LiveId" clId="{F523E2E8-F14A-41A8-99D8-D4FD45E52D06}" dt="2023-02-20T07:30:47.700" v="18117" actId="108"/>
          <ac:spMkLst>
            <pc:docMk/>
            <pc:sldMk cId="1892611882" sldId="274"/>
            <ac:spMk id="3" creationId="{D414E03A-E6FC-764F-9D80-282B98177B8B}"/>
          </ac:spMkLst>
        </pc:spChg>
      </pc:sldChg>
      <pc:sldChg chg="modSp mod modNotesTx">
        <pc:chgData name="张 智" userId="36bdf691fd3510be" providerId="LiveId" clId="{F523E2E8-F14A-41A8-99D8-D4FD45E52D06}" dt="2023-02-26T16:46:21.165" v="23215" actId="20577"/>
        <pc:sldMkLst>
          <pc:docMk/>
          <pc:sldMk cId="548683949" sldId="275"/>
        </pc:sldMkLst>
        <pc:spChg chg="mod">
          <ac:chgData name="张 智" userId="36bdf691fd3510be" providerId="LiveId" clId="{F523E2E8-F14A-41A8-99D8-D4FD45E52D06}" dt="2023-02-11T09:59:22.888" v="17308" actId="20577"/>
          <ac:spMkLst>
            <pc:docMk/>
            <pc:sldMk cId="548683949" sldId="275"/>
            <ac:spMk id="3" creationId="{88851BF1-8C4A-B14B-8144-02D268D45C5C}"/>
          </ac:spMkLst>
        </pc:spChg>
      </pc:sldChg>
      <pc:sldChg chg="addSp delSp modSp mod modNotesTx">
        <pc:chgData name="张 智" userId="36bdf691fd3510be" providerId="LiveId" clId="{F523E2E8-F14A-41A8-99D8-D4FD45E52D06}" dt="2023-02-27T00:46:37.004" v="23642" actId="20577"/>
        <pc:sldMkLst>
          <pc:docMk/>
          <pc:sldMk cId="4215697357" sldId="276"/>
        </pc:sldMkLst>
        <pc:spChg chg="mod">
          <ac:chgData name="张 智" userId="36bdf691fd3510be" providerId="LiveId" clId="{F523E2E8-F14A-41A8-99D8-D4FD45E52D06}" dt="2023-02-11T07:38:20.894" v="15548" actId="1076"/>
          <ac:spMkLst>
            <pc:docMk/>
            <pc:sldMk cId="4215697357" sldId="276"/>
            <ac:spMk id="2" creationId="{5C4F01C5-5333-2248-B03B-703C97F7CC69}"/>
          </ac:spMkLst>
        </pc:spChg>
        <pc:spChg chg="mod">
          <ac:chgData name="张 智" userId="36bdf691fd3510be" providerId="LiveId" clId="{F523E2E8-F14A-41A8-99D8-D4FD45E52D06}" dt="2023-02-11T07:38:28.199" v="15557" actId="1035"/>
          <ac:spMkLst>
            <pc:docMk/>
            <pc:sldMk cId="4215697357" sldId="276"/>
            <ac:spMk id="6" creationId="{823E95F5-393A-43E7-9F14-C47021EF0545}"/>
          </ac:spMkLst>
        </pc:spChg>
        <pc:spChg chg="mod">
          <ac:chgData name="张 智" userId="36bdf691fd3510be" providerId="LiveId" clId="{F523E2E8-F14A-41A8-99D8-D4FD45E52D06}" dt="2023-02-20T06:58:20.943" v="18013" actId="20577"/>
          <ac:spMkLst>
            <pc:docMk/>
            <pc:sldMk cId="4215697357" sldId="276"/>
            <ac:spMk id="7" creationId="{0B403A3E-5FF0-4752-8688-39CA304628D9}"/>
          </ac:spMkLst>
        </pc:spChg>
        <pc:picChg chg="add del mod">
          <ac:chgData name="张 智" userId="36bdf691fd3510be" providerId="LiveId" clId="{F523E2E8-F14A-41A8-99D8-D4FD45E52D06}" dt="2023-02-16T08:04:20.271" v="17810" actId="478"/>
          <ac:picMkLst>
            <pc:docMk/>
            <pc:sldMk cId="4215697357" sldId="276"/>
            <ac:picMk id="4" creationId="{24519FD3-AE01-4504-9BEC-C0C9C6792CA1}"/>
          </ac:picMkLst>
        </pc:picChg>
        <pc:picChg chg="del">
          <ac:chgData name="张 智" userId="36bdf691fd3510be" providerId="LiveId" clId="{F523E2E8-F14A-41A8-99D8-D4FD45E52D06}" dt="2023-02-09T14:45:13.888" v="8960" actId="478"/>
          <ac:picMkLst>
            <pc:docMk/>
            <pc:sldMk cId="4215697357" sldId="276"/>
            <ac:picMk id="4" creationId="{F0F3F8FC-11A1-4833-B565-4D739C0DA0AD}"/>
          </ac:picMkLst>
        </pc:picChg>
        <pc:picChg chg="add del">
          <ac:chgData name="张 智" userId="36bdf691fd3510be" providerId="LiveId" clId="{F523E2E8-F14A-41A8-99D8-D4FD45E52D06}" dt="2023-02-09T14:45:10.147" v="8958" actId="478"/>
          <ac:picMkLst>
            <pc:docMk/>
            <pc:sldMk cId="4215697357" sldId="276"/>
            <ac:picMk id="5" creationId="{FC3A0280-46E6-4FD1-9816-BCD1395784A8}"/>
          </ac:picMkLst>
        </pc:picChg>
        <pc:picChg chg="add mod">
          <ac:chgData name="张 智" userId="36bdf691fd3510be" providerId="LiveId" clId="{F523E2E8-F14A-41A8-99D8-D4FD45E52D06}" dt="2023-02-16T08:05:36.110" v="17822" actId="14100"/>
          <ac:picMkLst>
            <pc:docMk/>
            <pc:sldMk cId="4215697357" sldId="276"/>
            <ac:picMk id="8" creationId="{F05E67AE-748B-4DD2-BBBB-132C13AE2F10}"/>
          </ac:picMkLst>
        </pc:picChg>
        <pc:picChg chg="mod">
          <ac:chgData name="张 智" userId="36bdf691fd3510be" providerId="LiveId" clId="{F523E2E8-F14A-41A8-99D8-D4FD45E52D06}" dt="2023-02-11T07:38:28.199" v="15557" actId="1035"/>
          <ac:picMkLst>
            <pc:docMk/>
            <pc:sldMk cId="4215697357" sldId="276"/>
            <ac:picMk id="9" creationId="{DBFD782F-6DB3-44CB-93E1-1369FE8A4CD8}"/>
          </ac:picMkLst>
        </pc:picChg>
        <pc:picChg chg="mod">
          <ac:chgData name="张 智" userId="36bdf691fd3510be" providerId="LiveId" clId="{F523E2E8-F14A-41A8-99D8-D4FD45E52D06}" dt="2023-02-11T07:38:28.199" v="15557" actId="1035"/>
          <ac:picMkLst>
            <pc:docMk/>
            <pc:sldMk cId="4215697357" sldId="276"/>
            <ac:picMk id="10" creationId="{797F3C57-02FA-428C-A778-B759394DDF9D}"/>
          </ac:picMkLst>
        </pc:picChg>
        <pc:picChg chg="mod">
          <ac:chgData name="张 智" userId="36bdf691fd3510be" providerId="LiveId" clId="{F523E2E8-F14A-41A8-99D8-D4FD45E52D06}" dt="2023-02-11T07:38:28.199" v="15557" actId="1035"/>
          <ac:picMkLst>
            <pc:docMk/>
            <pc:sldMk cId="4215697357" sldId="276"/>
            <ac:picMk id="12" creationId="{ACAF34E7-08E1-420F-9551-3100E69AB4E5}"/>
          </ac:picMkLst>
        </pc:picChg>
        <pc:picChg chg="add mod">
          <ac:chgData name="张 智" userId="36bdf691fd3510be" providerId="LiveId" clId="{F523E2E8-F14A-41A8-99D8-D4FD45E52D06}" dt="2023-02-16T08:00:28.257" v="17767" actId="1076"/>
          <ac:picMkLst>
            <pc:docMk/>
            <pc:sldMk cId="4215697357" sldId="276"/>
            <ac:picMk id="13" creationId="{0D46826F-B963-4827-996D-E27EC5110F4C}"/>
          </ac:picMkLst>
        </pc:picChg>
        <pc:picChg chg="add del mod">
          <ac:chgData name="张 智" userId="36bdf691fd3510be" providerId="LiveId" clId="{F523E2E8-F14A-41A8-99D8-D4FD45E52D06}" dt="2023-02-09T14:45:03.790" v="8956"/>
          <ac:picMkLst>
            <pc:docMk/>
            <pc:sldMk cId="4215697357" sldId="276"/>
            <ac:picMk id="13" creationId="{E482C905-CB27-4617-97F5-EE807ADDE5EF}"/>
          </ac:picMkLst>
        </pc:picChg>
        <pc:picChg chg="mod">
          <ac:chgData name="张 智" userId="36bdf691fd3510be" providerId="LiveId" clId="{F523E2E8-F14A-41A8-99D8-D4FD45E52D06}" dt="2023-02-11T07:38:28.199" v="15557" actId="1035"/>
          <ac:picMkLst>
            <pc:docMk/>
            <pc:sldMk cId="4215697357" sldId="276"/>
            <ac:picMk id="14" creationId="{7F27A32D-012E-487E-9F76-F978F9DC8995}"/>
          </ac:picMkLst>
        </pc:picChg>
        <pc:picChg chg="add del mod">
          <ac:chgData name="张 智" userId="36bdf691fd3510be" providerId="LiveId" clId="{F523E2E8-F14A-41A8-99D8-D4FD45E52D06}" dt="2023-02-16T08:04:04.087" v="17806" actId="478"/>
          <ac:picMkLst>
            <pc:docMk/>
            <pc:sldMk cId="4215697357" sldId="276"/>
            <ac:picMk id="15" creationId="{20C6EF82-D223-4933-A03B-B25970788A00}"/>
          </ac:picMkLst>
        </pc:picChg>
        <pc:picChg chg="add mod">
          <ac:chgData name="张 智" userId="36bdf691fd3510be" providerId="LiveId" clId="{F523E2E8-F14A-41A8-99D8-D4FD45E52D06}" dt="2023-02-11T07:38:28.199" v="15557" actId="1035"/>
          <ac:picMkLst>
            <pc:docMk/>
            <pc:sldMk cId="4215697357" sldId="276"/>
            <ac:picMk id="16" creationId="{8252029B-0A24-443A-B7AA-70B1B97D6582}"/>
          </ac:picMkLst>
        </pc:picChg>
        <pc:picChg chg="mod">
          <ac:chgData name="张 智" userId="36bdf691fd3510be" providerId="LiveId" clId="{F523E2E8-F14A-41A8-99D8-D4FD45E52D06}" dt="2023-02-16T07:59:54.288" v="17754" actId="1076"/>
          <ac:picMkLst>
            <pc:docMk/>
            <pc:sldMk cId="4215697357" sldId="276"/>
            <ac:picMk id="18" creationId="{09343FFF-DDA6-4428-8195-479D6EBE76AE}"/>
          </ac:picMkLst>
        </pc:picChg>
        <pc:picChg chg="del">
          <ac:chgData name="张 智" userId="36bdf691fd3510be" providerId="LiveId" clId="{F523E2E8-F14A-41A8-99D8-D4FD45E52D06}" dt="2023-02-09T03:34:50.425" v="2631" actId="478"/>
          <ac:picMkLst>
            <pc:docMk/>
            <pc:sldMk cId="4215697357" sldId="276"/>
            <ac:picMk id="19" creationId="{CFD8ACE1-0CC9-4D79-B107-EE52B73CED0B}"/>
          </ac:picMkLst>
        </pc:picChg>
      </pc:sldChg>
      <pc:sldChg chg="modSp mod modNotesTx">
        <pc:chgData name="张 智" userId="36bdf691fd3510be" providerId="LiveId" clId="{F523E2E8-F14A-41A8-99D8-D4FD45E52D06}" dt="2023-02-27T00:42:43.649" v="23465" actId="20577"/>
        <pc:sldMkLst>
          <pc:docMk/>
          <pc:sldMk cId="1786005080" sldId="312"/>
        </pc:sldMkLst>
        <pc:spChg chg="mod">
          <ac:chgData name="张 智" userId="36bdf691fd3510be" providerId="LiveId" clId="{F523E2E8-F14A-41A8-99D8-D4FD45E52D06}" dt="2023-02-20T05:41:11.172" v="17831" actId="1076"/>
          <ac:spMkLst>
            <pc:docMk/>
            <pc:sldMk cId="1786005080" sldId="312"/>
            <ac:spMk id="2" creationId="{00000000-0000-0000-0000-000000000000}"/>
          </ac:spMkLst>
        </pc:spChg>
        <pc:spChg chg="mod">
          <ac:chgData name="张 智" userId="36bdf691fd3510be" providerId="LiveId" clId="{F523E2E8-F14A-41A8-99D8-D4FD45E52D06}" dt="2023-02-26T15:04:47.080" v="20517" actId="20577"/>
          <ac:spMkLst>
            <pc:docMk/>
            <pc:sldMk cId="1786005080" sldId="312"/>
            <ac:spMk id="3" creationId="{00000000-0000-0000-0000-000000000000}"/>
          </ac:spMkLst>
        </pc:spChg>
      </pc:sldChg>
      <pc:sldChg chg="addSp modSp mod modNotesTx">
        <pc:chgData name="张 智" userId="36bdf691fd3510be" providerId="LiveId" clId="{F523E2E8-F14A-41A8-99D8-D4FD45E52D06}" dt="2023-02-27T00:49:37.756" v="23720" actId="20577"/>
        <pc:sldMkLst>
          <pc:docMk/>
          <pc:sldMk cId="1481627793" sldId="319"/>
        </pc:sldMkLst>
        <pc:spChg chg="mod">
          <ac:chgData name="张 智" userId="36bdf691fd3510be" providerId="LiveId" clId="{F523E2E8-F14A-41A8-99D8-D4FD45E52D06}" dt="2023-02-09T03:58:33.845" v="4584" actId="1076"/>
          <ac:spMkLst>
            <pc:docMk/>
            <pc:sldMk cId="1481627793" sldId="319"/>
            <ac:spMk id="2" creationId="{00000000-0000-0000-0000-000000000000}"/>
          </ac:spMkLst>
        </pc:spChg>
        <pc:spChg chg="mod">
          <ac:chgData name="张 智" userId="36bdf691fd3510be" providerId="LiveId" clId="{F523E2E8-F14A-41A8-99D8-D4FD45E52D06}" dt="2023-02-22T01:03:46.374" v="19177" actId="20577"/>
          <ac:spMkLst>
            <pc:docMk/>
            <pc:sldMk cId="1481627793" sldId="319"/>
            <ac:spMk id="3" creationId="{00000000-0000-0000-0000-000000000000}"/>
          </ac:spMkLst>
        </pc:spChg>
        <pc:spChg chg="add mod">
          <ac:chgData name="张 智" userId="36bdf691fd3510be" providerId="LiveId" clId="{F523E2E8-F14A-41A8-99D8-D4FD45E52D06}" dt="2023-02-22T01:07:37.722" v="19194" actId="20577"/>
          <ac:spMkLst>
            <pc:docMk/>
            <pc:sldMk cId="1481627793" sldId="319"/>
            <ac:spMk id="4" creationId="{D6D401DD-ABB4-4DA0-ACA9-85C7AEFAF6AB}"/>
          </ac:spMkLst>
        </pc:spChg>
      </pc:sldChg>
      <pc:sldChg chg="delSp modSp mod modNotesTx">
        <pc:chgData name="张 智" userId="36bdf691fd3510be" providerId="LiveId" clId="{F523E2E8-F14A-41A8-99D8-D4FD45E52D06}" dt="2023-02-26T16:08:23.762" v="22333" actId="20577"/>
        <pc:sldMkLst>
          <pc:docMk/>
          <pc:sldMk cId="2700717229" sldId="320"/>
        </pc:sldMkLst>
        <pc:spChg chg="mod">
          <ac:chgData name="张 智" userId="36bdf691fd3510be" providerId="LiveId" clId="{F523E2E8-F14A-41A8-99D8-D4FD45E52D06}" dt="2023-02-26T16:03:40.982" v="22156" actId="20577"/>
          <ac:spMkLst>
            <pc:docMk/>
            <pc:sldMk cId="2700717229" sldId="320"/>
            <ac:spMk id="2" creationId="{00000000-0000-0000-0000-000000000000}"/>
          </ac:spMkLst>
        </pc:spChg>
        <pc:spChg chg="mod">
          <ac:chgData name="张 智" userId="36bdf691fd3510be" providerId="LiveId" clId="{F523E2E8-F14A-41A8-99D8-D4FD45E52D06}" dt="2023-02-26T16:06:32.825" v="22237" actId="20577"/>
          <ac:spMkLst>
            <pc:docMk/>
            <pc:sldMk cId="2700717229" sldId="320"/>
            <ac:spMk id="3" creationId="{00000000-0000-0000-0000-000000000000}"/>
          </ac:spMkLst>
        </pc:spChg>
        <pc:spChg chg="del">
          <ac:chgData name="张 智" userId="36bdf691fd3510be" providerId="LiveId" clId="{F523E2E8-F14A-41A8-99D8-D4FD45E52D06}" dt="2023-02-26T16:03:47.484" v="22157" actId="478"/>
          <ac:spMkLst>
            <pc:docMk/>
            <pc:sldMk cId="2700717229" sldId="320"/>
            <ac:spMk id="5" creationId="{8279FB17-003C-4E9C-9EB2-B701C937ABD3}"/>
          </ac:spMkLst>
        </pc:spChg>
      </pc:sldChg>
      <pc:sldChg chg="addSp delSp modSp mod modNotesTx">
        <pc:chgData name="张 智" userId="36bdf691fd3510be" providerId="LiveId" clId="{F523E2E8-F14A-41A8-99D8-D4FD45E52D06}" dt="2023-02-26T16:03:21.558" v="22152" actId="20577"/>
        <pc:sldMkLst>
          <pc:docMk/>
          <pc:sldMk cId="3921763365" sldId="321"/>
        </pc:sldMkLst>
        <pc:spChg chg="del mod">
          <ac:chgData name="张 智" userId="36bdf691fd3510be" providerId="LiveId" clId="{F523E2E8-F14A-41A8-99D8-D4FD45E52D06}" dt="2023-02-26T15:59:05.340" v="21886" actId="478"/>
          <ac:spMkLst>
            <pc:docMk/>
            <pc:sldMk cId="3921763365" sldId="321"/>
            <ac:spMk id="2" creationId="{00000000-0000-0000-0000-000000000000}"/>
          </ac:spMkLst>
        </pc:spChg>
        <pc:spChg chg="del mod">
          <ac:chgData name="张 智" userId="36bdf691fd3510be" providerId="LiveId" clId="{F523E2E8-F14A-41A8-99D8-D4FD45E52D06}" dt="2023-02-26T15:58:59.819" v="21884" actId="478"/>
          <ac:spMkLst>
            <pc:docMk/>
            <pc:sldMk cId="3921763365" sldId="321"/>
            <ac:spMk id="3" creationId="{00000000-0000-0000-0000-000000000000}"/>
          </ac:spMkLst>
        </pc:spChg>
        <pc:spChg chg="add del mod">
          <ac:chgData name="张 智" userId="36bdf691fd3510be" providerId="LiveId" clId="{F523E2E8-F14A-41A8-99D8-D4FD45E52D06}" dt="2023-02-26T15:59:01.827" v="21885" actId="478"/>
          <ac:spMkLst>
            <pc:docMk/>
            <pc:sldMk cId="3921763365" sldId="321"/>
            <ac:spMk id="6" creationId="{B30592CD-FCAF-415F-9A2C-D9E642B9BE0E}"/>
          </ac:spMkLst>
        </pc:spChg>
        <pc:spChg chg="add del mod">
          <ac:chgData name="张 智" userId="36bdf691fd3510be" providerId="LiveId" clId="{F523E2E8-F14A-41A8-99D8-D4FD45E52D06}" dt="2023-02-26T15:59:06.647" v="21887" actId="478"/>
          <ac:spMkLst>
            <pc:docMk/>
            <pc:sldMk cId="3921763365" sldId="321"/>
            <ac:spMk id="8" creationId="{42CB7777-7DBA-44F7-BB9B-6F159B71B7B3}"/>
          </ac:spMkLst>
        </pc:spChg>
        <pc:spChg chg="add mod">
          <ac:chgData name="张 智" userId="36bdf691fd3510be" providerId="LiveId" clId="{F523E2E8-F14A-41A8-99D8-D4FD45E52D06}" dt="2023-02-26T16:02:02.343" v="22037"/>
          <ac:spMkLst>
            <pc:docMk/>
            <pc:sldMk cId="3921763365" sldId="321"/>
            <ac:spMk id="9" creationId="{07BE73EB-E544-436B-BC4C-1A8693FA38FD}"/>
          </ac:spMkLst>
        </pc:spChg>
        <pc:picChg chg="add del mod">
          <ac:chgData name="张 智" userId="36bdf691fd3510be" providerId="LiveId" clId="{F523E2E8-F14A-41A8-99D8-D4FD45E52D06}" dt="2023-02-26T15:57:48.845" v="21835" actId="478"/>
          <ac:picMkLst>
            <pc:docMk/>
            <pc:sldMk cId="3921763365" sldId="321"/>
            <ac:picMk id="5" creationId="{EDA9BAB4-CFFA-4FBC-A07F-653FE82E6C53}"/>
          </ac:picMkLst>
        </pc:picChg>
        <pc:picChg chg="add mod">
          <ac:chgData name="张 智" userId="36bdf691fd3510be" providerId="LiveId" clId="{F523E2E8-F14A-41A8-99D8-D4FD45E52D06}" dt="2023-02-26T16:00:45.615" v="21922" actId="1076"/>
          <ac:picMkLst>
            <pc:docMk/>
            <pc:sldMk cId="3921763365" sldId="321"/>
            <ac:picMk id="11" creationId="{126604D5-623D-44F7-B986-275C23B7F13E}"/>
          </ac:picMkLst>
        </pc:picChg>
        <pc:cxnChg chg="del">
          <ac:chgData name="张 智" userId="36bdf691fd3510be" providerId="LiveId" clId="{F523E2E8-F14A-41A8-99D8-D4FD45E52D06}" dt="2023-02-13T08:53:22.062" v="17752" actId="478"/>
          <ac:cxnSpMkLst>
            <pc:docMk/>
            <pc:sldMk cId="3921763365" sldId="321"/>
            <ac:cxnSpMk id="9" creationId="{37870885-EFBC-446D-8BC2-7A8A3CACA893}"/>
          </ac:cxnSpMkLst>
        </pc:cxnChg>
      </pc:sldChg>
      <pc:sldChg chg="add">
        <pc:chgData name="张 智" userId="36bdf691fd3510be" providerId="LiveId" clId="{F523E2E8-F14A-41A8-99D8-D4FD45E52D06}" dt="2023-02-26T16:09:58.590" v="22347"/>
        <pc:sldMkLst>
          <pc:docMk/>
          <pc:sldMk cId="462365410" sldId="322"/>
        </pc:sldMkLst>
      </pc:sldChg>
      <pc:sldChg chg="addSp delSp modSp del mod modNotesTx">
        <pc:chgData name="张 智" userId="36bdf691fd3510be" providerId="LiveId" clId="{F523E2E8-F14A-41A8-99D8-D4FD45E52D06}" dt="2023-02-26T16:09:55.673" v="22346" actId="2696"/>
        <pc:sldMkLst>
          <pc:docMk/>
          <pc:sldMk cId="2121063541" sldId="322"/>
        </pc:sldMkLst>
        <pc:spChg chg="mod">
          <ac:chgData name="张 智" userId="36bdf691fd3510be" providerId="LiveId" clId="{F523E2E8-F14A-41A8-99D8-D4FD45E52D06}" dt="2023-02-26T15:17:11.750" v="20837" actId="20577"/>
          <ac:spMkLst>
            <pc:docMk/>
            <pc:sldMk cId="2121063541" sldId="322"/>
            <ac:spMk id="2" creationId="{6CE1A259-E50D-4EA2-90A3-5321F575131B}"/>
          </ac:spMkLst>
        </pc:spChg>
        <pc:picChg chg="add mod">
          <ac:chgData name="张 智" userId="36bdf691fd3510be" providerId="LiveId" clId="{F523E2E8-F14A-41A8-99D8-D4FD45E52D06}" dt="2023-02-20T05:58:47.900" v="17837" actId="1076"/>
          <ac:picMkLst>
            <pc:docMk/>
            <pc:sldMk cId="2121063541" sldId="322"/>
            <ac:picMk id="4" creationId="{C2422E6C-910E-4469-99CE-5C2C2337E66E}"/>
          </ac:picMkLst>
        </pc:picChg>
        <pc:picChg chg="del">
          <ac:chgData name="张 智" userId="36bdf691fd3510be" providerId="LiveId" clId="{F523E2E8-F14A-41A8-99D8-D4FD45E52D06}" dt="2023-02-09T14:36:33.052" v="8938" actId="478"/>
          <ac:picMkLst>
            <pc:docMk/>
            <pc:sldMk cId="2121063541" sldId="322"/>
            <ac:picMk id="5" creationId="{49ACEC07-CD08-4CF9-A24B-F74F06BD1BC1}"/>
          </ac:picMkLst>
        </pc:picChg>
      </pc:sldChg>
      <pc:sldChg chg="modSp mod modNotesTx">
        <pc:chgData name="张 智" userId="36bdf691fd3510be" providerId="LiveId" clId="{F523E2E8-F14A-41A8-99D8-D4FD45E52D06}" dt="2023-02-27T01:25:40.039" v="24424" actId="20577"/>
        <pc:sldMkLst>
          <pc:docMk/>
          <pc:sldMk cId="4119705678" sldId="323"/>
        </pc:sldMkLst>
        <pc:spChg chg="mod">
          <ac:chgData name="张 智" userId="36bdf691fd3510be" providerId="LiveId" clId="{F523E2E8-F14A-41A8-99D8-D4FD45E52D06}" dt="2023-02-20T07:33:09.528" v="18125" actId="5793"/>
          <ac:spMkLst>
            <pc:docMk/>
            <pc:sldMk cId="4119705678" sldId="323"/>
            <ac:spMk id="3" creationId="{7B315C7D-E5E2-4025-98AD-B4A66ECC32C4}"/>
          </ac:spMkLst>
        </pc:spChg>
      </pc:sldChg>
      <pc:sldChg chg="modNotesTx">
        <pc:chgData name="张 智" userId="36bdf691fd3510be" providerId="LiveId" clId="{F523E2E8-F14A-41A8-99D8-D4FD45E52D06}" dt="2023-02-20T06:29:17.073" v="17951" actId="20577"/>
        <pc:sldMkLst>
          <pc:docMk/>
          <pc:sldMk cId="2307588266" sldId="333"/>
        </pc:sldMkLst>
      </pc:sldChg>
      <pc:sldChg chg="addSp delSp modSp mod modNotesTx">
        <pc:chgData name="张 智" userId="36bdf691fd3510be" providerId="LiveId" clId="{F523E2E8-F14A-41A8-99D8-D4FD45E52D06}" dt="2023-02-27T01:29:13.396" v="24430" actId="20577"/>
        <pc:sldMkLst>
          <pc:docMk/>
          <pc:sldMk cId="405155425" sldId="335"/>
        </pc:sldMkLst>
        <pc:spChg chg="mod">
          <ac:chgData name="张 智" userId="36bdf691fd3510be" providerId="LiveId" clId="{F523E2E8-F14A-41A8-99D8-D4FD45E52D06}" dt="2023-02-26T16:45:13.219" v="23210" actId="20577"/>
          <ac:spMkLst>
            <pc:docMk/>
            <pc:sldMk cId="405155425" sldId="335"/>
            <ac:spMk id="2" creationId="{00000000-0000-0000-0000-000000000000}"/>
          </ac:spMkLst>
        </pc:spChg>
        <pc:spChg chg="mod">
          <ac:chgData name="张 智" userId="36bdf691fd3510be" providerId="LiveId" clId="{F523E2E8-F14A-41A8-99D8-D4FD45E52D06}" dt="2023-02-27T01:28:57.539" v="24427" actId="27636"/>
          <ac:spMkLst>
            <pc:docMk/>
            <pc:sldMk cId="405155425" sldId="335"/>
            <ac:spMk id="3" creationId="{00000000-0000-0000-0000-000000000000}"/>
          </ac:spMkLst>
        </pc:spChg>
        <pc:spChg chg="add del mod">
          <ac:chgData name="张 智" userId="36bdf691fd3510be" providerId="LiveId" clId="{F523E2E8-F14A-41A8-99D8-D4FD45E52D06}" dt="2023-02-20T07:41:53.508" v="19027" actId="478"/>
          <ac:spMkLst>
            <pc:docMk/>
            <pc:sldMk cId="405155425" sldId="335"/>
            <ac:spMk id="4" creationId="{20C6FF1A-C82B-449F-AB41-CB092A662D31}"/>
          </ac:spMkLst>
        </pc:spChg>
      </pc:sldChg>
      <pc:sldChg chg="modNotesTx">
        <pc:chgData name="张 智" userId="36bdf691fd3510be" providerId="LiveId" clId="{F523E2E8-F14A-41A8-99D8-D4FD45E52D06}" dt="2023-02-10T16:17:31.766" v="15133" actId="20577"/>
        <pc:sldMkLst>
          <pc:docMk/>
          <pc:sldMk cId="2727606522" sldId="342"/>
        </pc:sldMkLst>
      </pc:sldChg>
      <pc:sldChg chg="add del modNotesTx">
        <pc:chgData name="张 智" userId="36bdf691fd3510be" providerId="LiveId" clId="{F523E2E8-F14A-41A8-99D8-D4FD45E52D06}" dt="2023-02-10T15:24:15.635" v="14218" actId="47"/>
        <pc:sldMkLst>
          <pc:docMk/>
          <pc:sldMk cId="1861967182" sldId="343"/>
        </pc:sldMkLst>
      </pc:sldChg>
      <pc:sldChg chg="addSp delSp modSp add mod setBg modNotesTx">
        <pc:chgData name="张 智" userId="36bdf691fd3510be" providerId="LiveId" clId="{F523E2E8-F14A-41A8-99D8-D4FD45E52D06}" dt="2023-02-27T01:12:01.913" v="23971" actId="20577"/>
        <pc:sldMkLst>
          <pc:docMk/>
          <pc:sldMk cId="3241098891" sldId="344"/>
        </pc:sldMkLst>
        <pc:spChg chg="del mod">
          <ac:chgData name="张 智" userId="36bdf691fd3510be" providerId="LiveId" clId="{F523E2E8-F14A-41A8-99D8-D4FD45E52D06}" dt="2023-02-26T16:42:57.777" v="23167" actId="478"/>
          <ac:spMkLst>
            <pc:docMk/>
            <pc:sldMk cId="3241098891" sldId="344"/>
            <ac:spMk id="2" creationId="{00000000-0000-0000-0000-000000000000}"/>
          </ac:spMkLst>
        </pc:spChg>
        <pc:spChg chg="add del mod">
          <ac:chgData name="张 智" userId="36bdf691fd3510be" providerId="LiveId" clId="{F523E2E8-F14A-41A8-99D8-D4FD45E52D06}" dt="2023-02-26T16:42:59.769" v="23168" actId="478"/>
          <ac:spMkLst>
            <pc:docMk/>
            <pc:sldMk cId="3241098891" sldId="344"/>
            <ac:spMk id="5" creationId="{8FD5023B-5F04-470A-9E7D-8FE2D54C2E7F}"/>
          </ac:spMkLst>
        </pc:spChg>
        <pc:spChg chg="add mod">
          <ac:chgData name="张 智" userId="36bdf691fd3510be" providerId="LiveId" clId="{F523E2E8-F14A-41A8-99D8-D4FD45E52D06}" dt="2023-02-27T01:09:15.878" v="23923" actId="1037"/>
          <ac:spMkLst>
            <pc:docMk/>
            <pc:sldMk cId="3241098891" sldId="344"/>
            <ac:spMk id="6" creationId="{BC7956DC-30BC-499A-9486-59AA92AFEB94}"/>
          </ac:spMkLst>
        </pc:spChg>
        <pc:picChg chg="add del mod">
          <ac:chgData name="张 智" userId="36bdf691fd3510be" providerId="LiveId" clId="{F523E2E8-F14A-41A8-99D8-D4FD45E52D06}" dt="2023-02-27T01:08:38.468" v="23902" actId="478"/>
          <ac:picMkLst>
            <pc:docMk/>
            <pc:sldMk cId="3241098891" sldId="344"/>
            <ac:picMk id="3" creationId="{A5154ACF-9CA5-4A92-88DB-6B0823337F08}"/>
          </ac:picMkLst>
        </pc:picChg>
        <pc:picChg chg="del">
          <ac:chgData name="张 智" userId="36bdf691fd3510be" providerId="LiveId" clId="{F523E2E8-F14A-41A8-99D8-D4FD45E52D06}" dt="2023-02-26T16:31:46.520" v="22887" actId="478"/>
          <ac:picMkLst>
            <pc:docMk/>
            <pc:sldMk cId="3241098891" sldId="344"/>
            <ac:picMk id="4" creationId="{00000000-0000-0000-0000-000000000000}"/>
          </ac:picMkLst>
        </pc:picChg>
        <pc:picChg chg="add mod">
          <ac:chgData name="张 智" userId="36bdf691fd3510be" providerId="LiveId" clId="{F523E2E8-F14A-41A8-99D8-D4FD45E52D06}" dt="2023-02-27T01:09:10.043" v="23912" actId="14100"/>
          <ac:picMkLst>
            <pc:docMk/>
            <pc:sldMk cId="3241098891" sldId="344"/>
            <ac:picMk id="5" creationId="{8E414A02-27DB-453C-BA9B-F9A001B36E4E}"/>
          </ac:picMkLst>
        </pc:picChg>
      </pc:sldChg>
      <pc:sldChg chg="delSp modSp del mod ord modNotesTx">
        <pc:chgData name="张 智" userId="36bdf691fd3510be" providerId="LiveId" clId="{F523E2E8-F14A-41A8-99D8-D4FD45E52D06}" dt="2023-02-26T16:22:39.009" v="22715" actId="2696"/>
        <pc:sldMkLst>
          <pc:docMk/>
          <pc:sldMk cId="3270160539" sldId="344"/>
        </pc:sldMkLst>
        <pc:spChg chg="mod">
          <ac:chgData name="张 智" userId="36bdf691fd3510be" providerId="LiveId" clId="{F523E2E8-F14A-41A8-99D8-D4FD45E52D06}" dt="2023-02-10T13:11:38.541" v="11226" actId="14100"/>
          <ac:spMkLst>
            <pc:docMk/>
            <pc:sldMk cId="3270160539" sldId="344"/>
            <ac:spMk id="2" creationId="{00000000-0000-0000-0000-000000000000}"/>
          </ac:spMkLst>
        </pc:spChg>
        <pc:spChg chg="del">
          <ac:chgData name="张 智" userId="36bdf691fd3510be" providerId="LiveId" clId="{F523E2E8-F14A-41A8-99D8-D4FD45E52D06}" dt="2023-02-10T13:11:19.207" v="11219" actId="478"/>
          <ac:spMkLst>
            <pc:docMk/>
            <pc:sldMk cId="3270160539" sldId="344"/>
            <ac:spMk id="12" creationId="{CE911F61-0C25-4130-AF43-D05DA2141FAF}"/>
          </ac:spMkLst>
        </pc:spChg>
        <pc:picChg chg="mod">
          <ac:chgData name="张 智" userId="36bdf691fd3510be" providerId="LiveId" clId="{F523E2E8-F14A-41A8-99D8-D4FD45E52D06}" dt="2023-02-10T13:11:33.869" v="11225" actId="1076"/>
          <ac:picMkLst>
            <pc:docMk/>
            <pc:sldMk cId="3270160539" sldId="344"/>
            <ac:picMk id="4" creationId="{00000000-0000-0000-0000-000000000000}"/>
          </ac:picMkLst>
        </pc:picChg>
      </pc:sldChg>
      <pc:sldChg chg="modSp add mod modNotesTx">
        <pc:chgData name="张 智" userId="36bdf691fd3510be" providerId="LiveId" clId="{F523E2E8-F14A-41A8-99D8-D4FD45E52D06}" dt="2023-02-27T01:06:23.433" v="23900" actId="20577"/>
        <pc:sldMkLst>
          <pc:docMk/>
          <pc:sldMk cId="716379317" sldId="345"/>
        </pc:sldMkLst>
        <pc:spChg chg="mod">
          <ac:chgData name="张 智" userId="36bdf691fd3510be" providerId="LiveId" clId="{F523E2E8-F14A-41A8-99D8-D4FD45E52D06}" dt="2023-02-26T16:30:43.488" v="22886" actId="1076"/>
          <ac:spMkLst>
            <pc:docMk/>
            <pc:sldMk cId="716379317" sldId="345"/>
            <ac:spMk id="2" creationId="{00000000-0000-0000-0000-000000000000}"/>
          </ac:spMkLst>
        </pc:spChg>
        <pc:spChg chg="mod">
          <ac:chgData name="张 智" userId="36bdf691fd3510be" providerId="LiveId" clId="{F523E2E8-F14A-41A8-99D8-D4FD45E52D06}" dt="2023-02-26T16:37:02.438" v="23041" actId="20577"/>
          <ac:spMkLst>
            <pc:docMk/>
            <pc:sldMk cId="716379317" sldId="345"/>
            <ac:spMk id="3" creationId="{00000000-0000-0000-0000-000000000000}"/>
          </ac:spMkLst>
        </pc:spChg>
      </pc:sldChg>
      <pc:sldChg chg="modSp del mod modNotesTx">
        <pc:chgData name="张 智" userId="36bdf691fd3510be" providerId="LiveId" clId="{F523E2E8-F14A-41A8-99D8-D4FD45E52D06}" dt="2023-02-26T16:22:39.009" v="22715" actId="2696"/>
        <pc:sldMkLst>
          <pc:docMk/>
          <pc:sldMk cId="3909952585" sldId="345"/>
        </pc:sldMkLst>
        <pc:spChg chg="mod">
          <ac:chgData name="张 智" userId="36bdf691fd3510be" providerId="LiveId" clId="{F523E2E8-F14A-41A8-99D8-D4FD45E52D06}" dt="2023-02-10T13:21:42.492" v="11346" actId="1076"/>
          <ac:spMkLst>
            <pc:docMk/>
            <pc:sldMk cId="3909952585" sldId="345"/>
            <ac:spMk id="2" creationId="{00000000-0000-0000-0000-000000000000}"/>
          </ac:spMkLst>
        </pc:spChg>
        <pc:spChg chg="mod">
          <ac:chgData name="张 智" userId="36bdf691fd3510be" providerId="LiveId" clId="{F523E2E8-F14A-41A8-99D8-D4FD45E52D06}" dt="2023-02-20T07:52:28.635" v="19062" actId="20577"/>
          <ac:spMkLst>
            <pc:docMk/>
            <pc:sldMk cId="3909952585" sldId="345"/>
            <ac:spMk id="3" creationId="{00000000-0000-0000-0000-000000000000}"/>
          </ac:spMkLst>
        </pc:spChg>
      </pc:sldChg>
      <pc:sldChg chg="addSp delSp modSp add mod modNotesTx">
        <pc:chgData name="张 智" userId="36bdf691fd3510be" providerId="LiveId" clId="{F523E2E8-F14A-41A8-99D8-D4FD45E52D06}" dt="2023-02-27T01:16:47.646" v="24127" actId="20577"/>
        <pc:sldMkLst>
          <pc:docMk/>
          <pc:sldMk cId="616269216" sldId="346"/>
        </pc:sldMkLst>
        <pc:spChg chg="del mod">
          <ac:chgData name="张 智" userId="36bdf691fd3510be" providerId="LiveId" clId="{F523E2E8-F14A-41A8-99D8-D4FD45E52D06}" dt="2023-02-26T16:21:30.284" v="22704" actId="478"/>
          <ac:spMkLst>
            <pc:docMk/>
            <pc:sldMk cId="616269216" sldId="346"/>
            <ac:spMk id="2" creationId="{A2659D7A-EF04-4BAE-8F00-6A2C59D419C8}"/>
          </ac:spMkLst>
        </pc:spChg>
        <pc:spChg chg="add del mod">
          <ac:chgData name="张 智" userId="36bdf691fd3510be" providerId="LiveId" clId="{F523E2E8-F14A-41A8-99D8-D4FD45E52D06}" dt="2023-02-26T16:21:32.604" v="22705" actId="478"/>
          <ac:spMkLst>
            <pc:docMk/>
            <pc:sldMk cId="616269216" sldId="346"/>
            <ac:spMk id="4" creationId="{62382C42-2917-4577-84F5-C8472EF052B8}"/>
          </ac:spMkLst>
        </pc:spChg>
        <pc:spChg chg="add mod">
          <ac:chgData name="张 智" userId="36bdf691fd3510be" providerId="LiveId" clId="{F523E2E8-F14A-41A8-99D8-D4FD45E52D06}" dt="2023-02-26T16:44:38.048" v="23207" actId="1076"/>
          <ac:spMkLst>
            <pc:docMk/>
            <pc:sldMk cId="616269216" sldId="346"/>
            <ac:spMk id="6" creationId="{D1324EFB-07F7-4237-9408-5B6417D110A8}"/>
          </ac:spMkLst>
        </pc:spChg>
        <pc:spChg chg="mod">
          <ac:chgData name="张 智" userId="36bdf691fd3510be" providerId="LiveId" clId="{F523E2E8-F14A-41A8-99D8-D4FD45E52D06}" dt="2023-02-26T16:44:42.104" v="23209" actId="14100"/>
          <ac:spMkLst>
            <pc:docMk/>
            <pc:sldMk cId="616269216" sldId="346"/>
            <ac:spMk id="7" creationId="{385F9B47-7C35-46F5-87A7-4814C5975511}"/>
          </ac:spMkLst>
        </pc:spChg>
      </pc:sldChg>
      <pc:sldChg chg="del modNotesTx">
        <pc:chgData name="张 智" userId="36bdf691fd3510be" providerId="LiveId" clId="{F523E2E8-F14A-41A8-99D8-D4FD45E52D06}" dt="2023-02-26T16:21:08.857" v="22700" actId="2696"/>
        <pc:sldMkLst>
          <pc:docMk/>
          <pc:sldMk cId="1356370329" sldId="346"/>
        </pc:sldMkLst>
      </pc:sldChg>
      <pc:sldChg chg="modSp add mod modNotesTx">
        <pc:chgData name="张 智" userId="36bdf691fd3510be" providerId="LiveId" clId="{F523E2E8-F14A-41A8-99D8-D4FD45E52D06}" dt="2023-02-27T00:52:16.697" v="23787" actId="20577"/>
        <pc:sldMkLst>
          <pc:docMk/>
          <pc:sldMk cId="11172829" sldId="347"/>
        </pc:sldMkLst>
        <pc:spChg chg="mod">
          <ac:chgData name="张 智" userId="36bdf691fd3510be" providerId="LiveId" clId="{F523E2E8-F14A-41A8-99D8-D4FD45E52D06}" dt="2023-02-26T15:37:04.526" v="21086" actId="1076"/>
          <ac:spMkLst>
            <pc:docMk/>
            <pc:sldMk cId="11172829" sldId="347"/>
            <ac:spMk id="2" creationId="{C1F10CF5-26BE-4B65-9239-23B6ACA96D5E}"/>
          </ac:spMkLst>
        </pc:spChg>
        <pc:spChg chg="mod">
          <ac:chgData name="张 智" userId="36bdf691fd3510be" providerId="LiveId" clId="{F523E2E8-F14A-41A8-99D8-D4FD45E52D06}" dt="2023-02-26T15:37:07.086" v="21087" actId="14100"/>
          <ac:spMkLst>
            <pc:docMk/>
            <pc:sldMk cId="11172829" sldId="347"/>
            <ac:spMk id="3" creationId="{E7B058CF-1E66-48A8-A8EB-3BE7B8CF9E6A}"/>
          </ac:spMkLst>
        </pc:spChg>
      </pc:sldChg>
      <pc:sldChg chg="add del">
        <pc:chgData name="张 智" userId="36bdf691fd3510be" providerId="LiveId" clId="{F523E2E8-F14A-41A8-99D8-D4FD45E52D06}" dt="2023-02-26T15:30:23.499" v="20843" actId="2696"/>
        <pc:sldMkLst>
          <pc:docMk/>
          <pc:sldMk cId="3091338466" sldId="347"/>
        </pc:sldMkLst>
      </pc:sldChg>
      <pc:sldChg chg="modSp del mod modNotesTx">
        <pc:chgData name="张 智" userId="36bdf691fd3510be" providerId="LiveId" clId="{F523E2E8-F14A-41A8-99D8-D4FD45E52D06}" dt="2023-02-26T15:29:54.118" v="20841" actId="2696"/>
        <pc:sldMkLst>
          <pc:docMk/>
          <pc:sldMk cId="3292308003" sldId="347"/>
        </pc:sldMkLst>
        <pc:spChg chg="mod">
          <ac:chgData name="张 智" userId="36bdf691fd3510be" providerId="LiveId" clId="{F523E2E8-F14A-41A8-99D8-D4FD45E52D06}" dt="2023-02-09T14:58:13.473" v="9449" actId="20577"/>
          <ac:spMkLst>
            <pc:docMk/>
            <pc:sldMk cId="3292308003" sldId="347"/>
            <ac:spMk id="3" creationId="{E7B058CF-1E66-48A8-A8EB-3BE7B8CF9E6A}"/>
          </ac:spMkLst>
        </pc:spChg>
      </pc:sldChg>
      <pc:sldChg chg="add modNotesTx">
        <pc:chgData name="张 智" userId="36bdf691fd3510be" providerId="LiveId" clId="{F523E2E8-F14A-41A8-99D8-D4FD45E52D06}" dt="2023-02-09T03:27:55.356" v="2472" actId="20577"/>
        <pc:sldMkLst>
          <pc:docMk/>
          <pc:sldMk cId="220406849" sldId="348"/>
        </pc:sldMkLst>
      </pc:sldChg>
      <pc:sldChg chg="addSp delSp modSp add mod modNotesTx">
        <pc:chgData name="张 智" userId="36bdf691fd3510be" providerId="LiveId" clId="{F523E2E8-F14A-41A8-99D8-D4FD45E52D06}" dt="2023-02-27T00:35:23.573" v="23227" actId="20577"/>
        <pc:sldMkLst>
          <pc:docMk/>
          <pc:sldMk cId="2114466259" sldId="349"/>
        </pc:sldMkLst>
        <pc:spChg chg="mod">
          <ac:chgData name="张 智" userId="36bdf691fd3510be" providerId="LiveId" clId="{F523E2E8-F14A-41A8-99D8-D4FD45E52D06}" dt="2023-02-20T05:40:37.602" v="17827" actId="113"/>
          <ac:spMkLst>
            <pc:docMk/>
            <pc:sldMk cId="2114466259" sldId="349"/>
            <ac:spMk id="4" creationId="{3818A496-C3B5-8841-80C7-7A26D9C54282}"/>
          </ac:spMkLst>
        </pc:spChg>
        <pc:spChg chg="add mod">
          <ac:chgData name="张 智" userId="36bdf691fd3510be" providerId="LiveId" clId="{F523E2E8-F14A-41A8-99D8-D4FD45E52D06}" dt="2023-02-20T05:40:47.044" v="17829" actId="20577"/>
          <ac:spMkLst>
            <pc:docMk/>
            <pc:sldMk cId="2114466259" sldId="349"/>
            <ac:spMk id="8" creationId="{01410E13-10F2-4B08-8B93-CCB6420D424D}"/>
          </ac:spMkLst>
        </pc:spChg>
        <pc:picChg chg="add del mod ord">
          <ac:chgData name="张 智" userId="36bdf691fd3510be" providerId="LiveId" clId="{F523E2E8-F14A-41A8-99D8-D4FD45E52D06}" dt="2023-02-09T03:05:20.584" v="684" actId="478"/>
          <ac:picMkLst>
            <pc:docMk/>
            <pc:sldMk cId="2114466259" sldId="349"/>
            <ac:picMk id="3" creationId="{79624AF6-F3EA-4655-9E3B-200F9DB9A977}"/>
          </ac:picMkLst>
        </pc:picChg>
        <pc:picChg chg="del">
          <ac:chgData name="张 智" userId="36bdf691fd3510be" providerId="LiveId" clId="{F523E2E8-F14A-41A8-99D8-D4FD45E52D06}" dt="2023-02-09T03:04:19.458" v="678" actId="478"/>
          <ac:picMkLst>
            <pc:docMk/>
            <pc:sldMk cId="2114466259" sldId="349"/>
            <ac:picMk id="5" creationId="{2BAA781D-AAD4-704C-810F-4E6FD5EC8C3D}"/>
          </ac:picMkLst>
        </pc:picChg>
        <pc:picChg chg="add mod">
          <ac:chgData name="张 智" userId="36bdf691fd3510be" providerId="LiveId" clId="{F523E2E8-F14A-41A8-99D8-D4FD45E52D06}" dt="2023-02-09T03:05:40.914" v="689" actId="1076"/>
          <ac:picMkLst>
            <pc:docMk/>
            <pc:sldMk cId="2114466259" sldId="349"/>
            <ac:picMk id="7" creationId="{0689F4DE-9D41-4890-90A5-FD25DC3C5D4D}"/>
          </ac:picMkLst>
        </pc:picChg>
      </pc:sldChg>
      <pc:sldChg chg="delSp modSp add del mod modNotesTx">
        <pc:chgData name="张 智" userId="36bdf691fd3510be" providerId="LiveId" clId="{F523E2E8-F14A-41A8-99D8-D4FD45E52D06}" dt="2023-02-09T03:19:50.583" v="1723" actId="47"/>
        <pc:sldMkLst>
          <pc:docMk/>
          <pc:sldMk cId="3103007378" sldId="531"/>
        </pc:sldMkLst>
        <pc:spChg chg="del">
          <ac:chgData name="张 智" userId="36bdf691fd3510be" providerId="LiveId" clId="{F523E2E8-F14A-41A8-99D8-D4FD45E52D06}" dt="2023-02-09T03:11:22.389" v="1120" actId="478"/>
          <ac:spMkLst>
            <pc:docMk/>
            <pc:sldMk cId="3103007378" sldId="531"/>
            <ac:spMk id="4" creationId="{3818A496-C3B5-8841-80C7-7A26D9C54282}"/>
          </ac:spMkLst>
        </pc:spChg>
        <pc:picChg chg="mod">
          <ac:chgData name="张 智" userId="36bdf691fd3510be" providerId="LiveId" clId="{F523E2E8-F14A-41A8-99D8-D4FD45E52D06}" dt="2023-02-09T03:11:29.443" v="1123" actId="14100"/>
          <ac:picMkLst>
            <pc:docMk/>
            <pc:sldMk cId="3103007378" sldId="531"/>
            <ac:picMk id="3" creationId="{4CC339E8-BBF7-5846-A503-B5D1C34D7791}"/>
          </ac:picMkLst>
        </pc:picChg>
      </pc:sldChg>
      <pc:sldChg chg="addSp delSp modSp add mod modNotesTx">
        <pc:chgData name="张 智" userId="36bdf691fd3510be" providerId="LiveId" clId="{F523E2E8-F14A-41A8-99D8-D4FD45E52D06}" dt="2023-02-27T00:38:18.276" v="23327" actId="20577"/>
        <pc:sldMkLst>
          <pc:docMk/>
          <pc:sldMk cId="2275499318" sldId="532"/>
        </pc:sldMkLst>
        <pc:spChg chg="del">
          <ac:chgData name="张 智" userId="36bdf691fd3510be" providerId="LiveId" clId="{F523E2E8-F14A-41A8-99D8-D4FD45E52D06}" dt="2023-02-09T02:19:53.928" v="10" actId="478"/>
          <ac:spMkLst>
            <pc:docMk/>
            <pc:sldMk cId="2275499318" sldId="532"/>
            <ac:spMk id="2" creationId="{178A6E5E-357F-4F40-850A-4901DE05D464}"/>
          </ac:spMkLst>
        </pc:spChg>
        <pc:spChg chg="del">
          <ac:chgData name="张 智" userId="36bdf691fd3510be" providerId="LiveId" clId="{F523E2E8-F14A-41A8-99D8-D4FD45E52D06}" dt="2023-02-09T03:11:48.310" v="1129" actId="478"/>
          <ac:spMkLst>
            <pc:docMk/>
            <pc:sldMk cId="2275499318" sldId="532"/>
            <ac:spMk id="4" creationId="{3818A496-C3B5-8841-80C7-7A26D9C54282}"/>
          </ac:spMkLst>
        </pc:spChg>
        <pc:spChg chg="add mod ord">
          <ac:chgData name="张 智" userId="36bdf691fd3510be" providerId="LiveId" clId="{F523E2E8-F14A-41A8-99D8-D4FD45E52D06}" dt="2023-02-11T07:37:46.908" v="15545" actId="1036"/>
          <ac:spMkLst>
            <pc:docMk/>
            <pc:sldMk cId="2275499318" sldId="532"/>
            <ac:spMk id="8" creationId="{9BBDBF6F-560A-4748-833A-53044B26F557}"/>
          </ac:spMkLst>
        </pc:spChg>
        <pc:spChg chg="add mod ord">
          <ac:chgData name="张 智" userId="36bdf691fd3510be" providerId="LiveId" clId="{F523E2E8-F14A-41A8-99D8-D4FD45E52D06}" dt="2023-02-09T03:12:11.379" v="1140" actId="1035"/>
          <ac:spMkLst>
            <pc:docMk/>
            <pc:sldMk cId="2275499318" sldId="532"/>
            <ac:spMk id="9" creationId="{BFF3C42F-05D8-49ED-AF35-C5FF84EC069D}"/>
          </ac:spMkLst>
        </pc:spChg>
        <pc:picChg chg="mod">
          <ac:chgData name="张 智" userId="36bdf691fd3510be" providerId="LiveId" clId="{F523E2E8-F14A-41A8-99D8-D4FD45E52D06}" dt="2023-02-09T03:12:11.379" v="1140" actId="1035"/>
          <ac:picMkLst>
            <pc:docMk/>
            <pc:sldMk cId="2275499318" sldId="532"/>
            <ac:picMk id="5" creationId="{889584BC-CAB3-B344-8199-9E281BD9272E}"/>
          </ac:picMkLst>
        </pc:picChg>
        <pc:picChg chg="add mod">
          <ac:chgData name="张 智" userId="36bdf691fd3510be" providerId="LiveId" clId="{F523E2E8-F14A-41A8-99D8-D4FD45E52D06}" dt="2023-02-09T03:12:11.379" v="1140" actId="1035"/>
          <ac:picMkLst>
            <pc:docMk/>
            <pc:sldMk cId="2275499318" sldId="532"/>
            <ac:picMk id="6" creationId="{E8CA1C5F-6F63-4A48-8AE9-8562C19C4602}"/>
          </ac:picMkLst>
        </pc:picChg>
        <pc:picChg chg="del mod">
          <ac:chgData name="张 智" userId="36bdf691fd3510be" providerId="LiveId" clId="{F523E2E8-F14A-41A8-99D8-D4FD45E52D06}" dt="2023-02-09T02:19:50.958" v="9" actId="478"/>
          <ac:picMkLst>
            <pc:docMk/>
            <pc:sldMk cId="2275499318" sldId="532"/>
            <ac:picMk id="7" creationId="{F7D47686-9E51-964C-A63C-05DCC94D44AB}"/>
          </ac:picMkLst>
        </pc:picChg>
      </pc:sldChg>
      <pc:sldChg chg="delSp modSp add mod modNotesTx">
        <pc:chgData name="张 智" userId="36bdf691fd3510be" providerId="LiveId" clId="{F523E2E8-F14A-41A8-99D8-D4FD45E52D06}" dt="2023-02-27T00:38:00.493" v="23325" actId="20577"/>
        <pc:sldMkLst>
          <pc:docMk/>
          <pc:sldMk cId="3392685481" sldId="533"/>
        </pc:sldMkLst>
        <pc:spChg chg="del">
          <ac:chgData name="张 智" userId="36bdf691fd3510be" providerId="LiveId" clId="{F523E2E8-F14A-41A8-99D8-D4FD45E52D06}" dt="2023-02-09T03:11:33.966" v="1124" actId="478"/>
          <ac:spMkLst>
            <pc:docMk/>
            <pc:sldMk cId="3392685481" sldId="533"/>
            <ac:spMk id="4" creationId="{3818A496-C3B5-8841-80C7-7A26D9C54282}"/>
          </ac:spMkLst>
        </pc:spChg>
        <pc:picChg chg="mod">
          <ac:chgData name="张 智" userId="36bdf691fd3510be" providerId="LiveId" clId="{F523E2E8-F14A-41A8-99D8-D4FD45E52D06}" dt="2023-02-09T03:11:43.196" v="1128" actId="14100"/>
          <ac:picMkLst>
            <pc:docMk/>
            <pc:sldMk cId="3392685481" sldId="533"/>
            <ac:picMk id="5" creationId="{BD31A839-9D28-7749-9BD6-E294D81EED24}"/>
          </ac:picMkLst>
        </pc:picChg>
      </pc:sldChg>
      <pc:sldChg chg="modSp add del mod modNotesTx">
        <pc:chgData name="张 智" userId="36bdf691fd3510be" providerId="LiveId" clId="{F523E2E8-F14A-41A8-99D8-D4FD45E52D06}" dt="2023-02-27T01:14:17.504" v="24122" actId="20577"/>
        <pc:sldMkLst>
          <pc:docMk/>
          <pc:sldMk cId="2433280140" sldId="534"/>
        </pc:sldMkLst>
        <pc:spChg chg="mod">
          <ac:chgData name="张 智" userId="36bdf691fd3510be" providerId="LiveId" clId="{F523E2E8-F14A-41A8-99D8-D4FD45E52D06}" dt="2023-02-26T16:25:18.684" v="22740" actId="20577"/>
          <ac:spMkLst>
            <pc:docMk/>
            <pc:sldMk cId="2433280140" sldId="534"/>
            <ac:spMk id="2" creationId="{00000000-0000-0000-0000-000000000000}"/>
          </ac:spMkLst>
        </pc:spChg>
      </pc:sldChg>
      <pc:sldChg chg="addSp delSp modSp add del mod setBg modNotesTx">
        <pc:chgData name="张 智" userId="36bdf691fd3510be" providerId="LiveId" clId="{F523E2E8-F14A-41A8-99D8-D4FD45E52D06}" dt="2023-02-26T16:11:28.285" v="22353" actId="2696"/>
        <pc:sldMkLst>
          <pc:docMk/>
          <pc:sldMk cId="3422149179" sldId="534"/>
        </pc:sldMkLst>
        <pc:spChg chg="mod">
          <ac:chgData name="张 智" userId="36bdf691fd3510be" providerId="LiveId" clId="{F523E2E8-F14A-41A8-99D8-D4FD45E52D06}" dt="2023-02-20T06:53:54.055" v="17957" actId="14100"/>
          <ac:spMkLst>
            <pc:docMk/>
            <pc:sldMk cId="3422149179" sldId="534"/>
            <ac:spMk id="2" creationId="{00000000-0000-0000-0000-000000000000}"/>
          </ac:spMkLst>
        </pc:spChg>
        <pc:spChg chg="add del">
          <ac:chgData name="张 智" userId="36bdf691fd3510be" providerId="LiveId" clId="{F523E2E8-F14A-41A8-99D8-D4FD45E52D06}" dt="2023-02-10T11:41:33.717" v="10911" actId="22"/>
          <ac:spMkLst>
            <pc:docMk/>
            <pc:sldMk cId="3422149179" sldId="534"/>
            <ac:spMk id="8" creationId="{AE86A3E7-8B69-48CD-B2A2-D0FFFFDB36BF}"/>
          </ac:spMkLst>
        </pc:spChg>
        <pc:spChg chg="del">
          <ac:chgData name="张 智" userId="36bdf691fd3510be" providerId="LiveId" clId="{F523E2E8-F14A-41A8-99D8-D4FD45E52D06}" dt="2023-02-10T11:40:56.671" v="10905" actId="478"/>
          <ac:spMkLst>
            <pc:docMk/>
            <pc:sldMk cId="3422149179" sldId="534"/>
            <ac:spMk id="12" creationId="{CE911F61-0C25-4130-AF43-D05DA2141FAF}"/>
          </ac:spMkLst>
        </pc:spChg>
        <pc:picChg chg="del">
          <ac:chgData name="张 智" userId="36bdf691fd3510be" providerId="LiveId" clId="{F523E2E8-F14A-41A8-99D8-D4FD45E52D06}" dt="2023-02-10T11:40:54.330" v="10904" actId="478"/>
          <ac:picMkLst>
            <pc:docMk/>
            <pc:sldMk cId="3422149179" sldId="534"/>
            <ac:picMk id="4" creationId="{00000000-0000-0000-0000-000000000000}"/>
          </ac:picMkLst>
        </pc:picChg>
        <pc:picChg chg="add mod">
          <ac:chgData name="张 智" userId="36bdf691fd3510be" providerId="LiveId" clId="{F523E2E8-F14A-41A8-99D8-D4FD45E52D06}" dt="2023-02-20T06:53:56.737" v="17958" actId="14100"/>
          <ac:picMkLst>
            <pc:docMk/>
            <pc:sldMk cId="3422149179" sldId="534"/>
            <ac:picMk id="4" creationId="{F8629A5C-3EC5-4778-A532-9CCDE40FB699}"/>
          </ac:picMkLst>
        </pc:picChg>
        <pc:picChg chg="add del mod">
          <ac:chgData name="张 智" userId="36bdf691fd3510be" providerId="LiveId" clId="{F523E2E8-F14A-41A8-99D8-D4FD45E52D06}" dt="2023-02-20T06:53:32.962" v="17952" actId="478"/>
          <ac:picMkLst>
            <pc:docMk/>
            <pc:sldMk cId="3422149179" sldId="534"/>
            <ac:picMk id="5" creationId="{F8B13445-5B79-4EE4-8116-BFC256B99F65}"/>
          </ac:picMkLst>
        </pc:picChg>
      </pc:sldChg>
      <pc:sldChg chg="modSp add del mod modNotesTx">
        <pc:chgData name="张 智" userId="36bdf691fd3510be" providerId="LiveId" clId="{F523E2E8-F14A-41A8-99D8-D4FD45E52D06}" dt="2023-02-24T04:51:56.997" v="19567" actId="2696"/>
        <pc:sldMkLst>
          <pc:docMk/>
          <pc:sldMk cId="489924584" sldId="535"/>
        </pc:sldMkLst>
        <pc:spChg chg="mod">
          <ac:chgData name="张 智" userId="36bdf691fd3510be" providerId="LiveId" clId="{F523E2E8-F14A-41A8-99D8-D4FD45E52D06}" dt="2023-02-24T04:37:26.186" v="19349" actId="14100"/>
          <ac:spMkLst>
            <pc:docMk/>
            <pc:sldMk cId="489924584" sldId="535"/>
            <ac:spMk id="2" creationId="{AF12F404-5848-8D4C-8FB6-3349BDEB8F75}"/>
          </ac:spMkLst>
        </pc:spChg>
        <pc:spChg chg="mod">
          <ac:chgData name="张 智" userId="36bdf691fd3510be" providerId="LiveId" clId="{F523E2E8-F14A-41A8-99D8-D4FD45E52D06}" dt="2023-02-24T04:37:22.455" v="19348" actId="1076"/>
          <ac:spMkLst>
            <pc:docMk/>
            <pc:sldMk cId="489924584" sldId="535"/>
            <ac:spMk id="3" creationId="{56279952-E4DB-7445-83D2-1C8ADC55F074}"/>
          </ac:spMkLst>
        </pc:spChg>
      </pc:sldChg>
      <pc:sldChg chg="modSp add mod modNotesTx">
        <pc:chgData name="张 智" userId="36bdf691fd3510be" providerId="LiveId" clId="{F523E2E8-F14A-41A8-99D8-D4FD45E52D06}" dt="2023-02-27T01:04:55.802" v="23891" actId="20577"/>
        <pc:sldMkLst>
          <pc:docMk/>
          <pc:sldMk cId="1757591113" sldId="536"/>
        </pc:sldMkLst>
        <pc:spChg chg="mod">
          <ac:chgData name="张 智" userId="36bdf691fd3510be" providerId="LiveId" clId="{F523E2E8-F14A-41A8-99D8-D4FD45E52D06}" dt="2023-02-26T16:18:09.647" v="22623" actId="20577"/>
          <ac:spMkLst>
            <pc:docMk/>
            <pc:sldMk cId="1757591113" sldId="536"/>
            <ac:spMk id="2" creationId="{00000000-0000-0000-0000-000000000000}"/>
          </ac:spMkLst>
        </pc:spChg>
        <pc:spChg chg="mod">
          <ac:chgData name="张 智" userId="36bdf691fd3510be" providerId="LiveId" clId="{F523E2E8-F14A-41A8-99D8-D4FD45E52D06}" dt="2023-02-26T16:28:57.120" v="22780" actId="20577"/>
          <ac:spMkLst>
            <pc:docMk/>
            <pc:sldMk cId="1757591113" sldId="536"/>
            <ac:spMk id="3" creationId="{00000000-0000-0000-0000-000000000000}"/>
          </ac:spMkLst>
        </pc:spChg>
      </pc:sldChg>
      <pc:sldChg chg="modSp add del mod ord">
        <pc:chgData name="张 智" userId="36bdf691fd3510be" providerId="LiveId" clId="{F523E2E8-F14A-41A8-99D8-D4FD45E52D06}" dt="2023-02-26T16:17:54.861" v="22615" actId="2696"/>
        <pc:sldMkLst>
          <pc:docMk/>
          <pc:sldMk cId="3281173567" sldId="536"/>
        </pc:sldMkLst>
        <pc:spChg chg="mod">
          <ac:chgData name="张 智" userId="36bdf691fd3510be" providerId="LiveId" clId="{F523E2E8-F14A-41A8-99D8-D4FD45E52D06}" dt="2023-02-20T07:50:27.017" v="19060" actId="20577"/>
          <ac:spMkLst>
            <pc:docMk/>
            <pc:sldMk cId="3281173567" sldId="536"/>
            <ac:spMk id="3" creationId="{00000000-0000-0000-0000-000000000000}"/>
          </ac:spMkLst>
        </pc:spChg>
      </pc:sldChg>
      <pc:sldChg chg="modSp add mod ord modNotesTx">
        <pc:chgData name="张 智" userId="36bdf691fd3510be" providerId="LiveId" clId="{F523E2E8-F14A-41A8-99D8-D4FD45E52D06}" dt="2023-02-26T16:42:12.113" v="23132"/>
        <pc:sldMkLst>
          <pc:docMk/>
          <pc:sldMk cId="3948024721" sldId="537"/>
        </pc:sldMkLst>
        <pc:spChg chg="mod">
          <ac:chgData name="张 智" userId="36bdf691fd3510be" providerId="LiveId" clId="{F523E2E8-F14A-41A8-99D8-D4FD45E52D06}" dt="2023-02-26T16:17:27.493" v="22610" actId="20577"/>
          <ac:spMkLst>
            <pc:docMk/>
            <pc:sldMk cId="3948024721" sldId="537"/>
            <ac:spMk id="2" creationId="{AF12F404-5848-8D4C-8FB6-3349BDEB8F75}"/>
          </ac:spMkLst>
        </pc:spChg>
        <pc:spChg chg="mod">
          <ac:chgData name="张 智" userId="36bdf691fd3510be" providerId="LiveId" clId="{F523E2E8-F14A-41A8-99D8-D4FD45E52D06}" dt="2023-02-26T16:17:31.978" v="22611" actId="20577"/>
          <ac:spMkLst>
            <pc:docMk/>
            <pc:sldMk cId="3948024721" sldId="537"/>
            <ac:spMk id="3" creationId="{56279952-E4DB-7445-83D2-1C8ADC55F074}"/>
          </ac:spMkLst>
        </pc:spChg>
      </pc:sldChg>
      <pc:sldChg chg="addSp delSp modSp add del mod modNotesTx">
        <pc:chgData name="张 智" userId="36bdf691fd3510be" providerId="LiveId" clId="{F523E2E8-F14A-41A8-99D8-D4FD45E52D06}" dt="2023-02-24T05:05:15.562" v="20181" actId="2696"/>
        <pc:sldMkLst>
          <pc:docMk/>
          <pc:sldMk cId="3046424898" sldId="538"/>
        </pc:sldMkLst>
        <pc:spChg chg="del">
          <ac:chgData name="张 智" userId="36bdf691fd3510be" providerId="LiveId" clId="{F523E2E8-F14A-41A8-99D8-D4FD45E52D06}" dt="2023-02-24T05:00:44.984" v="19986" actId="478"/>
          <ac:spMkLst>
            <pc:docMk/>
            <pc:sldMk cId="3046424898" sldId="538"/>
            <ac:spMk id="3" creationId="{56279952-E4DB-7445-83D2-1C8ADC55F074}"/>
          </ac:spMkLst>
        </pc:spChg>
        <pc:spChg chg="add del mod">
          <ac:chgData name="张 智" userId="36bdf691fd3510be" providerId="LiveId" clId="{F523E2E8-F14A-41A8-99D8-D4FD45E52D06}" dt="2023-02-24T05:00:46.800" v="19987" actId="478"/>
          <ac:spMkLst>
            <pc:docMk/>
            <pc:sldMk cId="3046424898" sldId="538"/>
            <ac:spMk id="5" creationId="{E5453BB8-A5C3-4D59-834F-6A345A6CA0E8}"/>
          </ac:spMkLst>
        </pc:spChg>
      </pc:sldChg>
      <pc:sldChg chg="modSp add mod modNotesTx">
        <pc:chgData name="张 智" userId="36bdf691fd3510be" providerId="LiveId" clId="{F523E2E8-F14A-41A8-99D8-D4FD45E52D06}" dt="2023-02-27T01:52:44.518" v="24692" actId="20577"/>
        <pc:sldMkLst>
          <pc:docMk/>
          <pc:sldMk cId="2037980646" sldId="539"/>
        </pc:sldMkLst>
        <pc:spChg chg="mod">
          <ac:chgData name="张 智" userId="36bdf691fd3510be" providerId="LiveId" clId="{F523E2E8-F14A-41A8-99D8-D4FD45E52D06}" dt="2023-02-26T16:12:02.089" v="22374" actId="20577"/>
          <ac:spMkLst>
            <pc:docMk/>
            <pc:sldMk cId="2037980646" sldId="539"/>
            <ac:spMk id="2" creationId="{AF12F404-5848-8D4C-8FB6-3349BDEB8F75}"/>
          </ac:spMkLst>
        </pc:spChg>
        <pc:spChg chg="mod">
          <ac:chgData name="张 智" userId="36bdf691fd3510be" providerId="LiveId" clId="{F523E2E8-F14A-41A8-99D8-D4FD45E52D06}" dt="2023-02-27T01:52:44.518" v="24692" actId="20577"/>
          <ac:spMkLst>
            <pc:docMk/>
            <pc:sldMk cId="2037980646" sldId="539"/>
            <ac:spMk id="3" creationId="{56279952-E4DB-7445-83D2-1C8ADC55F074}"/>
          </ac:spMkLst>
        </pc:spChg>
      </pc:sldChg>
      <pc:sldChg chg="modSp add del mod modNotesTx">
        <pc:chgData name="张 智" userId="36bdf691fd3510be" providerId="LiveId" clId="{F523E2E8-F14A-41A8-99D8-D4FD45E52D06}" dt="2023-02-26T16:11:47.639" v="22355" actId="2696"/>
        <pc:sldMkLst>
          <pc:docMk/>
          <pc:sldMk cId="2404523771" sldId="539"/>
        </pc:sldMkLst>
        <pc:spChg chg="mod">
          <ac:chgData name="张 智" userId="36bdf691fd3510be" providerId="LiveId" clId="{F523E2E8-F14A-41A8-99D8-D4FD45E52D06}" dt="2023-02-24T05:02:57.735" v="20075" actId="20577"/>
          <ac:spMkLst>
            <pc:docMk/>
            <pc:sldMk cId="2404523771" sldId="539"/>
            <ac:spMk id="3" creationId="{56279952-E4DB-7445-83D2-1C8ADC55F074}"/>
          </ac:spMkLst>
        </pc:spChg>
      </pc:sldChg>
      <pc:sldChg chg="modSp add mod modNotesTx">
        <pc:chgData name="张 智" userId="36bdf691fd3510be" providerId="LiveId" clId="{F523E2E8-F14A-41A8-99D8-D4FD45E52D06}" dt="2023-02-27T00:50:44.869" v="23756" actId="20577"/>
        <pc:sldMkLst>
          <pc:docMk/>
          <pc:sldMk cId="3788011539" sldId="540"/>
        </pc:sldMkLst>
        <pc:spChg chg="mod">
          <ac:chgData name="张 智" userId="36bdf691fd3510be" providerId="LiveId" clId="{F523E2E8-F14A-41A8-99D8-D4FD45E52D06}" dt="2023-02-26T15:07:02.658" v="20526" actId="1076"/>
          <ac:spMkLst>
            <pc:docMk/>
            <pc:sldMk cId="3788011539" sldId="540"/>
            <ac:spMk id="2" creationId="{DDA4E7FC-13D5-D64F-970D-EE15EF0A474C}"/>
          </ac:spMkLst>
        </pc:spChg>
        <pc:spChg chg="mod">
          <ac:chgData name="张 智" userId="36bdf691fd3510be" providerId="LiveId" clId="{F523E2E8-F14A-41A8-99D8-D4FD45E52D06}" dt="2023-02-26T15:07:50.567" v="20572" actId="1076"/>
          <ac:spMkLst>
            <pc:docMk/>
            <pc:sldMk cId="3788011539" sldId="540"/>
            <ac:spMk id="3" creationId="{D414E03A-E6FC-764F-9D80-282B98177B8B}"/>
          </ac:spMkLst>
        </pc:spChg>
      </pc:sldChg>
      <pc:sldChg chg="delSp modSp add mod ord modNotesTx">
        <pc:chgData name="张 智" userId="36bdf691fd3510be" providerId="LiveId" clId="{F523E2E8-F14A-41A8-99D8-D4FD45E52D06}" dt="2023-02-27T01:21:40.276" v="24266"/>
        <pc:sldMkLst>
          <pc:docMk/>
          <pc:sldMk cId="2115377926" sldId="541"/>
        </pc:sldMkLst>
        <pc:spChg chg="mod">
          <ac:chgData name="张 智" userId="36bdf691fd3510be" providerId="LiveId" clId="{F523E2E8-F14A-41A8-99D8-D4FD45E52D06}" dt="2023-02-26T15:15:49.022" v="20828" actId="1076"/>
          <ac:spMkLst>
            <pc:docMk/>
            <pc:sldMk cId="2115377926" sldId="541"/>
            <ac:spMk id="2" creationId="{00000000-0000-0000-0000-000000000000}"/>
          </ac:spMkLst>
        </pc:spChg>
        <pc:spChg chg="mod">
          <ac:chgData name="张 智" userId="36bdf691fd3510be" providerId="LiveId" clId="{F523E2E8-F14A-41A8-99D8-D4FD45E52D06}" dt="2023-02-26T15:15:15.918" v="20826" actId="20577"/>
          <ac:spMkLst>
            <pc:docMk/>
            <pc:sldMk cId="2115377926" sldId="541"/>
            <ac:spMk id="3" creationId="{00000000-0000-0000-0000-000000000000}"/>
          </ac:spMkLst>
        </pc:spChg>
        <pc:spChg chg="del">
          <ac:chgData name="张 智" userId="36bdf691fd3510be" providerId="LiveId" clId="{F523E2E8-F14A-41A8-99D8-D4FD45E52D06}" dt="2023-02-26T15:13:39.241" v="20770" actId="478"/>
          <ac:spMkLst>
            <pc:docMk/>
            <pc:sldMk cId="2115377926" sldId="541"/>
            <ac:spMk id="5" creationId="{8279FB17-003C-4E9C-9EB2-B701C937ABD3}"/>
          </ac:spMkLst>
        </pc:spChg>
      </pc:sldChg>
      <pc:sldChg chg="addSp delSp modSp add mod modNotesTx">
        <pc:chgData name="张 智" userId="36bdf691fd3510be" providerId="LiveId" clId="{F523E2E8-F14A-41A8-99D8-D4FD45E52D06}" dt="2023-02-26T15:49:05.922" v="21537" actId="20577"/>
        <pc:sldMkLst>
          <pc:docMk/>
          <pc:sldMk cId="2565774799" sldId="542"/>
        </pc:sldMkLst>
        <pc:spChg chg="mod">
          <ac:chgData name="张 智" userId="36bdf691fd3510be" providerId="LiveId" clId="{F523E2E8-F14A-41A8-99D8-D4FD45E52D06}" dt="2023-02-26T15:39:51.095" v="21108" actId="1076"/>
          <ac:spMkLst>
            <pc:docMk/>
            <pc:sldMk cId="2565774799" sldId="542"/>
            <ac:spMk id="2" creationId="{6CE1A259-E50D-4EA2-90A3-5321F575131B}"/>
          </ac:spMkLst>
        </pc:spChg>
        <pc:picChg chg="del">
          <ac:chgData name="张 智" userId="36bdf691fd3510be" providerId="LiveId" clId="{F523E2E8-F14A-41A8-99D8-D4FD45E52D06}" dt="2023-02-26T15:35:15.648" v="21027" actId="478"/>
          <ac:picMkLst>
            <pc:docMk/>
            <pc:sldMk cId="2565774799" sldId="542"/>
            <ac:picMk id="4" creationId="{C2422E6C-910E-4469-99CE-5C2C2337E66E}"/>
          </ac:picMkLst>
        </pc:picChg>
        <pc:picChg chg="add del mod">
          <ac:chgData name="张 智" userId="36bdf691fd3510be" providerId="LiveId" clId="{F523E2E8-F14A-41A8-99D8-D4FD45E52D06}" dt="2023-02-26T15:42:14.996" v="21112" actId="478"/>
          <ac:picMkLst>
            <pc:docMk/>
            <pc:sldMk cId="2565774799" sldId="542"/>
            <ac:picMk id="5" creationId="{6B0E64BA-7D0C-47DE-9370-9AF2FB12744F}"/>
          </ac:picMkLst>
        </pc:picChg>
        <pc:picChg chg="add mod">
          <ac:chgData name="张 智" userId="36bdf691fd3510be" providerId="LiveId" clId="{F523E2E8-F14A-41A8-99D8-D4FD45E52D06}" dt="2023-02-26T15:42:32.886" v="21117" actId="1076"/>
          <ac:picMkLst>
            <pc:docMk/>
            <pc:sldMk cId="2565774799" sldId="542"/>
            <ac:picMk id="7" creationId="{B72C513C-A97D-4B81-A7DA-81AE908DD4FE}"/>
          </ac:picMkLst>
        </pc:picChg>
      </pc:sldChg>
      <pc:sldChg chg="addSp delSp modSp add mod modNotesTx">
        <pc:chgData name="张 智" userId="36bdf691fd3510be" providerId="LiveId" clId="{F523E2E8-F14A-41A8-99D8-D4FD45E52D06}" dt="2023-02-27T00:54:53.709" v="23869" actId="20577"/>
        <pc:sldMkLst>
          <pc:docMk/>
          <pc:sldMk cId="2447042196" sldId="543"/>
        </pc:sldMkLst>
        <pc:spChg chg="mod">
          <ac:chgData name="张 智" userId="36bdf691fd3510be" providerId="LiveId" clId="{F523E2E8-F14A-41A8-99D8-D4FD45E52D06}" dt="2023-02-26T15:58:48.339" v="21874" actId="207"/>
          <ac:spMkLst>
            <pc:docMk/>
            <pc:sldMk cId="2447042196" sldId="543"/>
            <ac:spMk id="2" creationId="{C1F10CF5-26BE-4B65-9239-23B6ACA96D5E}"/>
          </ac:spMkLst>
        </pc:spChg>
        <pc:spChg chg="mod">
          <ac:chgData name="张 智" userId="36bdf691fd3510be" providerId="LiveId" clId="{F523E2E8-F14A-41A8-99D8-D4FD45E52D06}" dt="2023-02-26T16:42:31.039" v="23165" actId="20577"/>
          <ac:spMkLst>
            <pc:docMk/>
            <pc:sldMk cId="2447042196" sldId="543"/>
            <ac:spMk id="3" creationId="{E7B058CF-1E66-48A8-A8EB-3BE7B8CF9E6A}"/>
          </ac:spMkLst>
        </pc:spChg>
        <pc:spChg chg="add del mod">
          <ac:chgData name="张 智" userId="36bdf691fd3510be" providerId="LiveId" clId="{F523E2E8-F14A-41A8-99D8-D4FD45E52D06}" dt="2023-02-26T15:59:31.399" v="21889"/>
          <ac:spMkLst>
            <pc:docMk/>
            <pc:sldMk cId="2447042196" sldId="543"/>
            <ac:spMk id="4" creationId="{76FB47BE-0E2D-4D73-8060-2D6B80577FAA}"/>
          </ac:spMkLst>
        </pc:spChg>
      </pc:sldChg>
      <pc:sldChg chg="modSp add mod modNotesTx">
        <pc:chgData name="张 智" userId="36bdf691fd3510be" providerId="LiveId" clId="{F523E2E8-F14A-41A8-99D8-D4FD45E52D06}" dt="2023-02-27T01:57:35.773" v="24707" actId="20577"/>
        <pc:sldMkLst>
          <pc:docMk/>
          <pc:sldMk cId="1821654354" sldId="544"/>
        </pc:sldMkLst>
        <pc:spChg chg="mod">
          <ac:chgData name="张 智" userId="36bdf691fd3510be" providerId="LiveId" clId="{F523E2E8-F14A-41A8-99D8-D4FD45E52D06}" dt="2023-02-27T01:29:04.689" v="24429" actId="27636"/>
          <ac:spMkLst>
            <pc:docMk/>
            <pc:sldMk cId="1821654354" sldId="544"/>
            <ac:spMk id="3" creationId="{00000000-0000-0000-0000-000000000000}"/>
          </ac:spMkLst>
        </pc:spChg>
      </pc:sldChg>
      <pc:sldChg chg="modSp add del mod">
        <pc:chgData name="张 智" userId="36bdf691fd3510be" providerId="LiveId" clId="{F523E2E8-F14A-41A8-99D8-D4FD45E52D06}" dt="2023-02-26T16:18:04.856" v="22617" actId="2696"/>
        <pc:sldMkLst>
          <pc:docMk/>
          <pc:sldMk cId="4046156189" sldId="544"/>
        </pc:sldMkLst>
        <pc:spChg chg="mod">
          <ac:chgData name="张 智" userId="36bdf691fd3510be" providerId="LiveId" clId="{F523E2E8-F14A-41A8-99D8-D4FD45E52D06}" dt="2023-02-26T16:17:14.936" v="22597" actId="20577"/>
          <ac:spMkLst>
            <pc:docMk/>
            <pc:sldMk cId="4046156189" sldId="544"/>
            <ac:spMk id="2" creationId="{AF12F404-5848-8D4C-8FB6-3349BDEB8F7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dirty="0"/>
            <a:t>Understand the objectives and structure of this unit</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objectives and structure of this unit</a:t>
          </a:r>
          <a:endParaRPr lang="en-US" sz="23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28/02/2023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66162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864268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311836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977510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515540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7006936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1309565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75228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3</a:t>
            </a:fld>
            <a:endParaRPr lang="en-AU"/>
          </a:p>
        </p:txBody>
      </p:sp>
    </p:spTree>
    <p:extLst>
      <p:ext uri="{BB962C8B-B14F-4D97-AF65-F5344CB8AC3E}">
        <p14:creationId xmlns:p14="http://schemas.microsoft.com/office/powerpoint/2010/main" val="3633562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071216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4259394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3690808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1870405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828346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2767470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1398222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4</a:t>
            </a:fld>
            <a:endParaRPr lang="en-AU"/>
          </a:p>
        </p:txBody>
      </p:sp>
    </p:spTree>
    <p:extLst>
      <p:ext uri="{BB962C8B-B14F-4D97-AF65-F5344CB8AC3E}">
        <p14:creationId xmlns:p14="http://schemas.microsoft.com/office/powerpoint/2010/main" val="393852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27916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18003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tudentvip.com.au/uwa/main/maps/12966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wacyber.gitbook.io/cits1003/cits1003-labs/introduction-to-lab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elp.jinhong.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ook.ethicalhackinghtb.xyz/"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ybok.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mailto:22248715@student.uwa.edu.au" TargetMode="External"/><Relationship Id="rId13" Type="http://schemas.openxmlformats.org/officeDocument/2006/relationships/image" Target="../media/image14.JPG"/><Relationship Id="rId3" Type="http://schemas.openxmlformats.org/officeDocument/2006/relationships/hyperlink" Target="mailto:jin.hong@uwa.edu.au" TargetMode="External"/><Relationship Id="rId7" Type="http://schemas.openxmlformats.org/officeDocument/2006/relationships/hyperlink" Target="mailto:21282744@student.uwa.edu.au" TargetMode="External"/><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mailto:23466264@student.uwa.edu.au" TargetMode="External"/><Relationship Id="rId11" Type="http://schemas.openxmlformats.org/officeDocument/2006/relationships/image" Target="../media/image12.png"/><Relationship Id="rId5" Type="http://schemas.openxmlformats.org/officeDocument/2006/relationships/hyperlink" Target="mailto:weiyan.xu@research.uwa.edu.au" TargetMode="External"/><Relationship Id="rId15" Type="http://schemas.openxmlformats.org/officeDocument/2006/relationships/image" Target="../media/image16.png"/><Relationship Id="rId10" Type="http://schemas.openxmlformats.org/officeDocument/2006/relationships/hyperlink" Target="mailto:schoolops-pmc@uwa.edu.au" TargetMode="External"/><Relationship Id="rId4" Type="http://schemas.openxmlformats.org/officeDocument/2006/relationships/hyperlink" Target="mailto:larry.huynh@.uwa.edu.au" TargetMode="External"/><Relationship Id="rId9" Type="http://schemas.openxmlformats.org/officeDocument/2006/relationships/hyperlink" Target="mailto:22497769@student.uwa.edu.au" TargetMode="External"/><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uwa.edu.au/students/Support-services/Disability-and-accessibility" TargetMode="External"/><Relationship Id="rId4" Type="http://schemas.openxmlformats.org/officeDocument/2006/relationships/hyperlink" Target="https://www.uwa.edu.au/students/Support-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a:t>
            </a:r>
            <a:r>
              <a:rPr lang="en-US" altLang="zh-CN" dirty="0" err="1">
                <a:solidFill>
                  <a:srgbClr val="20D1FF"/>
                </a:solidFill>
              </a:rPr>
              <a:t>hi</a:t>
            </a:r>
            <a:r>
              <a:rPr lang="en-US" altLang="zh-CN" dirty="0">
                <a:solidFill>
                  <a:srgbClr val="20D1FF"/>
                </a:solidFill>
              </a:rPr>
              <a:t> Zhang</a:t>
            </a:r>
            <a:endParaRPr lang="en-US" dirty="0">
              <a:solidFill>
                <a:srgbClr val="20D1FF"/>
              </a:solidFill>
            </a:endParaRP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0"/>
            <a:ext cx="10353762" cy="1257300"/>
          </a:xfrm>
        </p:spPr>
        <p:txBody>
          <a:bodyPr/>
          <a:lstStyle/>
          <a:p>
            <a:r>
              <a:rPr lang="en-AU"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680331" y="1084228"/>
            <a:ext cx="10353762" cy="3714749"/>
          </a:xfrm>
        </p:spPr>
        <p:txBody>
          <a:bodyPr>
            <a:normAutofit/>
          </a:bodyPr>
          <a:lstStyle/>
          <a:p>
            <a:r>
              <a:rPr lang="en-AU" dirty="0">
                <a:latin typeface="Arial" panose="020B0604020202020204" pitchFamily="34" charset="0"/>
                <a:cs typeface="Arial" panose="020B0604020202020204" pitchFamily="34" charset="0"/>
              </a:rPr>
              <a:t>Lectures</a:t>
            </a:r>
          </a:p>
          <a:p>
            <a:r>
              <a:rPr lang="en-AU" dirty="0">
                <a:latin typeface="Arial" panose="020B0604020202020204" pitchFamily="34" charset="0"/>
                <a:cs typeface="Arial" panose="020B0604020202020204" pitchFamily="34" charset="0"/>
              </a:rPr>
              <a:t>Labs</a:t>
            </a:r>
          </a:p>
          <a:p>
            <a:r>
              <a:rPr lang="en-AU" dirty="0">
                <a:latin typeface="Arial" panose="020B0604020202020204" pitchFamily="34" charset="0"/>
                <a:cs typeface="Arial" panose="020B0604020202020204" pitchFamily="34" charset="0"/>
              </a:rPr>
              <a:t>Project</a:t>
            </a:r>
          </a:p>
          <a:p>
            <a:r>
              <a:rPr lang="en-AU" dirty="0">
                <a:latin typeface="Arial" panose="020B0604020202020204" pitchFamily="34" charset="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Lectures are presented in a flipped style: watch pre-recorded video lectures of one topic before coming to live lectures.</a:t>
            </a:r>
          </a:p>
          <a:p>
            <a:r>
              <a:rPr lang="en-AU" dirty="0">
                <a:solidFill>
                  <a:schemeClr val="tx1"/>
                </a:solidFill>
                <a:latin typeface="Arial" panose="020B0604020202020204" pitchFamily="34" charset="0"/>
                <a:cs typeface="Arial" panose="020B0604020202020204" pitchFamily="34" charset="0"/>
              </a:rPr>
              <a:t>For video lectures, they are </a:t>
            </a:r>
            <a:r>
              <a:rPr lang="en-AU" dirty="0">
                <a:latin typeface="Arial" panose="020B0604020202020204" pitchFamily="34" charset="0"/>
                <a:cs typeface="Arial" panose="020B0604020202020204" pitchFamily="34" charset="0"/>
              </a:rPr>
              <a:t>online (all 12 weeks worth of lectures!)</a:t>
            </a:r>
            <a:endParaRPr lang="en-AU" dirty="0">
              <a:solidFill>
                <a:schemeClr val="tx1"/>
              </a:solidFill>
              <a:latin typeface="Arial" panose="020B0604020202020204" pitchFamily="34" charset="0"/>
              <a:cs typeface="Arial" panose="020B0604020202020204" pitchFamily="34" charset="0"/>
            </a:endParaRPr>
          </a:p>
          <a:p>
            <a:r>
              <a:rPr lang="en-AU" dirty="0">
                <a:solidFill>
                  <a:schemeClr val="tx1"/>
                </a:solidFill>
                <a:latin typeface="Arial" panose="020B0604020202020204" pitchFamily="34" charset="0"/>
                <a:cs typeface="Arial" panose="020B0604020202020204" pitchFamily="34" charset="0"/>
              </a:rPr>
              <a:t>For live lectures, they will be recorded and uploaded into LMS. </a:t>
            </a:r>
          </a:p>
          <a:p>
            <a:pPr lvl="1"/>
            <a:r>
              <a:rPr lang="en-AU" dirty="0">
                <a:solidFill>
                  <a:schemeClr val="tx1"/>
                </a:solidFill>
                <a:latin typeface="Arial" panose="020B0604020202020204" pitchFamily="34" charset="0"/>
                <a:cs typeface="Arial" panose="020B0604020202020204" pitchFamily="34" charset="0"/>
              </a:rPr>
              <a:t>We focus on interactive exercises and discussions with exam-style questions included.</a:t>
            </a:r>
          </a:p>
          <a:p>
            <a:pPr lvl="1"/>
            <a:r>
              <a:rPr lang="en-AU" dirty="0">
                <a:solidFill>
                  <a:schemeClr val="tx1"/>
                </a:solidFill>
                <a:latin typeface="Arial" panose="020B0604020202020204" pitchFamily="34" charset="0"/>
                <a:cs typeface="Arial" panose="020B0604020202020204" pitchFamily="34" charset="0"/>
              </a:rPr>
              <a:t>Live lectures last around 60-90 mins.</a:t>
            </a:r>
          </a:p>
        </p:txBody>
      </p:sp>
    </p:spTree>
    <p:extLst>
      <p:ext uri="{BB962C8B-B14F-4D97-AF65-F5344CB8AC3E}">
        <p14:creationId xmlns:p14="http://schemas.microsoft.com/office/powerpoint/2010/main" val="1117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187570" y="5789527"/>
            <a:ext cx="12801600" cy="858416"/>
          </a:xfrm>
        </p:spPr>
        <p:txBody>
          <a:bodyPr>
            <a:normAutofit/>
          </a:bodyPr>
          <a:lstStyle/>
          <a:p>
            <a:pPr algn="l"/>
            <a:r>
              <a:rPr lang="en-AU" sz="2400" dirty="0"/>
              <a:t>Lectures are available at https://uwacyber.gitbook.io/cits1003/cits1003-lectures/lecture-materials</a:t>
            </a:r>
          </a:p>
        </p:txBody>
      </p:sp>
      <p:pic>
        <p:nvPicPr>
          <p:cNvPr id="7" name="Picture 6">
            <a:extLst>
              <a:ext uri="{FF2B5EF4-FFF2-40B4-BE49-F238E27FC236}">
                <a16:creationId xmlns:a16="http://schemas.microsoft.com/office/drawing/2014/main" id="{B72C513C-A97D-4B81-A7DA-81AE908DD4FE}"/>
              </a:ext>
            </a:extLst>
          </p:cNvPr>
          <p:cNvPicPr>
            <a:picLocks noChangeAspect="1"/>
          </p:cNvPicPr>
          <p:nvPr/>
        </p:nvPicPr>
        <p:blipFill>
          <a:blip r:embed="rId3"/>
          <a:stretch>
            <a:fillRect/>
          </a:stretch>
        </p:blipFill>
        <p:spPr>
          <a:xfrm>
            <a:off x="929424" y="539262"/>
            <a:ext cx="10676423" cy="5081115"/>
          </a:xfrm>
          <a:prstGeom prst="rect">
            <a:avLst/>
          </a:prstGeom>
        </p:spPr>
      </p:pic>
    </p:spTree>
    <p:extLst>
      <p:ext uri="{BB962C8B-B14F-4D97-AF65-F5344CB8AC3E}">
        <p14:creationId xmlns:p14="http://schemas.microsoft.com/office/powerpoint/2010/main" val="256577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Labs </a:t>
            </a:r>
            <a:r>
              <a:rPr lang="en-AU" dirty="0">
                <a:solidFill>
                  <a:srgbClr val="FF0000"/>
                </a:solidFill>
              </a:rPr>
              <a:t>start in week 1</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Lab materials</a:t>
            </a:r>
          </a:p>
          <a:p>
            <a:r>
              <a:rPr lang="en-AU" dirty="0">
                <a:solidFill>
                  <a:schemeClr val="tx1"/>
                </a:solidFill>
                <a:latin typeface="Arial" panose="020B0604020202020204" pitchFamily="34" charset="0"/>
                <a:cs typeface="Arial" panose="020B0604020202020204" pitchFamily="34" charset="0"/>
              </a:rPr>
              <a:t>Lab location</a:t>
            </a:r>
          </a:p>
          <a:p>
            <a:r>
              <a:rPr lang="en-AU" dirty="0">
                <a:solidFill>
                  <a:schemeClr val="tx1"/>
                </a:solidFill>
                <a:latin typeface="Arial" panose="020B0604020202020204" pitchFamily="34" charset="0"/>
                <a:cs typeface="Arial" panose="020B0604020202020204" pitchFamily="34" charset="0"/>
              </a:rPr>
              <a:t>Lab computer</a:t>
            </a:r>
          </a:p>
          <a:p>
            <a:r>
              <a:rPr lang="en-AU" dirty="0">
                <a:solidFill>
                  <a:schemeClr val="tx1"/>
                </a:solidFill>
                <a:latin typeface="Arial" panose="020B0604020202020204" pitchFamily="34" charset="0"/>
                <a:cs typeface="Arial" panose="020B0604020202020204" pitchFamily="34" charset="0"/>
              </a:rPr>
              <a:t>Lab assessment </a:t>
            </a:r>
          </a:p>
          <a:p>
            <a:r>
              <a:rPr lang="en-AU" dirty="0">
                <a:solidFill>
                  <a:schemeClr val="tx1"/>
                </a:solidFill>
                <a:latin typeface="Arial" panose="020B0604020202020204" pitchFamily="34" charset="0"/>
                <a:cs typeface="Arial" panose="020B0604020202020204" pitchFamily="34" charset="0"/>
              </a:rPr>
              <a:t>Lab help </a:t>
            </a:r>
          </a:p>
          <a:p>
            <a:r>
              <a:rPr lang="en-AU" dirty="0">
                <a:solidFill>
                  <a:schemeClr val="tx1"/>
                </a:solidFill>
                <a:latin typeface="Arial" panose="020B0604020202020204" pitchFamily="34" charset="0"/>
                <a:cs typeface="Arial" panose="020B0604020202020204" pitchFamily="34" charset="0"/>
              </a:rPr>
              <a:t>Lab due dates</a:t>
            </a:r>
          </a:p>
          <a:p>
            <a:r>
              <a:rPr lang="en-AU" dirty="0">
                <a:solidFill>
                  <a:schemeClr val="tx1"/>
                </a:solidFill>
                <a:latin typeface="Arial" panose="020B0604020202020204" pitchFamily="34" charset="0"/>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187570" y="5787854"/>
            <a:ext cx="12801600" cy="858416"/>
          </a:xfrm>
        </p:spPr>
        <p:txBody>
          <a:bodyPr>
            <a:normAutofit/>
          </a:bodyPr>
          <a:lstStyle/>
          <a:p>
            <a:pPr algn="l"/>
            <a:r>
              <a:rPr lang="en-AU" sz="2200" dirty="0"/>
              <a:t>Lab materials are available at https://uwacyber.gitbook.io/cits1003/cits1003-labs/introduction-to-labs</a:t>
            </a:r>
          </a:p>
        </p:txBody>
      </p:sp>
      <p:pic>
        <p:nvPicPr>
          <p:cNvPr id="11" name="Picture 10">
            <a:extLst>
              <a:ext uri="{FF2B5EF4-FFF2-40B4-BE49-F238E27FC236}">
                <a16:creationId xmlns:a16="http://schemas.microsoft.com/office/drawing/2014/main" id="{126604D5-623D-44F7-B986-275C23B7F13E}"/>
              </a:ext>
            </a:extLst>
          </p:cNvPr>
          <p:cNvPicPr>
            <a:picLocks noChangeAspect="1"/>
          </p:cNvPicPr>
          <p:nvPr/>
        </p:nvPicPr>
        <p:blipFill>
          <a:blip r:embed="rId3"/>
          <a:stretch>
            <a:fillRect/>
          </a:stretch>
        </p:blipFill>
        <p:spPr>
          <a:xfrm>
            <a:off x="412253" y="388356"/>
            <a:ext cx="11367494" cy="5399498"/>
          </a:xfrm>
          <a:prstGeom prst="rect">
            <a:avLst/>
          </a:prstGeom>
        </p:spPr>
      </p:pic>
    </p:spTree>
    <p:extLst>
      <p:ext uri="{BB962C8B-B14F-4D97-AF65-F5344CB8AC3E}">
        <p14:creationId xmlns:p14="http://schemas.microsoft.com/office/powerpoint/2010/main" val="392176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96448"/>
            <a:ext cx="10353762" cy="1044149"/>
          </a:xfrm>
        </p:spPr>
        <p:txBody>
          <a:bodyPr/>
          <a:lstStyle/>
          <a:p>
            <a:r>
              <a:rPr lang="en-AU" dirty="0"/>
              <a:t>Lab Location</a:t>
            </a:r>
          </a:p>
        </p:txBody>
      </p:sp>
      <p:sp>
        <p:nvSpPr>
          <p:cNvPr id="3" name="Content Placeholder 2"/>
          <p:cNvSpPr>
            <a:spLocks noGrp="1"/>
          </p:cNvSpPr>
          <p:nvPr>
            <p:ph idx="1"/>
          </p:nvPr>
        </p:nvSpPr>
        <p:spPr>
          <a:xfrm>
            <a:off x="913795" y="1491916"/>
            <a:ext cx="10353762" cy="5161547"/>
          </a:xfrm>
        </p:spPr>
        <p:txBody>
          <a:bodyPr>
            <a:normAutofit/>
          </a:bodyPr>
          <a:lstStyle/>
          <a:p>
            <a:r>
              <a:rPr lang="en-AU" dirty="0">
                <a:latin typeface="Arial" panose="020B0604020202020204" pitchFamily="34" charset="0"/>
                <a:cs typeface="Arial" panose="020B0604020202020204" pitchFamily="34" charset="0"/>
              </a:rPr>
              <a:t>Labs </a:t>
            </a:r>
          </a:p>
          <a:p>
            <a:pPr lvl="1"/>
            <a:r>
              <a:rPr lang="en-AU" dirty="0">
                <a:latin typeface="Arial" panose="020B0604020202020204" pitchFamily="34" charset="0"/>
                <a:cs typeface="Arial" panose="020B0604020202020204" pitchFamily="34" charset="0"/>
              </a:rPr>
              <a:t>Labs are in MATH computer lab (</a:t>
            </a:r>
            <a:r>
              <a:rPr lang="en-AU" dirty="0">
                <a:latin typeface="Arial" panose="020B0604020202020204" pitchFamily="34" charset="0"/>
                <a:cs typeface="Arial" panose="020B0604020202020204" pitchFamily="34" charset="0"/>
                <a:hlinkClick r:id="rId3"/>
              </a:rPr>
              <a:t>https://studentvip.com.au/uwa/main/maps/129665</a:t>
            </a:r>
            <a:r>
              <a:rPr lang="en-AU" dirty="0">
                <a:latin typeface="Arial" panose="020B0604020202020204" pitchFamily="34" charset="0"/>
                <a:cs typeface="Arial" panose="020B0604020202020204" pitchFamily="34" charset="0"/>
              </a:rPr>
              <a:t>)</a:t>
            </a:r>
          </a:p>
          <a:p>
            <a:pPr lvl="1"/>
            <a:r>
              <a:rPr lang="en-AU" dirty="0">
                <a:latin typeface="Arial" panose="020B0604020202020204" pitchFamily="34" charset="0"/>
                <a:cs typeface="Arial" panose="020B0604020202020204" pitchFamily="34" charset="0"/>
              </a:rPr>
              <a:t>Check your timetable for your lab allocation</a:t>
            </a:r>
          </a:p>
          <a:p>
            <a:pPr lvl="1"/>
            <a:r>
              <a:rPr lang="en-AU" dirty="0">
                <a:latin typeface="Arial" panose="020B0604020202020204" pitchFamily="34" charset="0"/>
                <a:cs typeface="Arial" panose="020B0604020202020204" pitchFamily="34" charset="0"/>
              </a:rPr>
              <a:t>You may go to another scheduled lab IF there is a room (normally there is)</a:t>
            </a:r>
          </a:p>
          <a:p>
            <a:pPr lvl="1"/>
            <a:r>
              <a:rPr lang="en-AU" dirty="0">
                <a:latin typeface="Arial" panose="020B0604020202020204" pitchFamily="34" charset="0"/>
                <a:cs typeface="Arial" panose="020B0604020202020204" pitchFamily="34" charset="0"/>
              </a:rPr>
              <a:t>Log into MS teams when doing labs online</a:t>
            </a:r>
          </a:p>
          <a:p>
            <a:pPr lvl="1"/>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963558" y="143071"/>
            <a:ext cx="10353762" cy="858416"/>
          </a:xfrm>
        </p:spPr>
        <p:txBody>
          <a:bodyPr/>
          <a:lstStyle/>
          <a:p>
            <a:r>
              <a:rPr lang="en-AU" dirty="0"/>
              <a:t>MS Teams</a:t>
            </a:r>
          </a:p>
        </p:txBody>
      </p:sp>
      <p:pic>
        <p:nvPicPr>
          <p:cNvPr id="4" name="Picture 3">
            <a:extLst>
              <a:ext uri="{FF2B5EF4-FFF2-40B4-BE49-F238E27FC236}">
                <a16:creationId xmlns:a16="http://schemas.microsoft.com/office/drawing/2014/main" id="{C2422E6C-910E-4469-99CE-5C2C2337E66E}"/>
              </a:ext>
            </a:extLst>
          </p:cNvPr>
          <p:cNvPicPr>
            <a:picLocks noChangeAspect="1"/>
          </p:cNvPicPr>
          <p:nvPr/>
        </p:nvPicPr>
        <p:blipFill>
          <a:blip r:embed="rId3"/>
          <a:stretch>
            <a:fillRect/>
          </a:stretch>
        </p:blipFill>
        <p:spPr>
          <a:xfrm>
            <a:off x="963558" y="1231641"/>
            <a:ext cx="10364646" cy="5201376"/>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The labs rely on using a technique called Docker</a:t>
            </a:r>
          </a:p>
          <a:p>
            <a:r>
              <a:rPr lang="en-AU" dirty="0">
                <a:latin typeface="Arial" panose="020B0604020202020204" pitchFamily="34" charset="0"/>
                <a:cs typeface="Arial" panose="020B0604020202020204" pitchFamily="34" charset="0"/>
              </a:rPr>
              <a:t>As docker is NOT available on UWA lab machines, it must be run on your laptops</a:t>
            </a:r>
          </a:p>
          <a:p>
            <a:r>
              <a:rPr lang="en-AU" dirty="0">
                <a:latin typeface="Arial" panose="020B0604020202020204" pitchFamily="34" charset="0"/>
                <a:cs typeface="Arial" panose="020B0604020202020204" pitchFamily="34" charset="0"/>
              </a:rPr>
              <a:t>If you do not have a laptop that is capable of running the labs, you can arrange to borrow one: </a:t>
            </a:r>
            <a:r>
              <a:rPr lang="en-AU" dirty="0">
                <a:latin typeface="Arial" panose="020B0604020202020204" pitchFamily="34" charset="0"/>
                <a:cs typeface="Arial" panose="020B0604020202020204" pitchFamily="34" charset="0"/>
                <a:hlinkClick r:id="rId3"/>
              </a:rPr>
              <a:t>https://uwacyber.gitbook.io/cits1003/cits1003-labs/introduction-to-labs</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Else – invest in a decent laptop – it will make a big difference to your University life.</a:t>
            </a:r>
          </a:p>
          <a:p>
            <a:r>
              <a:rPr lang="en-AU" dirty="0">
                <a:latin typeface="Arial" panose="020B0604020202020204" pitchFamily="34" charset="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Labs are worth 25% of assessment.</a:t>
            </a:r>
          </a:p>
          <a:p>
            <a:r>
              <a:rPr lang="en-AU" dirty="0">
                <a:latin typeface="Arial" panose="020B0604020202020204" pitchFamily="34" charset="0"/>
                <a:cs typeface="Arial" panose="020B0604020202020204" pitchFamily="34" charset="0"/>
              </a:rPr>
              <a:t>Each lab is worth of 25 points</a:t>
            </a:r>
          </a:p>
          <a:p>
            <a:r>
              <a:rPr lang="en-AU" dirty="0">
                <a:latin typeface="Arial" panose="020B0604020202020204" pitchFamily="34" charset="0"/>
                <a:cs typeface="Arial" panose="020B0604020202020204" pitchFamily="34" charset="0"/>
              </a:rPr>
              <a:t>10 labs in total are worth of 250 points.</a:t>
            </a:r>
          </a:p>
          <a:p>
            <a:r>
              <a:rPr lang="en-AU" dirty="0">
                <a:latin typeface="Arial" panose="020B0604020202020204" pitchFamily="34" charset="0"/>
                <a:cs typeface="Arial" panose="020B0604020202020204" pitchFamily="34" charset="0"/>
              </a:rPr>
              <a:t>Submission site: https://labs.cits1003.jinhong.org/ </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228600"/>
            <a:ext cx="10353762" cy="719667"/>
          </a:xfrm>
        </p:spPr>
        <p:txBody>
          <a:bodyPr>
            <a:normAutofit/>
          </a:bodyPr>
          <a:lstStyle/>
          <a:p>
            <a:r>
              <a:rPr lang="en-US" dirty="0"/>
              <a:t>Submission Site</a:t>
            </a:r>
            <a:endParaRPr lang="en-AU" dirty="0"/>
          </a:p>
        </p:txBody>
      </p:sp>
      <p:pic>
        <p:nvPicPr>
          <p:cNvPr id="4" name="Picture 3">
            <a:extLst>
              <a:ext uri="{FF2B5EF4-FFF2-40B4-BE49-F238E27FC236}">
                <a16:creationId xmlns:a16="http://schemas.microsoft.com/office/drawing/2014/main" id="{F8629A5C-3EC5-4778-A532-9CCDE40FB699}"/>
              </a:ext>
            </a:extLst>
          </p:cNvPr>
          <p:cNvPicPr>
            <a:picLocks noChangeAspect="1"/>
          </p:cNvPicPr>
          <p:nvPr/>
        </p:nvPicPr>
        <p:blipFill>
          <a:blip r:embed="rId3"/>
          <a:stretch>
            <a:fillRect/>
          </a:stretch>
        </p:blipFill>
        <p:spPr>
          <a:xfrm>
            <a:off x="1159288" y="1637413"/>
            <a:ext cx="9873423" cy="4898751"/>
          </a:xfrm>
          <a:prstGeom prst="rect">
            <a:avLst/>
          </a:prstGeom>
        </p:spPr>
      </p:pic>
      <p:sp>
        <p:nvSpPr>
          <p:cNvPr id="3" name="Title 1">
            <a:extLst>
              <a:ext uri="{FF2B5EF4-FFF2-40B4-BE49-F238E27FC236}">
                <a16:creationId xmlns:a16="http://schemas.microsoft.com/office/drawing/2014/main" id="{E6FA4473-0892-DD8E-F62F-60C143F36165}"/>
              </a:ext>
            </a:extLst>
          </p:cNvPr>
          <p:cNvSpPr txBox="1">
            <a:spLocks/>
          </p:cNvSpPr>
          <p:nvPr/>
        </p:nvSpPr>
        <p:spPr>
          <a:xfrm>
            <a:off x="706468" y="1075561"/>
            <a:ext cx="5992044" cy="71966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effectLst/>
                <a:latin typeface="-apple-system"/>
              </a:rPr>
              <a:t>Registration code:</a:t>
            </a:r>
            <a:r>
              <a:rPr lang="en-AU" sz="1800" dirty="0" err="1">
                <a:effectLst/>
                <a:latin typeface="-apple-system"/>
              </a:rPr>
              <a:t>uwa</a:t>
            </a:r>
            <a:r>
              <a:rPr lang="en-AU" sz="1800" dirty="0">
                <a:effectLst/>
                <a:latin typeface="-apple-system"/>
              </a:rPr>
              <a:t>{f1r5t</a:t>
            </a:r>
            <a:r>
              <a:rPr lang="en-AU" sz="1800" b="0" i="0" dirty="0">
                <a:effectLst/>
                <a:latin typeface="-apple-system"/>
              </a:rPr>
              <a:t>_fL4G_4_c1t51OO3!!one1}</a:t>
            </a:r>
          </a:p>
          <a:p>
            <a:endParaRPr lang="en-AU" sz="2400" dirty="0"/>
          </a:p>
        </p:txBody>
      </p:sp>
    </p:spTree>
    <p:extLst>
      <p:ext uri="{BB962C8B-B14F-4D97-AF65-F5344CB8AC3E}">
        <p14:creationId xmlns:p14="http://schemas.microsoft.com/office/powerpoint/2010/main" val="243328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403117" y="474017"/>
            <a:ext cx="8481328" cy="1643989"/>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US" altLang="zh-CN" sz="2800" b="1" dirty="0">
                <a:ea typeface="+mj-ea"/>
                <a:cs typeface="+mj-cs"/>
              </a:rPr>
              <a:t>Prior to Joining UWA</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Ph.D.   at UNSW </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8160879" y="1068055"/>
            <a:ext cx="2995907" cy="1413164"/>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403117" y="3205319"/>
            <a:ext cx="8481328" cy="1644502"/>
          </a:xfrm>
          <a:prstGeom prst="rect">
            <a:avLst/>
          </a:prstGeom>
        </p:spPr>
        <p:txBody>
          <a:bodyPr wrap="square" lIns="20016" tIns="10008" rIns="20016" bIns="10008">
            <a:spAutoFit/>
          </a:bodyPr>
          <a:lstStyle/>
          <a:p>
            <a:pPr marL="250203" indent="-250203">
              <a:buFont typeface="Wingdings" panose="05000000000000000000" pitchFamily="2" charset="2"/>
              <a:buChar char="q"/>
            </a:pPr>
            <a:r>
              <a:rPr lang="en-US" altLang="zh-CN" sz="2800" b="1" dirty="0">
                <a:ea typeface="+mj-ea"/>
                <a:cs typeface="+mj-cs"/>
              </a:rPr>
              <a:t>Research Interests</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Operating System Security and Adversarial Machine Learning</a:t>
            </a:r>
          </a:p>
          <a:p>
            <a:pPr marL="644752" lvl="1" indent="-187652">
              <a:lnSpc>
                <a:spcPct val="200000"/>
              </a:lnSpc>
              <a:spcBef>
                <a:spcPts val="219"/>
              </a:spcBef>
              <a:buFont typeface="Wingdings" panose="05000000000000000000" pitchFamily="2" charset="2"/>
              <a:buChar char="Ø"/>
            </a:pPr>
            <a:r>
              <a:rPr lang="en-US" altLang="zh-CN" sz="2000" dirty="0">
                <a:ea typeface="+mj-ea"/>
                <a:cs typeface="+mj-cs"/>
              </a:rPr>
              <a:t> https://zhangzhics.github.io</a:t>
            </a:r>
            <a:endParaRPr kumimoji="1" lang="en-US" altLang="zh-CN" sz="2000" dirty="0"/>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we will be using a help server, which allows students to queue for help</a:t>
            </a:r>
          </a:p>
          <a:p>
            <a:pPr lvl="1"/>
            <a:r>
              <a:rPr lang="en-US" dirty="0">
                <a:latin typeface="Arial" panose="020B0604020202020204" pitchFamily="34" charset="0"/>
                <a:cs typeface="Arial" panose="020B0604020202020204" pitchFamily="34" charset="0"/>
              </a:rPr>
              <a:t>This means no fighting over who put their hands up first</a:t>
            </a:r>
          </a:p>
          <a:p>
            <a:pPr lvl="1"/>
            <a:r>
              <a:rPr lang="en-US" dirty="0">
                <a:latin typeface="Arial" panose="020B0604020202020204" pitchFamily="34" charset="0"/>
                <a:cs typeface="Arial" panose="020B0604020202020204" pitchFamily="34" charset="0"/>
              </a:rPr>
              <a:t>Online students can get noticed</a:t>
            </a:r>
          </a:p>
          <a:p>
            <a:pPr lvl="1"/>
            <a:r>
              <a:rPr lang="en-AU" sz="2000" dirty="0">
                <a:latin typeface="Arial" panose="020B0604020202020204" pitchFamily="34" charset="0"/>
                <a:cs typeface="Arial" panose="020B0604020202020204" pitchFamily="34" charset="0"/>
              </a:rPr>
              <a:t>No lab help </a:t>
            </a:r>
            <a:r>
              <a:rPr lang="en-AU" sz="2000" b="1" dirty="0">
                <a:solidFill>
                  <a:srgbClr val="FF0000"/>
                </a:solidFill>
                <a:latin typeface="Arial" panose="020B0604020202020204" pitchFamily="34" charset="0"/>
                <a:cs typeface="Arial" panose="020B0604020202020204" pitchFamily="34" charset="0"/>
              </a:rPr>
              <a:t>outside</a:t>
            </a:r>
            <a:r>
              <a:rPr lang="en-AU" sz="2000" dirty="0">
                <a:latin typeface="Arial" panose="020B0604020202020204" pitchFamily="34" charset="0"/>
                <a:cs typeface="Arial" panose="020B0604020202020204" pitchFamily="34" charset="0"/>
              </a:rPr>
              <a:t> the scheduled lab time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2" cy="1257300"/>
          </a:xfrm>
        </p:spPr>
        <p:txBody>
          <a:bodyPr/>
          <a:lstStyle/>
          <a:p>
            <a:r>
              <a:rPr lang="en-US" dirty="0"/>
              <a:t>A Help Server</a:t>
            </a:r>
            <a:endParaRPr lang="en-AU" dirty="0"/>
          </a:p>
        </p:txBody>
      </p:sp>
      <p:sp>
        <p:nvSpPr>
          <p:cNvPr id="3" name="Content Placeholder 2"/>
          <p:cNvSpPr>
            <a:spLocks noGrp="1"/>
          </p:cNvSpPr>
          <p:nvPr>
            <p:ph idx="1"/>
          </p:nvPr>
        </p:nvSpPr>
        <p:spPr>
          <a:xfrm>
            <a:off x="913795" y="1169389"/>
            <a:ext cx="10353762" cy="4519222"/>
          </a:xfrm>
        </p:spPr>
        <p:txBody>
          <a:bodyPr>
            <a:normAutofit/>
          </a:bodyPr>
          <a:lstStyle/>
          <a:p>
            <a:pPr marL="36900" indent="0">
              <a:buNone/>
            </a:pPr>
            <a:endParaRPr lang="en-US"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dirty="0">
                <a:latin typeface="Arial" panose="020B0604020202020204" pitchFamily="34" charset="0"/>
                <a:cs typeface="Arial" panose="020B0604020202020204" pitchFamily="34" charset="0"/>
              </a:rPr>
              <a:t>Access the help server at: </a:t>
            </a:r>
            <a:r>
              <a:rPr lang="en-US" dirty="0">
                <a:latin typeface="Arial" panose="020B0604020202020204" pitchFamily="34" charset="0"/>
                <a:cs typeface="Arial" panose="020B0604020202020204" pitchFamily="34" charset="0"/>
                <a:hlinkClick r:id="rId3"/>
              </a:rPr>
              <a:t>https://help.jinhong.org/</a:t>
            </a:r>
            <a:r>
              <a:rPr lang="en-US" dirty="0">
                <a:latin typeface="Arial" panose="020B0604020202020204" pitchFamily="34" charset="0"/>
                <a:cs typeface="Arial" panose="020B0604020202020204" pitchFamily="34" charset="0"/>
              </a:rPr>
              <a:t>  </a:t>
            </a:r>
          </a:p>
          <a:p>
            <a:pPr marL="1200150" lvl="2" indent="-342900"/>
            <a:r>
              <a:rPr lang="en-US" dirty="0">
                <a:latin typeface="Arial" panose="020B0604020202020204" pitchFamily="34" charset="0"/>
                <a:cs typeface="Arial" panose="020B0604020202020204" pitchFamily="34" charset="0"/>
              </a:rPr>
              <a:t>by default, you use your student ID with temporary password “</a:t>
            </a:r>
            <a:r>
              <a:rPr lang="en-US" dirty="0" err="1">
                <a:latin typeface="Arial" panose="020B0604020202020204" pitchFamily="34" charset="0"/>
                <a:cs typeface="Arial" panose="020B0604020202020204" pitchFamily="34" charset="0"/>
              </a:rPr>
              <a:t>helloworld</a:t>
            </a:r>
            <a:r>
              <a:rPr lang="en-US" dirty="0">
                <a:latin typeface="Arial" panose="020B0604020202020204" pitchFamily="34" charset="0"/>
                <a:cs typeface="Arial" panose="020B0604020202020204" pitchFamily="34" charset="0"/>
              </a:rPr>
              <a:t>”</a:t>
            </a:r>
          </a:p>
          <a:p>
            <a:pPr marL="1200150" lvl="2" indent="-342900"/>
            <a:r>
              <a:rPr lang="en-US" dirty="0">
                <a:latin typeface="Arial" panose="020B0604020202020204" pitchFamily="34" charset="0"/>
                <a:cs typeface="Arial" panose="020B0604020202020204" pitchFamily="34" charset="0"/>
              </a:rPr>
              <a:t>Any issues logging in, contact any of the facilitators or me</a:t>
            </a:r>
          </a:p>
          <a:p>
            <a:pPr marL="800100" lvl="1" indent="-342900">
              <a:buFont typeface="Wingdings" panose="05000000000000000000" pitchFamily="2" charset="2"/>
              <a:buChar char="v"/>
            </a:pPr>
            <a:r>
              <a:rPr lang="en-US" dirty="0">
                <a:latin typeface="Arial" panose="020B0604020202020204" pitchFamily="34" charset="0"/>
                <a:cs typeface="Arial" panose="020B0604020202020204" pitchFamily="34" charset="0"/>
              </a:rPr>
              <a:t>Fill out a  form and wait until a facilitator comes to you</a:t>
            </a:r>
          </a:p>
          <a:p>
            <a:pPr marL="763200" lvl="2" indent="0">
              <a:buNone/>
            </a:pPr>
            <a:r>
              <a:rPr lang="en-US" dirty="0">
                <a:latin typeface="Arial" panose="020B0604020202020204" pitchFamily="34" charset="0"/>
                <a:cs typeface="Arial" panose="020B0604020202020204" pitchFamily="34" charset="0"/>
              </a:rPr>
              <a:t>		Note: for the location, write the desk number for F2F students, and "online" for online students.</a:t>
            </a:r>
          </a:p>
          <a:p>
            <a:pPr marL="800100" lvl="1" indent="-342900">
              <a:buFont typeface="Wingdings" panose="05000000000000000000" pitchFamily="2" charset="2"/>
              <a:buChar char="v"/>
            </a:pPr>
            <a:r>
              <a:rPr lang="en-US" dirty="0">
                <a:latin typeface="Arial" panose="020B0604020202020204" pitchFamily="34" charset="0"/>
                <a:cs typeface="Arial" panose="020B0604020202020204" pitchFamily="34" charset="0"/>
              </a:rPr>
              <a:t>If you are doing labs via online, then the facilitator will contact you via Teams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637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C7956DC-30BC-499A-9486-59AA92AFEB94}"/>
              </a:ext>
            </a:extLst>
          </p:cNvPr>
          <p:cNvSpPr>
            <a:spLocks noGrp="1"/>
          </p:cNvSpPr>
          <p:nvPr>
            <p:ph type="title"/>
          </p:nvPr>
        </p:nvSpPr>
        <p:spPr>
          <a:xfrm>
            <a:off x="601581" y="5803208"/>
            <a:ext cx="10184339" cy="858416"/>
          </a:xfrm>
        </p:spPr>
        <p:txBody>
          <a:bodyPr>
            <a:normAutofit/>
          </a:bodyPr>
          <a:lstStyle/>
          <a:p>
            <a:pPr algn="l"/>
            <a:r>
              <a:rPr lang="en-AU" sz="2800" dirty="0"/>
              <a:t>The help server is available at https://</a:t>
            </a:r>
            <a:r>
              <a:rPr lang="en-US" sz="2800" dirty="0"/>
              <a:t>help.jinhong.org</a:t>
            </a:r>
            <a:endParaRPr lang="en-AU" sz="2800" dirty="0"/>
          </a:p>
        </p:txBody>
      </p:sp>
      <p:pic>
        <p:nvPicPr>
          <p:cNvPr id="5" name="Picture 4">
            <a:extLst>
              <a:ext uri="{FF2B5EF4-FFF2-40B4-BE49-F238E27FC236}">
                <a16:creationId xmlns:a16="http://schemas.microsoft.com/office/drawing/2014/main" id="{8E414A02-27DB-453C-BA9B-F9A001B36E4E}"/>
              </a:ext>
            </a:extLst>
          </p:cNvPr>
          <p:cNvPicPr>
            <a:picLocks noChangeAspect="1"/>
          </p:cNvPicPr>
          <p:nvPr/>
        </p:nvPicPr>
        <p:blipFill>
          <a:blip r:embed="rId3"/>
          <a:stretch>
            <a:fillRect/>
          </a:stretch>
        </p:blipFill>
        <p:spPr>
          <a:xfrm>
            <a:off x="625642" y="332943"/>
            <a:ext cx="10934651" cy="5446202"/>
          </a:xfrm>
          <a:prstGeom prst="rect">
            <a:avLst/>
          </a:prstGeom>
        </p:spPr>
      </p:pic>
    </p:spTree>
    <p:extLst>
      <p:ext uri="{BB962C8B-B14F-4D97-AF65-F5344CB8AC3E}">
        <p14:creationId xmlns:p14="http://schemas.microsoft.com/office/powerpoint/2010/main" val="324109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4224837"/>
          </a:xfrm>
        </p:spPr>
        <p:txBody>
          <a:bodyPr>
            <a:normAutofit/>
          </a:bodyPr>
          <a:lstStyle/>
          <a:p>
            <a:pPr rtl="0"/>
            <a:r>
              <a:rPr lang="en-US" dirty="0">
                <a:latin typeface="Arial" panose="020B0604020202020204" pitchFamily="34" charset="0"/>
                <a:cs typeface="Arial" panose="020B0604020202020204" pitchFamily="34" charset="0"/>
              </a:rPr>
              <a:t>For labs 1-3, due date:  5pm 24 March</a:t>
            </a:r>
          </a:p>
          <a:p>
            <a:pPr marL="347472" rtl="0"/>
            <a:r>
              <a:rPr lang="en-US" dirty="0">
                <a:latin typeface="Arial" panose="020B0604020202020204" pitchFamily="34" charset="0"/>
                <a:cs typeface="Arial" panose="020B0604020202020204" pitchFamily="34" charset="0"/>
              </a:rPr>
              <a:t>For labs 4-6, due date:  5pm 14 April</a:t>
            </a:r>
          </a:p>
          <a:p>
            <a:pPr marL="347472" rtl="0"/>
            <a:r>
              <a:rPr lang="en-US" dirty="0">
                <a:latin typeface="Arial" panose="020B0604020202020204" pitchFamily="34" charset="0"/>
                <a:cs typeface="Arial" panose="020B0604020202020204" pitchFamily="34" charset="0"/>
              </a:rPr>
              <a:t>For labs 7-10, due date:  5pm 12 May</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2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933447" y="1954343"/>
            <a:ext cx="9458782" cy="3845566"/>
          </a:xfrm>
        </p:spPr>
        <p:txBody>
          <a:bodyPr/>
          <a:lstStyle/>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Virtual Machine Manager: </a:t>
            </a:r>
            <a:r>
              <a:rPr lang="en-AU" dirty="0" err="1">
                <a:solidFill>
                  <a:schemeClr val="tx1"/>
                </a:solidFill>
                <a:latin typeface="Arial" panose="020B0604020202020204" pitchFamily="34" charset="0"/>
                <a:cs typeface="Arial" panose="020B0604020202020204" pitchFamily="34" charset="0"/>
              </a:rPr>
              <a:t>Virtualbox</a:t>
            </a:r>
            <a:r>
              <a:rPr lang="en-AU" dirty="0">
                <a:solidFill>
                  <a:schemeClr val="tx1"/>
                </a:solidFill>
                <a:latin typeface="Arial" panose="020B0604020202020204" pitchFamily="34" charset="0"/>
                <a:cs typeface="Arial" panose="020B0604020202020204" pitchFamily="34" charset="0"/>
              </a:rPr>
              <a:t> or VMware</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Setup VM and do labs there to avoid any mistakes propagating to your host</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VM provides an additional layer of security.</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Not all labs must run in VM (and is safe to do so on your host machine).</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913795" y="148237"/>
            <a:ext cx="10353762" cy="1257300"/>
          </a:xfrm>
        </p:spPr>
        <p:txBody>
          <a:bodyPr/>
          <a:lstStyle/>
          <a:p>
            <a:r>
              <a:rPr lang="en-US" sz="4000" dirty="0"/>
              <a:t>Lab Setup</a:t>
            </a:r>
            <a:endParaRPr lang="en-AU" sz="4000" dirty="0"/>
          </a:p>
        </p:txBody>
      </p:sp>
    </p:spTree>
    <p:extLst>
      <p:ext uri="{BB962C8B-B14F-4D97-AF65-F5344CB8AC3E}">
        <p14:creationId xmlns:p14="http://schemas.microsoft.com/office/powerpoint/2010/main" val="61626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Project will be released in Week 6 (TBC) and ending in Week 10 (TBC). This will be similar in format to the labs – except without the guidance part</a:t>
            </a:r>
          </a:p>
          <a:p>
            <a:pPr lvl="1"/>
            <a:r>
              <a:rPr lang="en-AU" dirty="0">
                <a:latin typeface="Arial" panose="020B0604020202020204" pitchFamily="34" charset="0"/>
                <a:cs typeface="Arial" panose="020B0604020202020204" pitchFamily="34" charset="0"/>
              </a:rPr>
              <a:t>Project is worth 25% of assessment</a:t>
            </a:r>
          </a:p>
          <a:p>
            <a:r>
              <a:rPr lang="en-AU" dirty="0">
                <a:latin typeface="Arial" panose="020B0604020202020204" pitchFamily="34" charset="0"/>
                <a:cs typeface="Arial" panose="020B0604020202020204" pitchFamily="34" charset="0"/>
              </a:rPr>
              <a:t>Final Exam: 50% of final assessment</a:t>
            </a:r>
          </a:p>
          <a:p>
            <a:pPr lvl="1"/>
            <a:r>
              <a:rPr lang="en-AU" dirty="0">
                <a:latin typeface="Arial" panose="020B0604020202020204" pitchFamily="34" charset="0"/>
                <a:cs typeface="Arial" panose="020B0604020202020204" pitchFamily="34" charset="0"/>
              </a:rPr>
              <a:t>Exam overview will be done in week 12.</a:t>
            </a:r>
          </a:p>
          <a:p>
            <a:pPr lvl="1"/>
            <a:r>
              <a:rPr lang="en-AU" dirty="0">
                <a:latin typeface="Arial" panose="020B0604020202020204" pitchFamily="34" charset="0"/>
                <a:cs typeface="Arial" panose="020B0604020202020204" pitchFamily="34" charset="0"/>
              </a:rPr>
              <a:t>Exam can be assisted by open-book notes without electronic materials</a:t>
            </a:r>
          </a:p>
        </p:txBody>
      </p:sp>
    </p:spTree>
    <p:extLst>
      <p:ext uri="{BB962C8B-B14F-4D97-AF65-F5344CB8AC3E}">
        <p14:creationId xmlns:p14="http://schemas.microsoft.com/office/powerpoint/2010/main" val="189261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16568"/>
            <a:ext cx="10353762" cy="1257300"/>
          </a:xfrm>
        </p:spPr>
        <p:txBody>
          <a:bodyPr/>
          <a:lstStyle/>
          <a:p>
            <a:r>
              <a:rPr lang="en-AU" dirty="0"/>
              <a:t>Weekly 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1473868"/>
            <a:ext cx="10353762" cy="4564982"/>
          </a:xfrm>
        </p:spPr>
        <p:txBody>
          <a:bodyPr>
            <a:normAutofit fontScale="925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cyber security</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Computers and Networks</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Incidents</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95" y="28258"/>
            <a:ext cx="10353762" cy="1044149"/>
          </a:xfrm>
        </p:spPr>
        <p:txBody>
          <a:bodyPr/>
          <a:lstStyle/>
          <a:p>
            <a:r>
              <a:rPr lang="en-AU" dirty="0">
                <a:latin typeface="Arial" panose="020B0604020202020204" pitchFamily="34" charset="0"/>
                <a:cs typeface="Arial" panose="020B0604020202020204" pitchFamily="34" charset="0"/>
              </a:rPr>
              <a:t>Enquiries</a:t>
            </a:r>
            <a:endParaRPr lang="en-AU" dirty="0"/>
          </a:p>
        </p:txBody>
      </p:sp>
      <p:sp>
        <p:nvSpPr>
          <p:cNvPr id="3" name="Content Placeholder 2"/>
          <p:cNvSpPr>
            <a:spLocks noGrp="1"/>
          </p:cNvSpPr>
          <p:nvPr>
            <p:ph idx="1"/>
          </p:nvPr>
        </p:nvSpPr>
        <p:spPr>
          <a:xfrm>
            <a:off x="608995" y="848226"/>
            <a:ext cx="10353762" cy="5161547"/>
          </a:xfrm>
        </p:spPr>
        <p:txBody>
          <a:bodyPr>
            <a:normAutofit/>
          </a:bodyPr>
          <a:lstStyle/>
          <a:p>
            <a:pPr lvl="1"/>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Office hours</a:t>
            </a:r>
          </a:p>
          <a:p>
            <a:pPr lvl="1"/>
            <a:r>
              <a:rPr lang="en-AU" dirty="0">
                <a:latin typeface="Arial" panose="020B0604020202020204" pitchFamily="34" charset="0"/>
                <a:cs typeface="Arial" panose="020B0604020202020204" pitchFamily="34" charset="0"/>
              </a:rPr>
              <a:t>Maybe Friday 12 – 2pm (F2F and virtual ) -&gt; this is just an arbitrary slot</a:t>
            </a:r>
          </a:p>
          <a:p>
            <a:pPr lvl="1"/>
            <a:r>
              <a:rPr lang="en-AU" dirty="0">
                <a:latin typeface="Arial" panose="020B0604020202020204" pitchFamily="34" charset="0"/>
                <a:cs typeface="Arial" panose="020B0604020202020204" pitchFamily="34" charset="0"/>
              </a:rPr>
              <a:t>Other times can be arranged too (send an email or message on Teams to book) </a:t>
            </a:r>
          </a:p>
          <a:p>
            <a:pPr lvl="1"/>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Lab Enquiries</a:t>
            </a:r>
          </a:p>
          <a:p>
            <a:pPr lvl="2"/>
            <a:r>
              <a:rPr lang="en-US" dirty="0">
                <a:latin typeface="Arial" panose="020B0604020202020204" pitchFamily="34" charset="0"/>
                <a:cs typeface="Arial" panose="020B0604020202020204" pitchFamily="34" charset="0"/>
              </a:rPr>
              <a:t>Ask on Teams (but remember not to share answers)</a:t>
            </a:r>
            <a:endParaRPr lang="en-AU" dirty="0">
              <a:latin typeface="Arial" panose="020B0604020202020204" pitchFamily="34" charset="0"/>
              <a:cs typeface="Arial" panose="020B0604020202020204" pitchFamily="34" charset="0"/>
            </a:endParaRPr>
          </a:p>
          <a:p>
            <a:pPr lvl="2"/>
            <a:r>
              <a:rPr lang="en-AU" dirty="0">
                <a:latin typeface="Arial" panose="020B0604020202020204" pitchFamily="34" charset="0"/>
                <a:cs typeface="Arial" panose="020B0604020202020204" pitchFamily="34" charset="0"/>
              </a:rPr>
              <a:t>Ping lab facilitators (you can contact any one of them)!</a:t>
            </a:r>
          </a:p>
          <a:p>
            <a:pPr lvl="2"/>
            <a:r>
              <a:rPr lang="en-AU" dirty="0">
                <a:latin typeface="Arial" panose="020B0604020202020204" pitchFamily="34" charset="0"/>
                <a:cs typeface="Arial" panose="020B0604020202020204" pitchFamily="34" charset="0"/>
              </a:rPr>
              <a:t>If all fails, email me</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dirty="0">
                <a:latin typeface="Arial" panose="020B0604020202020204" pitchFamily="34" charset="0"/>
                <a:cs typeface="Arial" panose="020B0604020202020204" pitchFamily="34" charset="0"/>
                <a:hlinkClick r:id="rId3"/>
              </a:rPr>
              <a:t>https://book.ethicalhackinghtb.xyz/</a:t>
            </a:r>
            <a:r>
              <a:rPr lang="en-AU" dirty="0">
                <a:latin typeface="Arial" panose="020B0604020202020204" pitchFamily="34" charset="0"/>
                <a:cs typeface="Arial" panose="020B0604020202020204" pitchFamily="34" charset="0"/>
              </a:rPr>
              <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a:p>
            <a:pPr marL="36900" indent="0">
              <a:buNone/>
            </a:pPr>
            <a:endParaRPr lang="en-AU" dirty="0">
              <a:latin typeface="Arial" panose="020B0604020202020204" pitchFamily="34" charset="0"/>
              <a:cs typeface="Arial" panose="020B0604020202020204" pitchFamily="34" charset="0"/>
            </a:endParaRPr>
          </a:p>
          <a:p>
            <a:r>
              <a:rPr lang="en-AU" dirty="0" err="1">
                <a:latin typeface="Arial" panose="020B0604020202020204" pitchFamily="34" charset="0"/>
                <a:cs typeface="Arial" panose="020B0604020202020204" pitchFamily="34" charset="0"/>
              </a:rPr>
              <a:t>ChatGPT</a:t>
            </a:r>
            <a:r>
              <a:rPr lang="en-AU" dirty="0">
                <a:latin typeface="Arial" panose="020B0604020202020204" pitchFamily="34" charset="0"/>
                <a:cs typeface="Arial" panose="020B0604020202020204" pitchFamily="34" charset="0"/>
              </a:rPr>
              <a:t> might be more useful than traditional search engines. </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0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a:t>FAQs </a:t>
            </a:r>
            <a:endParaRPr lang="en-AU" dirty="0"/>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r>
              <a:rPr lang="en-US" dirty="0">
                <a:latin typeface="Arial" panose="020B0604020202020204" pitchFamily="34" charset="0"/>
                <a:cs typeface="Arial" panose="020B0604020202020204" pitchFamily="34" charset="0"/>
              </a:rPr>
              <a:t>Q: Why labs take too long to finish?</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Labs are to get you familiar with various cybersecurity concepts, and it could take longer than the allocated 2 hours for the lab to finish it. </a:t>
            </a:r>
          </a:p>
          <a:p>
            <a:r>
              <a:rPr lang="en-US" dirty="0">
                <a:latin typeface="Arial" panose="020B0604020202020204" pitchFamily="34" charset="0"/>
                <a:cs typeface="Arial" panose="020B0604020202020204" pitchFamily="34" charset="0"/>
              </a:rPr>
              <a:t>You are welcome to attend other scheduled labs (given there are spaces for extra students) to complete the labs with the help of lab facilitators. </a:t>
            </a:r>
          </a:p>
          <a:p>
            <a:pPr marL="0" indent="0">
              <a:buNone/>
            </a:pPr>
            <a:endParaRPr lang="en-US" dirty="0"/>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5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1A839-9D28-7749-9BD6-E294D81EE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782" y="213360"/>
            <a:ext cx="8001000" cy="6443472"/>
          </a:xfrm>
          <a:prstGeom prst="rect">
            <a:avLst/>
          </a:prstGeom>
        </p:spPr>
      </p:pic>
    </p:spTree>
    <p:extLst>
      <p:ext uri="{BB962C8B-B14F-4D97-AF65-F5344CB8AC3E}">
        <p14:creationId xmlns:p14="http://schemas.microsoft.com/office/powerpoint/2010/main" val="3392685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a:t>FAQs </a:t>
            </a:r>
            <a:endParaRPr lang="en-AU" dirty="0"/>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endParaRPr lang="en-US" dirty="0"/>
          </a:p>
          <a:p>
            <a:pPr marL="0" indent="0">
              <a:buNone/>
            </a:pPr>
            <a:r>
              <a:rPr lang="en-US" dirty="0">
                <a:latin typeface="Arial" panose="020B0604020202020204" pitchFamily="34" charset="0"/>
                <a:cs typeface="Arial" panose="020B0604020202020204" pitchFamily="34" charset="0"/>
              </a:rPr>
              <a:t>Q: Why don’t we get sample answers for labs (and others)?</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The lab solutions for this unit can be different significantly from one to another, even with reasonably simple questions.</a:t>
            </a:r>
          </a:p>
          <a:p>
            <a:r>
              <a:rPr lang="en-US" dirty="0">
                <a:latin typeface="Arial" panose="020B0604020202020204" pitchFamily="34" charset="0"/>
                <a:cs typeface="Arial" panose="020B0604020202020204" pitchFamily="34" charset="0"/>
              </a:rPr>
              <a:t>We simply don’t want you to learn sample answers, but rather learn to explore various ways of solving (i.e., improve problem solving skills).</a:t>
            </a:r>
          </a:p>
          <a:p>
            <a:r>
              <a:rPr lang="en-US" dirty="0">
                <a:latin typeface="Arial" panose="020B0604020202020204" pitchFamily="34" charset="0"/>
                <a:cs typeface="Arial" panose="020B0604020202020204" pitchFamily="34" charset="0"/>
              </a:rPr>
              <a:t>We (facilitators and lecturers) are happy to discuss your solution, work out what might be going wrong and try to fix it with you.</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65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endParaRPr lang="en-AU" dirty="0"/>
          </a:p>
        </p:txBody>
      </p:sp>
      <p:sp>
        <p:nvSpPr>
          <p:cNvPr id="3" name="Content Placeholder 2"/>
          <p:cNvSpPr>
            <a:spLocks noGrp="1"/>
          </p:cNvSpPr>
          <p:nvPr>
            <p:ph idx="1"/>
          </p:nvPr>
        </p:nvSpPr>
        <p:spPr/>
        <p:txBody>
          <a:bodyPr/>
          <a:lstStyle/>
          <a:p>
            <a:r>
              <a:rPr lang="en-US" dirty="0"/>
              <a:t>Please don’t cheat on any of the assessment items.</a:t>
            </a:r>
          </a:p>
          <a:p>
            <a:r>
              <a:rPr lang="en-US" dirty="0"/>
              <a:t>Don’t copy your friend’s code.</a:t>
            </a:r>
          </a:p>
          <a:p>
            <a:r>
              <a:rPr lang="en-US" dirty="0"/>
              <a:t>Don’t copy code from online.</a:t>
            </a:r>
          </a:p>
          <a:p>
            <a:r>
              <a:rPr lang="en-US" dirty="0"/>
              <a:t>Don’t share your code structure with your friends </a:t>
            </a:r>
          </a:p>
          <a:p>
            <a:pPr lvl="1"/>
            <a:r>
              <a:rPr lang="en-US" dirty="0"/>
              <a:t>Only share ideas</a:t>
            </a:r>
          </a:p>
          <a:p>
            <a:endParaRPr lang="en-US" dirty="0"/>
          </a:p>
          <a:p>
            <a:r>
              <a:rPr lang="en-US" dirty="0"/>
              <a:t>Consequences are dire!</a:t>
            </a:r>
            <a:endParaRPr lang="en-AU" dirty="0"/>
          </a:p>
        </p:txBody>
      </p:sp>
      <p:pic>
        <p:nvPicPr>
          <p:cNvPr id="2050" name="Picture 2" descr="Image result for but w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696" y="3372800"/>
            <a:ext cx="2376264" cy="27668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 – so:</a:t>
            </a:r>
          </a:p>
          <a:p>
            <a:pPr marL="414000" lvl="1" indent="0">
              <a:buNone/>
            </a:pPr>
            <a:r>
              <a:rPr lang="en-AU" b="1" i="1" dirty="0">
                <a:effectLst/>
                <a:latin typeface="Arial" panose="020B0604020202020204" pitchFamily="34" charset="0"/>
                <a:cs typeface="Arial" panose="020B0604020202020204" pitchFamily="34" charset="0"/>
              </a:rPr>
              <a:t>Cyber security </a:t>
            </a:r>
            <a:r>
              <a:rPr lang="en-AU" dirty="0">
                <a:effectLst/>
                <a:latin typeface="Arial" panose="020B0604020202020204" pitchFamily="34" charset="0"/>
                <a:cs typeface="Arial" panose="020B0604020202020204" pitchFamily="34" charset="0"/>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latin typeface="Arial" panose="020B0604020202020204" pitchFamily="34" charset="0"/>
                <a:cs typeface="Arial" panose="020B0604020202020204" pitchFamily="34" charset="0"/>
              </a:rPr>
              <a:t>1</a:t>
            </a:r>
            <a:r>
              <a:rPr lang="en-AU" dirty="0">
                <a:effectLst/>
                <a:latin typeface="Arial" panose="020B0604020202020204" pitchFamily="34" charset="0"/>
                <a:cs typeface="Arial" panose="020B0604020202020204" pitchFamily="34" charset="0"/>
              </a:rPr>
              <a:t> </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50690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4"/>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a:solidFill>
                  <a:srgbClr val="2993D5"/>
                </a:solidFill>
              </a:rPr>
              <a:t>2018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C2ED2737-1796-D54E-A0CA-4C7C7C4A0B91}"/>
              </a:ext>
            </a:extLst>
          </p:cNvPr>
          <p:cNvPicPr>
            <a:picLocks noChangeAspect="1"/>
          </p:cNvPicPr>
          <p:nvPr/>
        </p:nvPicPr>
        <p:blipFill>
          <a:blip r:embed="rId4"/>
          <a:stretch>
            <a:fillRect/>
          </a:stretch>
        </p:blipFill>
        <p:spPr>
          <a:xfrm>
            <a:off x="6012562" y="609600"/>
            <a:ext cx="4821173"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480672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 the live lectures</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2076450"/>
            <a:ext cx="10353762" cy="4384508"/>
          </a:xfrm>
        </p:spPr>
        <p:txBody>
          <a:bodyPr>
            <a:normAutofit/>
          </a:bodyPr>
          <a:lstStyle/>
          <a:p>
            <a:r>
              <a:rPr lang="en-AU" dirty="0">
                <a:latin typeface="Arial" panose="020B0604020202020204" pitchFamily="34" charset="0"/>
                <a:cs typeface="Arial" panose="020B0604020202020204" pitchFamily="34" charset="0"/>
              </a:rPr>
              <a:t>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endParaRPr lang="en-AU" baseline="3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2076450"/>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Hacking without authorization is a crime in almost every country</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Copyright notice</a:t>
            </a:r>
            <a:endParaRPr lang="en-AU" dirty="0"/>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2076450"/>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(CITS1003 – Introduction to Cybersecurity)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F3C42F-05D8-49ED-AF35-C5FF84EC069D}"/>
              </a:ext>
            </a:extLst>
          </p:cNvPr>
          <p:cNvSpPr/>
          <p:nvPr/>
        </p:nvSpPr>
        <p:spPr>
          <a:xfrm>
            <a:off x="7535332" y="143387"/>
            <a:ext cx="1117601" cy="6587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rgbClr val="C00000"/>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BBDBF6F-560A-4748-833A-53044B26F557}"/>
              </a:ext>
            </a:extLst>
          </p:cNvPr>
          <p:cNvSpPr/>
          <p:nvPr/>
        </p:nvSpPr>
        <p:spPr>
          <a:xfrm>
            <a:off x="7165494" y="296718"/>
            <a:ext cx="1487439" cy="4834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C00000"/>
                </a:solidFill>
                <a:latin typeface="Arial" panose="020B0604020202020204" pitchFamily="34" charset="0"/>
                <a:cs typeface="Arial" panose="020B0604020202020204" pitchFamily="34" charset="0"/>
              </a:rPr>
              <a:t>2020</a:t>
            </a:r>
            <a:endParaRPr lang="en-US" sz="2800" b="1" dirty="0">
              <a:solidFill>
                <a:srgbClr val="C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89584BC-CAB3-B344-8199-9E281BD9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110" y="894499"/>
            <a:ext cx="9175865" cy="5680922"/>
          </a:xfrm>
          <a:prstGeom prst="rect">
            <a:avLst/>
          </a:prstGeom>
        </p:spPr>
      </p:pic>
      <p:pic>
        <p:nvPicPr>
          <p:cNvPr id="6" name="Picture 5">
            <a:extLst>
              <a:ext uri="{FF2B5EF4-FFF2-40B4-BE49-F238E27FC236}">
                <a16:creationId xmlns:a16="http://schemas.microsoft.com/office/drawing/2014/main" id="{E8CA1C5F-6F63-4A48-8AE9-8562C19C4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5313" y="143387"/>
            <a:ext cx="3460019" cy="658727"/>
          </a:xfrm>
          <a:prstGeom prst="rect">
            <a:avLst/>
          </a:prstGeom>
        </p:spPr>
      </p:pic>
    </p:spTree>
    <p:extLst>
      <p:ext uri="{BB962C8B-B14F-4D97-AF65-F5344CB8AC3E}">
        <p14:creationId xmlns:p14="http://schemas.microsoft.com/office/powerpoint/2010/main" val="227549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0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a:bodyPr>
          <a:lstStyle/>
          <a:p>
            <a:r>
              <a:rPr lang="en-AU" dirty="0">
                <a:latin typeface="Arial" panose="020B0604020202020204" pitchFamily="34" charset="0"/>
                <a:cs typeface="Arial" panose="020B0604020202020204" pitchFamily="34" charset="0"/>
              </a:rPr>
              <a:t>There are hundreds of students enrolled in the unit from diverse backgrounds</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 or mathematics</a:t>
            </a:r>
          </a:p>
          <a:p>
            <a:r>
              <a:rPr lang="en-AU" dirty="0">
                <a:latin typeface="Arial" panose="020B0604020202020204" pitchFamily="34" charset="0"/>
                <a:cs typeface="Arial" panose="020B0604020202020204" pitchFamily="34" charset="0"/>
              </a:rPr>
              <a:t>This is an introductory course and so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 course is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latin typeface="Arial" panose="020B0604020202020204" pitchFamily="34" charset="0"/>
                <a:cs typeface="Arial" panose="020B0604020202020204" pitchFamily="34" charset="0"/>
                <a:hlinkClick r:id="rId3"/>
              </a:rPr>
              <a:t>https://www.cybok.org/</a:t>
            </a:r>
            <a:r>
              <a:rPr lang="en-AU" dirty="0">
                <a:latin typeface="Arial" panose="020B0604020202020204" pitchFamily="34" charset="0"/>
                <a:cs typeface="Arial" panose="020B0604020202020204" pitchFamily="34" charset="0"/>
              </a:rPr>
              <a:t>) and some elements of CISSP (Certified Information Systems Security Professional) from ISC</a:t>
            </a:r>
            <a:r>
              <a:rPr lang="en-AU" baseline="30000" dirty="0">
                <a:latin typeface="Arial" panose="020B0604020202020204" pitchFamily="34" charset="0"/>
                <a:cs typeface="Arial" panose="020B0604020202020204" pitchFamily="34" charset="0"/>
              </a:rPr>
              <a:t>2</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34" y="281796"/>
            <a:ext cx="10353762" cy="1257300"/>
          </a:xfrm>
        </p:spPr>
        <p:txBody>
          <a:bodyPr/>
          <a:lstStyle/>
          <a:p>
            <a:r>
              <a:rPr lang="en-AU" sz="3200" b="1" dirty="0"/>
              <a:t>To Get Started</a:t>
            </a:r>
          </a:p>
        </p:txBody>
      </p:sp>
      <p:sp>
        <p:nvSpPr>
          <p:cNvPr id="3" name="Content Placeholder 2"/>
          <p:cNvSpPr>
            <a:spLocks noGrp="1"/>
          </p:cNvSpPr>
          <p:nvPr>
            <p:ph idx="1"/>
          </p:nvPr>
        </p:nvSpPr>
        <p:spPr>
          <a:xfrm>
            <a:off x="1552150" y="2076450"/>
            <a:ext cx="10353762" cy="3714749"/>
          </a:xfrm>
        </p:spPr>
        <p:txBody>
          <a:bodyPr numCol="2">
            <a:normAutofit/>
          </a:bodyPr>
          <a:lstStyle/>
          <a:p>
            <a:r>
              <a:rPr lang="en-AU" b="1" dirty="0"/>
              <a:t>People</a:t>
            </a:r>
          </a:p>
          <a:p>
            <a:r>
              <a:rPr lang="en-AU" b="1" dirty="0"/>
              <a:t>Emergency</a:t>
            </a:r>
          </a:p>
          <a:p>
            <a:r>
              <a:rPr lang="en-AU" b="1" dirty="0"/>
              <a:t>Items of assessment</a:t>
            </a:r>
          </a:p>
          <a:p>
            <a:r>
              <a:rPr lang="en-AU" b="1" dirty="0"/>
              <a:t>Topics</a:t>
            </a:r>
          </a:p>
          <a:p>
            <a:r>
              <a:rPr lang="en-AU" b="1" dirty="0"/>
              <a:t>Ethics</a:t>
            </a:r>
          </a:p>
          <a:p>
            <a:endParaRPr lang="en-AU" b="1" dirty="0"/>
          </a:p>
          <a:p>
            <a:endParaRPr lang="en-AU" b="1" dirty="0"/>
          </a:p>
          <a:p>
            <a:r>
              <a:rPr lang="en-AU" b="1" dirty="0"/>
              <a:t>Online resources</a:t>
            </a:r>
          </a:p>
          <a:p>
            <a:r>
              <a:rPr lang="en-AU" b="1" dirty="0"/>
              <a:t>FAQs</a:t>
            </a:r>
          </a:p>
          <a:p>
            <a:r>
              <a:rPr lang="en-US" b="1" dirty="0"/>
              <a:t>What is Cybersecurity?</a:t>
            </a:r>
          </a:p>
          <a:p>
            <a:r>
              <a:rPr lang="en-US" b="1" dirty="0"/>
              <a:t>Learning outcomes</a:t>
            </a:r>
          </a:p>
          <a:p>
            <a:endParaRPr lang="en-AU" dirty="0"/>
          </a:p>
        </p:txBody>
      </p:sp>
    </p:spTree>
    <p:extLst>
      <p:ext uri="{BB962C8B-B14F-4D97-AF65-F5344CB8AC3E}">
        <p14:creationId xmlns:p14="http://schemas.microsoft.com/office/powerpoint/2010/main" val="178600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595574" y="279392"/>
            <a:ext cx="10353762" cy="953060"/>
          </a:xfrm>
        </p:spPr>
        <p:txBody>
          <a:bodyPr/>
          <a:lstStyle/>
          <a:p>
            <a:r>
              <a:rPr lang="en-AU"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3244480" y="1585464"/>
            <a:ext cx="3472902" cy="5069456"/>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err="1">
                <a:latin typeface="Times New Roman"/>
                <a:ea typeface="Times New Roman"/>
                <a:cs typeface="Times New Roman"/>
                <a:sym typeface="Times New Roman"/>
              </a:rPr>
              <a:t>Zhi</a:t>
            </a:r>
            <a:r>
              <a:rPr lang="en-US" sz="1400" dirty="0">
                <a:latin typeface="Times New Roman"/>
                <a:ea typeface="Times New Roman"/>
                <a:cs typeface="Times New Roman"/>
                <a:sym typeface="Times New Roman"/>
              </a:rPr>
              <a:t> Zhang</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Unit coordinator</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Room G.10</a:t>
            </a:r>
          </a:p>
          <a:p>
            <a:pPr lvl="0">
              <a:spcBef>
                <a:spcPts val="0"/>
              </a:spcBef>
              <a:buClr>
                <a:schemeClr val="dk1"/>
              </a:buClr>
              <a:buFont typeface="Arial"/>
              <a:buNone/>
            </a:pPr>
            <a:r>
              <a:rPr lang="en-US" sz="1400" dirty="0">
                <a:solidFill>
                  <a:schemeClr val="dk1"/>
                </a:solidFill>
                <a:latin typeface="Times New Roman"/>
                <a:ea typeface="Times New Roman"/>
                <a:cs typeface="Times New Roman"/>
                <a:sym typeface="Times New Roman"/>
                <a:hlinkClick r:id="rId3"/>
              </a:rPr>
              <a:t>zhi.zhang@uwa.edu.au</a:t>
            </a:r>
            <a:endParaRPr lang="en-US" sz="1400" dirty="0">
              <a:solidFill>
                <a:schemeClr val="dk1"/>
              </a:solidFill>
              <a:latin typeface="Times New Roman"/>
              <a:ea typeface="Times New Roman"/>
              <a:cs typeface="Times New Roman"/>
              <a:sym typeface="Times New Roman"/>
            </a:endParaRPr>
          </a:p>
          <a:p>
            <a:pPr lvl="0">
              <a:spcBef>
                <a:spcPts val="0"/>
              </a:spcBef>
              <a:buClr>
                <a:schemeClr val="dk1"/>
              </a:buClr>
              <a:buFont typeface="Arial"/>
              <a:buNone/>
            </a:pPr>
            <a:endParaRPr lang="en-US" sz="1400" dirty="0">
              <a:solidFill>
                <a:schemeClr val="dk1"/>
              </a:solidFill>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Larry Huynh</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Assistant Lecturer</a:t>
            </a: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4"/>
              </a:rPr>
              <a:t>larry.</a:t>
            </a:r>
            <a:r>
              <a:rPr lang="en-US" sz="1400" dirty="0" err="1">
                <a:latin typeface="Times New Roman"/>
                <a:ea typeface="Times New Roman"/>
                <a:cs typeface="Times New Roman"/>
                <a:sym typeface="Times New Roman"/>
                <a:hlinkClick r:id="rId4"/>
              </a:rPr>
              <a:t>huynh</a:t>
            </a:r>
            <a:r>
              <a:rPr lang="en-US" sz="1400" dirty="0">
                <a:latin typeface="Times New Roman"/>
                <a:ea typeface="Times New Roman"/>
                <a:cs typeface="Times New Roman"/>
                <a:sym typeface="Times New Roman"/>
                <a:hlinkClick r:id="rId4"/>
              </a:rPr>
              <a:t>@.uwa.edu.au</a:t>
            </a:r>
            <a:r>
              <a:rPr lang="en-US" sz="1400" dirty="0">
                <a:latin typeface="Times New Roman"/>
                <a:ea typeface="Times New Roman"/>
                <a:cs typeface="Times New Roman"/>
                <a:sym typeface="Times New Roman"/>
              </a:rPr>
              <a:t> </a:t>
            </a: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err="1">
                <a:latin typeface="Times New Roman"/>
                <a:ea typeface="Times New Roman"/>
                <a:cs typeface="Times New Roman"/>
                <a:sym typeface="Times New Roman"/>
              </a:rPr>
              <a:t>Weiyan</a:t>
            </a:r>
            <a:r>
              <a:rPr lang="en-AU" sz="1400" dirty="0">
                <a:latin typeface="Times New Roman"/>
                <a:ea typeface="Times New Roman"/>
                <a:cs typeface="Times New Roman"/>
                <a:sym typeface="Times New Roman"/>
              </a:rPr>
              <a:t> Xu</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Clr>
                <a:schemeClr val="dk1"/>
              </a:buClr>
              <a:buSzPct val="61111"/>
              <a:buFont typeface="Arial"/>
              <a:buNone/>
            </a:pPr>
            <a:endParaRPr lang="en-AU" sz="1400" dirty="0">
              <a:latin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5"/>
              </a:rPr>
              <a:t>weiyan.xu@research.uwa.edu.au</a:t>
            </a:r>
            <a:r>
              <a:rPr lang="en-US" sz="1400" dirty="0">
                <a:latin typeface="Times New Roman"/>
                <a:ea typeface="Times New Roman"/>
                <a:cs typeface="Times New Roman"/>
                <a:sym typeface="Times New Roman"/>
              </a:rPr>
              <a:t> </a:t>
            </a: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Jack Sun</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Lab facilitator</a:t>
            </a:r>
          </a:p>
          <a:p>
            <a:pPr lvl="0">
              <a:spcBef>
                <a:spcPts val="0"/>
              </a:spcBef>
              <a:buClr>
                <a:schemeClr val="dk1"/>
              </a:buClr>
              <a:buSzPct val="61111"/>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6"/>
              </a:rPr>
              <a:t>23466264@student.uwa.edu.au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a:p>
            <a:pPr lvl="0">
              <a:spcBef>
                <a:spcPts val="0"/>
              </a:spcBef>
              <a:buClr>
                <a:schemeClr val="dk1"/>
              </a:buClr>
              <a:buSzPct val="61111"/>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
        <p:nvSpPr>
          <p:cNvPr id="7" name="Shape 76">
            <a:extLst>
              <a:ext uri="{FF2B5EF4-FFF2-40B4-BE49-F238E27FC236}">
                <a16:creationId xmlns:a16="http://schemas.microsoft.com/office/drawing/2014/main" id="{0B403A3E-5FF0-4752-8688-39CA304628D9}"/>
              </a:ext>
            </a:extLst>
          </p:cNvPr>
          <p:cNvSpPr txBox="1"/>
          <p:nvPr/>
        </p:nvSpPr>
        <p:spPr>
          <a:xfrm>
            <a:off x="8052498" y="1585464"/>
            <a:ext cx="2896838" cy="3626123"/>
          </a:xfrm>
          <a:prstGeom prst="rect">
            <a:avLst/>
          </a:prstGeom>
          <a:noFill/>
          <a:ln>
            <a:noFill/>
          </a:ln>
        </p:spPr>
        <p:txBody>
          <a:bodyPr lIns="91425" tIns="91425" rIns="91425" bIns="91425" anchor="t" anchorCtr="0">
            <a:noAutofit/>
          </a:bodyPr>
          <a:lstStyle/>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Aliah Al-shabib</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r>
              <a:rPr lang="en-US" sz="1400" dirty="0">
                <a:latin typeface="Times New Roman"/>
                <a:ea typeface="Times New Roman"/>
                <a:cs typeface="Times New Roman"/>
                <a:sym typeface="Times New Roman"/>
                <a:hlinkClick r:id="rId7"/>
              </a:rPr>
              <a:t>23139394@student.uwa.edu.au</a:t>
            </a:r>
            <a:r>
              <a:rPr lang="en-US"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lvl="0">
              <a:spcBef>
                <a:spcPts val="0"/>
              </a:spcBef>
              <a:buNone/>
            </a:pPr>
            <a:endParaRPr lang="en-US" sz="1400" dirty="0">
              <a:latin typeface="Times New Roman"/>
              <a:ea typeface="Times New Roman"/>
              <a:cs typeface="Times New Roman"/>
              <a:sym typeface="Times New Roman"/>
            </a:endParaRPr>
          </a:p>
          <a:p>
            <a:pPr lvl="0">
              <a:spcBef>
                <a:spcPts val="0"/>
              </a:spcBef>
              <a:buNone/>
            </a:pPr>
            <a:endParaRPr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Angus Wise</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r>
              <a:rPr lang="en-US" sz="1400" dirty="0">
                <a:latin typeface="Times New Roman"/>
                <a:ea typeface="Times New Roman"/>
                <a:cs typeface="Times New Roman"/>
                <a:sym typeface="Times New Roman"/>
                <a:hlinkClick r:id="rId8"/>
              </a:rPr>
              <a:t>22734222@student.uwa.edu.au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David Adams</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rPr>
              <a:t>Lab facilitator</a:t>
            </a:r>
          </a:p>
          <a:p>
            <a:pPr lvl="0">
              <a:spcBef>
                <a:spcPts val="0"/>
              </a:spcBef>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r>
              <a:rPr lang="en-US" sz="1400" dirty="0">
                <a:latin typeface="Times New Roman"/>
                <a:ea typeface="Times New Roman"/>
                <a:cs typeface="Times New Roman"/>
                <a:sym typeface="Times New Roman"/>
                <a:hlinkClick r:id="rId9"/>
              </a:rPr>
              <a:t>22497769@student.uwa.edu.au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Hass</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School operations team</a:t>
            </a:r>
          </a:p>
          <a:p>
            <a:pPr lvl="0">
              <a:spcBef>
                <a:spcPts val="0"/>
              </a:spcBef>
              <a:buClr>
                <a:schemeClr val="dk1"/>
              </a:buClr>
              <a:buSzPct val="61111"/>
              <a:buFont typeface="Arial"/>
              <a:buNone/>
            </a:pPr>
            <a:r>
              <a:rPr lang="en-AU" sz="1400" dirty="0">
                <a:latin typeface="Times New Roman"/>
                <a:ea typeface="Times New Roman"/>
                <a:cs typeface="Times New Roman"/>
                <a:sym typeface="Times New Roman"/>
              </a:rPr>
              <a:t>Room: Main reception</a:t>
            </a:r>
          </a:p>
          <a:p>
            <a:pPr lvl="0">
              <a:spcBef>
                <a:spcPts val="0"/>
              </a:spcBef>
              <a:buClr>
                <a:schemeClr val="dk1"/>
              </a:buClr>
              <a:buSzPct val="61111"/>
              <a:buFont typeface="Arial"/>
              <a:buNone/>
            </a:pPr>
            <a:r>
              <a:rPr lang="en-US" sz="1400" dirty="0">
                <a:latin typeface="Times New Roman"/>
                <a:ea typeface="Times New Roman"/>
                <a:cs typeface="Times New Roman"/>
                <a:sym typeface="Times New Roman"/>
                <a:hlinkClick r:id="rId10"/>
              </a:rPr>
              <a:t>schoolops-pmc@uwa.edu.au</a:t>
            </a:r>
            <a:r>
              <a:rPr lang="en-US" sz="1400" dirty="0">
                <a:latin typeface="Times New Roman"/>
                <a:ea typeface="Times New Roman"/>
                <a:cs typeface="Times New Roman"/>
                <a:sym typeface="Times New Roman"/>
              </a:rPr>
              <a:t> </a:t>
            </a:r>
          </a:p>
          <a:p>
            <a:pPr lvl="0">
              <a:spcBef>
                <a:spcPts val="0"/>
              </a:spcBef>
              <a:buClr>
                <a:schemeClr val="dk1"/>
              </a:buClr>
              <a:buFont typeface="Arial"/>
              <a:buNone/>
            </a:pPr>
            <a:endParaRPr lang="en-US" sz="1400" dirty="0">
              <a:latin typeface="Times New Roman"/>
              <a:ea typeface="Times New Roman"/>
              <a:cs typeface="Times New Roman"/>
              <a:sym typeface="Times New Roman"/>
            </a:endParaRPr>
          </a:p>
          <a:p>
            <a:pPr lvl="0">
              <a:spcBef>
                <a:spcPts val="0"/>
              </a:spcBef>
              <a:buClr>
                <a:schemeClr val="dk1"/>
              </a:buClr>
              <a:buFont typeface="Arial"/>
              <a:buNone/>
            </a:pPr>
            <a:endParaRPr lang="en-AU" sz="1400" dirty="0">
              <a:latin typeface="Times New Roman"/>
              <a:ea typeface="Times New Roman"/>
              <a:cs typeface="Times New Roman"/>
              <a:sym typeface="Times New Roman"/>
            </a:endParaRPr>
          </a:p>
        </p:txBody>
      </p:sp>
      <p:pic>
        <p:nvPicPr>
          <p:cNvPr id="9" name="Picture 2" descr="No photo of Hass Sadeghi-Barzani">
            <a:extLst>
              <a:ext uri="{FF2B5EF4-FFF2-40B4-BE49-F238E27FC236}">
                <a16:creationId xmlns:a16="http://schemas.microsoft.com/office/drawing/2014/main" id="{DBFD782F-6DB3-44CB-93E1-1369FE8A4CD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7573" y="5277383"/>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AF34E7-08E1-420F-9551-3100E69AB4E5}"/>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1256" r="18127" b="29256"/>
          <a:stretch/>
        </p:blipFill>
        <p:spPr>
          <a:xfrm>
            <a:off x="2167573" y="2694480"/>
            <a:ext cx="972000" cy="1191489"/>
          </a:xfrm>
          <a:prstGeom prst="rect">
            <a:avLst/>
          </a:prstGeom>
        </p:spPr>
      </p:pic>
      <p:pic>
        <p:nvPicPr>
          <p:cNvPr id="18" name="Picture 2" descr="No photo of Hass Sadeghi-Barzani">
            <a:extLst>
              <a:ext uri="{FF2B5EF4-FFF2-40B4-BE49-F238E27FC236}">
                <a16:creationId xmlns:a16="http://schemas.microsoft.com/office/drawing/2014/main" id="{09343FFF-DDA6-4428-8195-479D6EBE76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1525" y="3928642"/>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person smiling for the camera&#10;&#10;Description automatically generated with medium confidence">
            <a:extLst>
              <a:ext uri="{FF2B5EF4-FFF2-40B4-BE49-F238E27FC236}">
                <a16:creationId xmlns:a16="http://schemas.microsoft.com/office/drawing/2014/main" id="{797F3C57-02FA-428C-A778-B759394DDF9D}"/>
              </a:ext>
            </a:extLst>
          </p:cNvPr>
          <p:cNvPicPr>
            <a:picLocks noChangeAspect="1"/>
          </p:cNvPicPr>
          <p:nvPr/>
        </p:nvPicPr>
        <p:blipFill rotWithShape="1">
          <a:blip r:embed="rId13"/>
          <a:srcRect l="8533" t="11877" r="-1792" b="12545"/>
          <a:stretch/>
        </p:blipFill>
        <p:spPr>
          <a:xfrm>
            <a:off x="6876492" y="1487000"/>
            <a:ext cx="1069039" cy="1170903"/>
          </a:xfrm>
          <a:prstGeom prst="rect">
            <a:avLst/>
          </a:prstGeom>
        </p:spPr>
      </p:pic>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14"/>
          <a:stretch>
            <a:fillRect/>
          </a:stretch>
        </p:blipFill>
        <p:spPr>
          <a:xfrm>
            <a:off x="2165512" y="1407627"/>
            <a:ext cx="972001" cy="1207480"/>
          </a:xfrm>
          <a:prstGeom prst="rect">
            <a:avLst/>
          </a:prstGeom>
        </p:spPr>
      </p:pic>
      <p:pic>
        <p:nvPicPr>
          <p:cNvPr id="16" name="Picture 2" descr="No photo of Hass Sadeghi-Barzani">
            <a:extLst>
              <a:ext uri="{FF2B5EF4-FFF2-40B4-BE49-F238E27FC236}">
                <a16:creationId xmlns:a16="http://schemas.microsoft.com/office/drawing/2014/main" id="{8252029B-0A24-443A-B7AA-70B1B97D65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6355" y="2707181"/>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2" descr="No photo of Hass Sadeghi-Barzani">
            <a:extLst>
              <a:ext uri="{FF2B5EF4-FFF2-40B4-BE49-F238E27FC236}">
                <a16:creationId xmlns:a16="http://schemas.microsoft.com/office/drawing/2014/main" id="{0D46826F-B963-4827-996D-E27EC5110F4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1525" y="5199381"/>
            <a:ext cx="972000" cy="1216389"/>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05E67AE-748B-4DD2-BBBB-132C13AE2F10}"/>
              </a:ext>
            </a:extLst>
          </p:cNvPr>
          <p:cNvPicPr>
            <a:picLocks noChangeAspect="1"/>
          </p:cNvPicPr>
          <p:nvPr/>
        </p:nvPicPr>
        <p:blipFill>
          <a:blip r:embed="rId15"/>
          <a:stretch>
            <a:fillRect/>
          </a:stretch>
        </p:blipFill>
        <p:spPr>
          <a:xfrm>
            <a:off x="2167573" y="4006522"/>
            <a:ext cx="972000" cy="1138510"/>
          </a:xfrm>
          <a:prstGeom prst="rect">
            <a:avLst/>
          </a:prstGeom>
        </p:spPr>
      </p:pic>
    </p:spTree>
    <p:extLst>
      <p:ext uri="{BB962C8B-B14F-4D97-AF65-F5344CB8AC3E}">
        <p14:creationId xmlns:p14="http://schemas.microsoft.com/office/powerpoint/2010/main" val="421569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42901"/>
            <a:ext cx="10353762" cy="1257300"/>
          </a:xfrm>
        </p:spPr>
        <p:txBody>
          <a:bodyPr/>
          <a:lstStyle/>
          <a:p>
            <a:r>
              <a:rPr lang="en-AU" dirty="0"/>
              <a:t>Emergency</a:t>
            </a:r>
          </a:p>
        </p:txBody>
      </p:sp>
      <p:sp>
        <p:nvSpPr>
          <p:cNvPr id="3" name="Content Placeholder 2"/>
          <p:cNvSpPr>
            <a:spLocks noGrp="1"/>
          </p:cNvSpPr>
          <p:nvPr>
            <p:ph idx="1"/>
          </p:nvPr>
        </p:nvSpPr>
        <p:spPr>
          <a:xfrm>
            <a:off x="336243" y="1600201"/>
            <a:ext cx="5759757" cy="4525963"/>
          </a:xfrm>
        </p:spPr>
        <p:txBody>
          <a:bodyPr>
            <a:normAutofit/>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our emergency procedure for various potential incidents</a:t>
            </a:r>
          </a:p>
          <a:p>
            <a:pPr lvl="1"/>
            <a:r>
              <a:rPr lang="en-AU" dirty="0">
                <a:latin typeface="Arial" panose="020B0604020202020204" pitchFamily="34" charset="0"/>
                <a:cs typeface="Arial" panose="020B0604020202020204" pitchFamily="34" charset="0"/>
                <a:hlinkClick r:id="rId3"/>
              </a:rPr>
              <a:t>http://www.safety.uwa.edu.au/incidents-injuries-emergency/procedures</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6D401DD-ABB4-4DA0-ACA9-85C7AEFAF6AB}"/>
              </a:ext>
            </a:extLst>
          </p:cNvPr>
          <p:cNvSpPr txBox="1">
            <a:spLocks/>
          </p:cNvSpPr>
          <p:nvPr/>
        </p:nvSpPr>
        <p:spPr>
          <a:xfrm>
            <a:off x="6096000" y="1624269"/>
            <a:ext cx="5539179" cy="452596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dirty="0">
                <a:latin typeface="Arial" panose="020B0604020202020204" pitchFamily="34" charset="0"/>
                <a:cs typeface="Arial" panose="020B0604020202020204" pitchFamily="34" charset="0"/>
              </a:rPr>
              <a:t>For</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more</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student</a:t>
            </a:r>
            <a:r>
              <a:rPr lang="zh-CN" altLang="en-US" dirty="0">
                <a:latin typeface="Arial" panose="020B0604020202020204" pitchFamily="34" charset="0"/>
                <a:cs typeface="Arial" panose="020B0604020202020204" pitchFamily="34" charset="0"/>
              </a:rPr>
              <a:t> </a:t>
            </a:r>
            <a:r>
              <a:rPr lang="en-AU" altLang="zh-CN" dirty="0">
                <a:latin typeface="Arial" panose="020B0604020202020204" pitchFamily="34" charset="0"/>
                <a:cs typeface="Arial" panose="020B0604020202020204" pitchFamily="34" charset="0"/>
              </a:rPr>
              <a:t>services:</a:t>
            </a:r>
          </a:p>
          <a:p>
            <a:pPr lvl="1"/>
            <a:r>
              <a:rPr lang="en-AU" dirty="0">
                <a:latin typeface="Arial" panose="020B0604020202020204" pitchFamily="34" charset="0"/>
                <a:cs typeface="Arial" panose="020B0604020202020204" pitchFamily="34" charset="0"/>
                <a:hlinkClick r:id="rId4"/>
              </a:rPr>
              <a:t>https://www.uwa.edu.au/students/Support-services</a:t>
            </a:r>
            <a:endParaRPr lang="en-AU" dirty="0">
              <a:latin typeface="Arial" panose="020B0604020202020204" pitchFamily="34" charset="0"/>
              <a:cs typeface="Arial" panose="020B0604020202020204" pitchFamily="34" charset="0"/>
            </a:endParaRPr>
          </a:p>
          <a:p>
            <a:pPr lvl="1"/>
            <a:r>
              <a:rPr lang="en-AU" dirty="0" err="1">
                <a:latin typeface="Arial" panose="020B0604020202020204" pitchFamily="34" charset="0"/>
                <a:cs typeface="Arial" panose="020B0604020202020204" pitchFamily="34" charset="0"/>
              </a:rPr>
              <a:t>UniAccess</a:t>
            </a:r>
            <a:r>
              <a:rPr lang="en-AU"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hlinkClick r:id="rId5"/>
              </a:rPr>
              <a:t>https://www.uwa.edu.au/students/Support-services/Disability-and-accessibility</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9576</TotalTime>
  <Words>1951</Words>
  <Application>Microsoft Office PowerPoint</Application>
  <PresentationFormat>Widescreen</PresentationFormat>
  <Paragraphs>296</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-apple-system</vt:lpstr>
      <vt:lpstr>Arial</vt:lpstr>
      <vt:lpstr>Calibri</vt:lpstr>
      <vt:lpstr>Georgia Pro Cond Light</vt:lpstr>
      <vt:lpstr>Speak Pro</vt:lpstr>
      <vt:lpstr>Times New Roman</vt:lpstr>
      <vt:lpstr>Wingdings</vt:lpstr>
      <vt:lpstr>Wingdings 2</vt:lpstr>
      <vt:lpstr>SlateVTI</vt:lpstr>
      <vt:lpstr>CITS1003 Introduction to Cybersecurity [0] Unit overview</vt:lpstr>
      <vt:lpstr>PowerPoint Presentation</vt:lpstr>
      <vt:lpstr>PowerPoint Presentation</vt:lpstr>
      <vt:lpstr>PowerPoint Presentation</vt:lpstr>
      <vt:lpstr>3 Things</vt:lpstr>
      <vt:lpstr>Pre-Requisites and Target Audience</vt:lpstr>
      <vt:lpstr>To Get Started</vt:lpstr>
      <vt:lpstr>People</vt:lpstr>
      <vt:lpstr>Emergency</vt:lpstr>
      <vt:lpstr>Assessments</vt:lpstr>
      <vt:lpstr>Lectures</vt:lpstr>
      <vt:lpstr>Lectures are available at https://uwacyber.gitbook.io/cits1003/cits1003-lectures/lecture-materials</vt:lpstr>
      <vt:lpstr>Labs start in week 1</vt:lpstr>
      <vt:lpstr>Lab materials are available at https://uwacyber.gitbook.io/cits1003/cits1003-labs/introduction-to-labs</vt:lpstr>
      <vt:lpstr>Lab Location</vt:lpstr>
      <vt:lpstr>MS Teams</vt:lpstr>
      <vt:lpstr>Lab Computer</vt:lpstr>
      <vt:lpstr>Lab Assessment</vt:lpstr>
      <vt:lpstr>Submission Site</vt:lpstr>
      <vt:lpstr>Lab Help</vt:lpstr>
      <vt:lpstr>A Help Server</vt:lpstr>
      <vt:lpstr>The help server is available at https://help.jinhong.org</vt:lpstr>
      <vt:lpstr>Lab Due Dates</vt:lpstr>
      <vt:lpstr>Lab Setup</vt:lpstr>
      <vt:lpstr>Other Assessments</vt:lpstr>
      <vt:lpstr>Weekly Topics</vt:lpstr>
      <vt:lpstr>Enquiries</vt:lpstr>
      <vt:lpstr>Online Resources</vt:lpstr>
      <vt:lpstr>FAQs </vt:lpstr>
      <vt:lpstr>FAQs </vt:lpstr>
      <vt:lpstr>Cheating</vt:lpstr>
      <vt:lpstr>Information Security</vt:lpstr>
      <vt:lpstr>What is Cybersecurity?</vt:lpstr>
      <vt:lpstr>Human Threats</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revision>168</cp:revision>
  <dcterms:created xsi:type="dcterms:W3CDTF">2020-01-13T04:26:47Z</dcterms:created>
  <dcterms:modified xsi:type="dcterms:W3CDTF">2023-02-27T23:14:43Z</dcterms:modified>
</cp:coreProperties>
</file>